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267" r:id="rId6"/>
    <p:sldId id="262" r:id="rId7"/>
    <p:sldId id="263" r:id="rId8"/>
    <p:sldId id="269" r:id="rId9"/>
    <p:sldId id="259" r:id="rId10"/>
    <p:sldId id="260" r:id="rId11"/>
    <p:sldId id="268" r:id="rId12"/>
    <p:sldId id="264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OS</a:t>
            </a:r>
            <a:r>
              <a:rPr lang="en-US" b="1" baseline="0" dirty="0"/>
              <a:t> - </a:t>
            </a:r>
            <a:r>
              <a:rPr lang="en-US" b="1" dirty="0"/>
              <a:t>Market Share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21-45E0-A28C-02E7F079C4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C21-45E0-A28C-02E7F079C4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21-45E0-A28C-02E7F079C4BA}"/>
              </c:ext>
            </c:extLst>
          </c:dPt>
          <c:cat>
            <c:strRef>
              <c:f>Sheet1!$A$2:$A$4</c:f>
              <c:strCache>
                <c:ptCount val="3"/>
                <c:pt idx="0">
                  <c:v>iPhone</c:v>
                </c:pt>
                <c:pt idx="1">
                  <c:v>Android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22.01</c:v>
                </c:pt>
                <c:pt idx="1">
                  <c:v>76.08</c:v>
                </c:pt>
                <c:pt idx="2">
                  <c:v>1.91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5-4089-969D-8BD11E0C28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B636B-AF79-4BA4-8C72-9C77C233DB54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3F7A1-9C10-4D31-8896-5224BF75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10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Huewei</a:t>
            </a:r>
            <a:r>
              <a:rPr lang="en-US" dirty="0"/>
              <a:t> </a:t>
            </a:r>
            <a:r>
              <a:rPr lang="en-US" dirty="0" err="1"/>
              <a:t>Hongmeng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, Google </a:t>
            </a:r>
            <a:r>
              <a:rPr lang="en-US" dirty="0" err="1"/>
              <a:t>Fushia</a:t>
            </a:r>
            <a:r>
              <a:rPr lang="en-US" dirty="0"/>
              <a:t> 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36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50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8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1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9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51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609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034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3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9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007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A80A07-CC48-4E85-8084-1682EAAB797A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36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acle.com/technetwork/java/javase/downloads/index.html" TargetMode="External"/><Relationship Id="rId2" Type="http://schemas.openxmlformats.org/officeDocument/2006/relationships/hyperlink" Target="https://developer.android.com/studi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37DA8-3FA0-4EC8-A638-9CF3F62D04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347960" cy="3566160"/>
          </a:xfrm>
        </p:spPr>
        <p:txBody>
          <a:bodyPr/>
          <a:lstStyle/>
          <a:p>
            <a:r>
              <a:rPr lang="en-US" dirty="0"/>
              <a:t>Mobile Apps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9EDD8-4D0B-426F-8A36-47E15296E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12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C921D-AE20-4151-9459-D6ADA1CA5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71946-BC88-4BB3-AA22-058B83026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IN" sz="2500" dirty="0"/>
              <a:t>It has an integrated open source </a:t>
            </a:r>
            <a:r>
              <a:rPr lang="en-IN" sz="2500" dirty="0" err="1"/>
              <a:t>webkit</a:t>
            </a:r>
            <a:r>
              <a:rPr lang="en-IN" sz="2500" dirty="0"/>
              <a:t> to support HTML5, CSS3.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IN" sz="2500" dirty="0"/>
              <a:t>It supports a multi-tasking, we can move from one task window to another and multiple applications can run simultaneously.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IN" sz="2500" dirty="0"/>
              <a:t>It will give a chance to reuse the application components.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IN" sz="2500" dirty="0"/>
              <a:t>We can access the hardware components like Camera, Microphone etc.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IN" sz="2500" dirty="0"/>
              <a:t>Now you can accept or deny unnecessary permission that are required by applications.</a:t>
            </a:r>
          </a:p>
          <a:p>
            <a:pPr marL="457200" indent="-457200">
              <a:buFont typeface="+mj-lt"/>
              <a:buAutoNum type="arabicPeriod" startAt="7"/>
            </a:pP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3483989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388C-900C-4A03-89B1-BCBA70C5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Popular android apps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9F693-8B26-44EB-A1C4-60ADE74A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Google Play Music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YouTube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Google Assistant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SwiftKey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Nova Launcher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Android Messages</a:t>
            </a:r>
          </a:p>
        </p:txBody>
      </p:sp>
    </p:spTree>
    <p:extLst>
      <p:ext uri="{BB962C8B-B14F-4D97-AF65-F5344CB8AC3E}">
        <p14:creationId xmlns:p14="http://schemas.microsoft.com/office/powerpoint/2010/main" val="1909957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1F073-AD3F-4D24-8E32-78055E8E4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F687B-D74D-4982-9273-395F79B83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Android Studio 3.5 and SDK</a:t>
            </a:r>
          </a:p>
          <a:p>
            <a:pPr marL="932688" lvl="2" indent="-457200">
              <a:buFont typeface="Courier New" panose="02070309020205020404" pitchFamily="49" charset="0"/>
              <a:buChar char="o"/>
            </a:pPr>
            <a:r>
              <a:rPr lang="en-US" sz="2200" dirty="0">
                <a:hlinkClick r:id="rId2"/>
              </a:rPr>
              <a:t>https://developer.android.com/studio</a:t>
            </a:r>
            <a:endParaRPr lang="en-US" sz="2500" dirty="0"/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Java JDK 12</a:t>
            </a:r>
          </a:p>
          <a:p>
            <a:pPr marL="749808" lvl="1" indent="-457200">
              <a:buFont typeface="Courier New" panose="02070309020205020404" pitchFamily="49" charset="0"/>
              <a:buChar char="o"/>
            </a:pPr>
            <a:r>
              <a:rPr lang="en-US" sz="2200" dirty="0">
                <a:hlinkClick r:id="rId3"/>
              </a:rPr>
              <a:t>https://www.oracle.com/technetwork/java/javase/downloads/index.html</a:t>
            </a:r>
            <a:endParaRPr lang="en-US" sz="2500" dirty="0"/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What is SDK?</a:t>
            </a:r>
          </a:p>
          <a:p>
            <a:pPr marL="0" indent="0">
              <a:buNone/>
            </a:pPr>
            <a:r>
              <a:rPr lang="en-IN" sz="2500" dirty="0"/>
              <a:t>The </a:t>
            </a:r>
            <a:r>
              <a:rPr lang="en-IN" sz="2500" b="1" dirty="0"/>
              <a:t>Android SDK</a:t>
            </a:r>
            <a:r>
              <a:rPr lang="en-IN" sz="2500" dirty="0"/>
              <a:t> (software </a:t>
            </a:r>
            <a:r>
              <a:rPr lang="en-IN" sz="2500" b="1" dirty="0"/>
              <a:t>development</a:t>
            </a:r>
            <a:r>
              <a:rPr lang="en-IN" sz="2500" dirty="0"/>
              <a:t> kit) is a set of </a:t>
            </a:r>
            <a:r>
              <a:rPr lang="en-IN" sz="2500" b="1" dirty="0"/>
              <a:t>development</a:t>
            </a:r>
            <a:r>
              <a:rPr lang="en-IN" sz="2500" dirty="0"/>
              <a:t> tools used to develop applications for </a:t>
            </a:r>
            <a:r>
              <a:rPr lang="en-IN" sz="2500" b="1" dirty="0"/>
              <a:t>Android</a:t>
            </a:r>
            <a:r>
              <a:rPr lang="en-IN" sz="2500" dirty="0"/>
              <a:t> platform. The </a:t>
            </a:r>
            <a:r>
              <a:rPr lang="en-IN" sz="2500" b="1" dirty="0"/>
              <a:t>Android SDK</a:t>
            </a:r>
            <a:r>
              <a:rPr lang="en-IN" sz="2500" dirty="0"/>
              <a:t> includes the following: Required libraries. ... Relevant documentation for the </a:t>
            </a:r>
            <a:r>
              <a:rPr lang="en-IN" sz="2500" b="1" dirty="0"/>
              <a:t>Android</a:t>
            </a:r>
            <a:r>
              <a:rPr lang="en-IN" sz="2500" dirty="0"/>
              <a:t>  APIs (application program interfaces).</a:t>
            </a:r>
            <a:endParaRPr lang="en-US" sz="2500" dirty="0"/>
          </a:p>
          <a:p>
            <a:pPr marL="749808" lvl="1" indent="-457200">
              <a:buFont typeface="Courier New" panose="02070309020205020404" pitchFamily="49" charset="0"/>
              <a:buChar char="o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06278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7C3A-D9DA-4D6E-8024-0F3F13297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4D518-1F69-493C-9BE5-EA075865C7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29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9F78-F275-4A07-85AC-B4FA5839F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F84C-27A4-471F-A521-F6690A822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Android apps vs iPhone apps vs Web apps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Android features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Required tools for development</a:t>
            </a:r>
          </a:p>
        </p:txBody>
      </p:sp>
    </p:spTree>
    <p:extLst>
      <p:ext uri="{BB962C8B-B14F-4D97-AF65-F5344CB8AC3E}">
        <p14:creationId xmlns:p14="http://schemas.microsoft.com/office/powerpoint/2010/main" val="257979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Android?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500" b="1" dirty="0"/>
              <a:t>Android</a:t>
            </a:r>
            <a:r>
              <a:rPr lang="en-IN" sz="2500" dirty="0"/>
              <a:t> is an open source operating system based on Linux Kernel specially designed for touch screen devices such as Smartphone, Tablets etc. 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Android was developed by the </a:t>
            </a:r>
            <a:r>
              <a:rPr lang="en-IN" sz="2500" b="1" dirty="0"/>
              <a:t>Open Handset Alliance</a:t>
            </a:r>
            <a:r>
              <a:rPr lang="en-IN" sz="2500" dirty="0"/>
              <a:t> (OHA), which is led by Google.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In </a:t>
            </a:r>
            <a:r>
              <a:rPr lang="en-IN" sz="2500" b="1" dirty="0"/>
              <a:t>2007</a:t>
            </a:r>
            <a:r>
              <a:rPr lang="en-IN" sz="2500" dirty="0"/>
              <a:t>, Google released a first beta version of the Android Software Development Kit (SDK) and the first commercial version of Android </a:t>
            </a:r>
            <a:r>
              <a:rPr lang="en-IN" sz="2500" b="1" dirty="0"/>
              <a:t>1.0</a:t>
            </a:r>
            <a:r>
              <a:rPr lang="en-IN" sz="2500" dirty="0"/>
              <a:t> (with name </a:t>
            </a:r>
            <a:r>
              <a:rPr lang="en-IN" sz="2500" b="1" dirty="0"/>
              <a:t>Alpha</a:t>
            </a:r>
            <a:r>
              <a:rPr lang="en-IN" sz="2500" dirty="0"/>
              <a:t>), was released in September </a:t>
            </a:r>
            <a:r>
              <a:rPr lang="en-IN" sz="2500" b="1" dirty="0"/>
              <a:t>2008</a:t>
            </a:r>
            <a:r>
              <a:rPr lang="en-IN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982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FB31A-6EFB-44DD-827D-B1004DD4C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vs iPhone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9A907EEE-115B-4C63-BF18-859DE112B24D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036003" y="1722437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4160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1DE3D-A391-414D-83F8-7E15ED1F65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Android vs iPhone vs Web apps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9AD8C-4654-4DC0-9673-AC802CA8BB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9028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37927-5D94-469C-9B3C-C07E3273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Apps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0FBFF-28A2-4720-9B78-896769B1D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Open source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Android has larger collection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Java or Kotlin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Apps can be installed from Google </a:t>
            </a:r>
            <a:r>
              <a:rPr lang="en-US" sz="2500" dirty="0" err="1"/>
              <a:t>PlayStore</a:t>
            </a:r>
            <a:r>
              <a:rPr lang="en-US" sz="2500" dirty="0"/>
              <a:t>  or directly from PC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Difficult to update</a:t>
            </a:r>
          </a:p>
        </p:txBody>
      </p:sp>
    </p:spTree>
    <p:extLst>
      <p:ext uri="{BB962C8B-B14F-4D97-AF65-F5344CB8AC3E}">
        <p14:creationId xmlns:p14="http://schemas.microsoft.com/office/powerpoint/2010/main" val="3359854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486B-7BA1-4413-9D70-28FD28F1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iPhone Apps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D2B83-7AC0-447D-8B51-B94EA3C1F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Not open source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iPhone is trying to catch up.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Objective 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Apps can only be installed via App Store.</a:t>
            </a:r>
          </a:p>
          <a:p>
            <a:pPr marL="457200" indent="-457200">
              <a:buFont typeface="+mj-lt"/>
              <a:buAutoNum type="arabicPeriod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941057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486B-7BA1-4413-9D70-28FD28F1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Apps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D2B83-7AC0-447D-8B51-B94EA3C1F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Universal access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Automatic update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Well established tools for development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Cant interact local resources- cant read files, access devices</a:t>
            </a:r>
          </a:p>
          <a:p>
            <a:pPr marL="457200" indent="-457200">
              <a:buFont typeface="+mj-lt"/>
              <a:buAutoNum type="arabicPeriod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08199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8641-2BD8-40AA-8D87-B1709EA09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61653-E82C-4FB3-A3E8-EC52741C8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500" dirty="0"/>
              <a:t>It’s an open source and we can customize the OS based on our requirements.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 support a connectivity for Infrared Transmission, CDMA, WIFI, NFC, Bluetooth, etc. for telephony or data transfer.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By using WIFI technology we can pair with other devices using apps.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Android have a multiple APIs to support.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We can store and retrieve data by using light weight database SQLite.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 have a wide range of media supports like AVI, MKV, FLV, MPEG4 etc.</a:t>
            </a:r>
          </a:p>
        </p:txBody>
      </p:sp>
    </p:spTree>
    <p:extLst>
      <p:ext uri="{BB962C8B-B14F-4D97-AF65-F5344CB8AC3E}">
        <p14:creationId xmlns:p14="http://schemas.microsoft.com/office/powerpoint/2010/main" val="149574036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</TotalTime>
  <Words>299</Words>
  <Application>Microsoft Office PowerPoint</Application>
  <PresentationFormat>Widescreen</PresentationFormat>
  <Paragraphs>60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Courier New</vt:lpstr>
      <vt:lpstr>Retrospect</vt:lpstr>
      <vt:lpstr>Mobile Apps Development</vt:lpstr>
      <vt:lpstr>Topics</vt:lpstr>
      <vt:lpstr>What is Android?</vt:lpstr>
      <vt:lpstr>Android vs iPhone</vt:lpstr>
      <vt:lpstr>Android vs iPhone vs Web apps</vt:lpstr>
      <vt:lpstr>Android Apps</vt:lpstr>
      <vt:lpstr>iPhone Apps</vt:lpstr>
      <vt:lpstr>Web Apps</vt:lpstr>
      <vt:lpstr>Android Features</vt:lpstr>
      <vt:lpstr>Continue…</vt:lpstr>
      <vt:lpstr>Popular android apps</vt:lpstr>
      <vt:lpstr>Tools Required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Apps Development</dc:title>
  <dc:creator>Tariq Mahmood</dc:creator>
  <cp:lastModifiedBy>Tariq Mahmood</cp:lastModifiedBy>
  <cp:revision>62</cp:revision>
  <dcterms:created xsi:type="dcterms:W3CDTF">2019-08-31T15:44:02Z</dcterms:created>
  <dcterms:modified xsi:type="dcterms:W3CDTF">2020-05-01T15:43:50Z</dcterms:modified>
</cp:coreProperties>
</file>