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79" r:id="rId3"/>
    <p:sldId id="280" r:id="rId4"/>
    <p:sldId id="281" r:id="rId5"/>
    <p:sldId id="282" r:id="rId6"/>
    <p:sldId id="28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399EED-6DBF-4FDD-ABDD-3A2F80BD071C}" type="datetimeFigureOut">
              <a:rPr lang="en-US" smtClean="0"/>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196223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399EED-6DBF-4FDD-ABDD-3A2F80BD071C}" type="datetimeFigureOut">
              <a:rPr lang="en-US" smtClean="0"/>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1523493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399EED-6DBF-4FDD-ABDD-3A2F80BD071C}" type="datetimeFigureOut">
              <a:rPr lang="en-US" smtClean="0"/>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2999742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399EED-6DBF-4FDD-ABDD-3A2F80BD071C}" type="datetimeFigureOut">
              <a:rPr lang="en-US" smtClean="0"/>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1641403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399EED-6DBF-4FDD-ABDD-3A2F80BD071C}" type="datetimeFigureOut">
              <a:rPr lang="en-US" smtClean="0"/>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306662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399EED-6DBF-4FDD-ABDD-3A2F80BD071C}" type="datetimeFigureOut">
              <a:rPr lang="en-US" smtClean="0"/>
              <a:t>10/14/2020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2676094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399EED-6DBF-4FDD-ABDD-3A2F80BD071C}" type="datetimeFigureOut">
              <a:rPr lang="en-US" smtClean="0"/>
              <a:t>10/14/2020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706523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399EED-6DBF-4FDD-ABDD-3A2F80BD071C}" type="datetimeFigureOut">
              <a:rPr lang="en-US" smtClean="0"/>
              <a:t>10/14/2020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3722786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399EED-6DBF-4FDD-ABDD-3A2F80BD071C}" type="datetimeFigureOut">
              <a:rPr lang="en-US" smtClean="0"/>
              <a:t>10/14/2020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1890019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399EED-6DBF-4FDD-ABDD-3A2F80BD071C}" type="datetimeFigureOut">
              <a:rPr lang="en-US" smtClean="0"/>
              <a:t>10/14/2020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44815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399EED-6DBF-4FDD-ABDD-3A2F80BD071C}" type="datetimeFigureOut">
              <a:rPr lang="en-US" smtClean="0"/>
              <a:t>10/14/2020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C34DA0-50EC-42E5-8BFA-4043EFAA0783}" type="slidenum">
              <a:rPr lang="en-US" smtClean="0"/>
              <a:t>‹#›</a:t>
            </a:fld>
            <a:endParaRPr lang="en-US"/>
          </a:p>
        </p:txBody>
      </p:sp>
    </p:spTree>
    <p:extLst>
      <p:ext uri="{BB962C8B-B14F-4D97-AF65-F5344CB8AC3E}">
        <p14:creationId xmlns:p14="http://schemas.microsoft.com/office/powerpoint/2010/main" val="191205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399EED-6DBF-4FDD-ABDD-3A2F80BD071C}" type="datetimeFigureOut">
              <a:rPr lang="en-US" smtClean="0"/>
              <a:t>10/14/2020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C34DA0-50EC-42E5-8BFA-4043EFAA0783}" type="slidenum">
              <a:rPr lang="en-US" smtClean="0"/>
              <a:t>‹#›</a:t>
            </a:fld>
            <a:endParaRPr lang="en-US"/>
          </a:p>
        </p:txBody>
      </p:sp>
    </p:spTree>
    <p:extLst>
      <p:ext uri="{BB962C8B-B14F-4D97-AF65-F5344CB8AC3E}">
        <p14:creationId xmlns:p14="http://schemas.microsoft.com/office/powerpoint/2010/main" val="1222849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51136"/>
          </a:xfrm>
        </p:spPr>
        <p:txBody>
          <a:bodyPr>
            <a:normAutofit/>
          </a:bodyPr>
          <a:lstStyle/>
          <a:p>
            <a:r>
              <a:rPr lang="en-US" dirty="0" smtClean="0"/>
              <a:t>1. Graphic Design</a:t>
            </a:r>
            <a:endParaRPr lang="en-US" dirty="0"/>
          </a:p>
        </p:txBody>
      </p:sp>
      <p:sp>
        <p:nvSpPr>
          <p:cNvPr id="3" name="Subtitle 2"/>
          <p:cNvSpPr>
            <a:spLocks noGrp="1"/>
          </p:cNvSpPr>
          <p:nvPr>
            <p:ph type="subTitle" idx="1"/>
          </p:nvPr>
        </p:nvSpPr>
        <p:spPr>
          <a:xfrm>
            <a:off x="1524000" y="2537137"/>
            <a:ext cx="9144000" cy="3760631"/>
          </a:xfrm>
        </p:spPr>
        <p:txBody>
          <a:bodyPr>
            <a:normAutofit/>
          </a:bodyPr>
          <a:lstStyle/>
          <a:p>
            <a:r>
              <a:rPr lang="en-US" dirty="0" smtClean="0">
                <a:effectLst/>
              </a:rPr>
              <a:t>Graphic design is a form of visual communication that has certain goals which can be achieved through proper graphics designing. It involves aesthetically expressing the concepts by using various graphics tools. Graphics Designing entails to creating a layout and choosing the right images, symbols and words to express a message.</a:t>
            </a:r>
          </a:p>
        </p:txBody>
      </p:sp>
    </p:spTree>
    <p:extLst>
      <p:ext uri="{BB962C8B-B14F-4D97-AF65-F5344CB8AC3E}">
        <p14:creationId xmlns:p14="http://schemas.microsoft.com/office/powerpoint/2010/main" val="1570684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51136"/>
          </a:xfrm>
        </p:spPr>
        <p:txBody>
          <a:bodyPr>
            <a:normAutofit/>
          </a:bodyPr>
          <a:lstStyle/>
          <a:p>
            <a:r>
              <a:rPr lang="en-US" dirty="0" smtClean="0"/>
              <a:t>2. Data Visualization</a:t>
            </a:r>
          </a:p>
        </p:txBody>
      </p:sp>
      <p:sp>
        <p:nvSpPr>
          <p:cNvPr id="3" name="Subtitle 2"/>
          <p:cNvSpPr>
            <a:spLocks noGrp="1"/>
          </p:cNvSpPr>
          <p:nvPr>
            <p:ph type="subTitle" idx="1"/>
          </p:nvPr>
        </p:nvSpPr>
        <p:spPr>
          <a:xfrm>
            <a:off x="1524000" y="2537137"/>
            <a:ext cx="9144000" cy="3760631"/>
          </a:xfrm>
        </p:spPr>
        <p:txBody>
          <a:bodyPr>
            <a:normAutofit/>
          </a:bodyPr>
          <a:lstStyle/>
          <a:p>
            <a:r>
              <a:rPr lang="en-US" dirty="0" smtClean="0">
                <a:effectLst/>
              </a:rPr>
              <a:t>Data visualization is also a form of visual communication whereby the information and data are represented in a graphical form. The elements which play a key role in data visualization are maps, charts and graphs. These elements help the viewer to easily understand the data’s pattern, trends or outliners. Today a large amount of data is available at everyone’s disposal. However, it needs to be analyzed for better decisions with proper visualization tools.</a:t>
            </a:r>
          </a:p>
        </p:txBody>
      </p:sp>
    </p:spTree>
    <p:extLst>
      <p:ext uri="{BB962C8B-B14F-4D97-AF65-F5344CB8AC3E}">
        <p14:creationId xmlns:p14="http://schemas.microsoft.com/office/powerpoint/2010/main" val="1141036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51136"/>
          </a:xfrm>
        </p:spPr>
        <p:txBody>
          <a:bodyPr>
            <a:normAutofit/>
          </a:bodyPr>
          <a:lstStyle/>
          <a:p>
            <a:r>
              <a:rPr lang="en-US" dirty="0" smtClean="0"/>
              <a:t>3. Interaction Design</a:t>
            </a:r>
            <a:endParaRPr lang="en-US" dirty="0"/>
          </a:p>
        </p:txBody>
      </p:sp>
      <p:sp>
        <p:nvSpPr>
          <p:cNvPr id="3" name="Subtitle 2"/>
          <p:cNvSpPr>
            <a:spLocks noGrp="1"/>
          </p:cNvSpPr>
          <p:nvPr>
            <p:ph type="subTitle" idx="1"/>
          </p:nvPr>
        </p:nvSpPr>
        <p:spPr>
          <a:xfrm>
            <a:off x="1524000" y="2537137"/>
            <a:ext cx="9144000" cy="3760631"/>
          </a:xfrm>
        </p:spPr>
        <p:txBody>
          <a:bodyPr>
            <a:normAutofit/>
          </a:bodyPr>
          <a:lstStyle/>
          <a:p>
            <a:r>
              <a:rPr lang="en-US" dirty="0" smtClean="0">
                <a:effectLst/>
              </a:rPr>
              <a:t>Today digital products like applications have become so popular these are being used as powerful tools to spread message and information. There are different elements of digital products and each element interacts with the user in a different way. Interaction design refers to a designing approach whereby designers focus on the ways a product &amp; its elements will interact with the users. Through the interactive design of digital products, the necessary information is communicated to the end users.</a:t>
            </a:r>
          </a:p>
        </p:txBody>
      </p:sp>
    </p:spTree>
    <p:extLst>
      <p:ext uri="{BB962C8B-B14F-4D97-AF65-F5344CB8AC3E}">
        <p14:creationId xmlns:p14="http://schemas.microsoft.com/office/powerpoint/2010/main" val="4276713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51136"/>
          </a:xfrm>
        </p:spPr>
        <p:txBody>
          <a:bodyPr>
            <a:normAutofit/>
          </a:bodyPr>
          <a:lstStyle/>
          <a:p>
            <a:r>
              <a:rPr lang="en-US" dirty="0" smtClean="0"/>
              <a:t>4. Art and Illustrations</a:t>
            </a:r>
            <a:endParaRPr lang="en-US" dirty="0"/>
          </a:p>
        </p:txBody>
      </p:sp>
      <p:sp>
        <p:nvSpPr>
          <p:cNvPr id="3" name="Subtitle 2"/>
          <p:cNvSpPr>
            <a:spLocks noGrp="1"/>
          </p:cNvSpPr>
          <p:nvPr>
            <p:ph type="subTitle" idx="1"/>
          </p:nvPr>
        </p:nvSpPr>
        <p:spPr>
          <a:xfrm>
            <a:off x="1524000" y="2537137"/>
            <a:ext cx="9144000" cy="3760631"/>
          </a:xfrm>
        </p:spPr>
        <p:txBody>
          <a:bodyPr>
            <a:normAutofit/>
          </a:bodyPr>
          <a:lstStyle/>
          <a:p>
            <a:r>
              <a:rPr lang="en-US" dirty="0" smtClean="0">
                <a:effectLst/>
              </a:rPr>
              <a:t>Rather than the oral means of communication, messages can be conveyed best through graphics, illustrations, photographs or pictograms.</a:t>
            </a:r>
          </a:p>
        </p:txBody>
      </p:sp>
    </p:spTree>
    <p:extLst>
      <p:ext uri="{BB962C8B-B14F-4D97-AF65-F5344CB8AC3E}">
        <p14:creationId xmlns:p14="http://schemas.microsoft.com/office/powerpoint/2010/main" val="3748329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51136"/>
          </a:xfrm>
        </p:spPr>
        <p:txBody>
          <a:bodyPr>
            <a:normAutofit/>
          </a:bodyPr>
          <a:lstStyle/>
          <a:p>
            <a:r>
              <a:rPr lang="en-US" dirty="0" smtClean="0"/>
              <a:t>5. Visual Identity</a:t>
            </a:r>
            <a:endParaRPr lang="en-US" dirty="0"/>
          </a:p>
        </p:txBody>
      </p:sp>
      <p:sp>
        <p:nvSpPr>
          <p:cNvPr id="3" name="Subtitle 2"/>
          <p:cNvSpPr>
            <a:spLocks noGrp="1"/>
          </p:cNvSpPr>
          <p:nvPr>
            <p:ph type="subTitle" idx="1"/>
          </p:nvPr>
        </p:nvSpPr>
        <p:spPr>
          <a:xfrm>
            <a:off x="1524000" y="2537137"/>
            <a:ext cx="9144000" cy="3760631"/>
          </a:xfrm>
        </p:spPr>
        <p:txBody>
          <a:bodyPr>
            <a:normAutofit/>
          </a:bodyPr>
          <a:lstStyle/>
          <a:p>
            <a:r>
              <a:rPr lang="en-US" dirty="0" smtClean="0">
                <a:effectLst/>
              </a:rPr>
              <a:t>Visual identity refers to symbols, logos, shapes or other visual elements that different brands use in order to act as their identity. These are easy to remember and whenever a person witnesses the logo of a brand, he/she can correlate it with the brand.</a:t>
            </a:r>
          </a:p>
        </p:txBody>
      </p:sp>
    </p:spTree>
    <p:extLst>
      <p:ext uri="{BB962C8B-B14F-4D97-AF65-F5344CB8AC3E}">
        <p14:creationId xmlns:p14="http://schemas.microsoft.com/office/powerpoint/2010/main" val="3671515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51136"/>
          </a:xfrm>
        </p:spPr>
        <p:txBody>
          <a:bodyPr>
            <a:normAutofit/>
          </a:bodyPr>
          <a:lstStyle/>
          <a:p>
            <a:r>
              <a:rPr lang="en-US" dirty="0" smtClean="0"/>
              <a:t>6. Writing &amp; Editing</a:t>
            </a:r>
            <a:endParaRPr lang="en-US" dirty="0"/>
          </a:p>
        </p:txBody>
      </p:sp>
      <p:sp>
        <p:nvSpPr>
          <p:cNvPr id="3" name="Subtitle 2"/>
          <p:cNvSpPr>
            <a:spLocks noGrp="1"/>
          </p:cNvSpPr>
          <p:nvPr>
            <p:ph type="subTitle" idx="1"/>
          </p:nvPr>
        </p:nvSpPr>
        <p:spPr>
          <a:xfrm>
            <a:off x="1524000" y="2537137"/>
            <a:ext cx="9144000" cy="3760631"/>
          </a:xfrm>
        </p:spPr>
        <p:txBody>
          <a:bodyPr>
            <a:normAutofit/>
          </a:bodyPr>
          <a:lstStyle/>
          <a:p>
            <a:r>
              <a:rPr lang="en-US" dirty="0" smtClean="0">
                <a:effectLst/>
              </a:rPr>
              <a:t>Different newspaper articles, promotional content, blogs, articles, fiction novels, journals, and informational documents are a great way of communicating a message. Thus, communication design also includes creating content in such a way that it meets its intended goals.</a:t>
            </a:r>
          </a:p>
          <a:p>
            <a:r>
              <a:rPr lang="en-US" dirty="0" smtClean="0">
                <a:effectLst/>
              </a:rPr>
              <a:t>So, these are different types </a:t>
            </a:r>
            <a:r>
              <a:rPr lang="en-US" smtClean="0">
                <a:effectLst/>
              </a:rPr>
              <a:t>of </a:t>
            </a:r>
            <a:r>
              <a:rPr lang="en-US" smtClean="0">
                <a:effectLst/>
              </a:rPr>
              <a:t>Graphic </a:t>
            </a:r>
            <a:r>
              <a:rPr lang="en-US" dirty="0" smtClean="0">
                <a:effectLst/>
              </a:rPr>
              <a:t>design. In the present scenario, every business needs a stellar communication design in order to have an edge over its competitors. So, there is a huge demand for dexterous communication designers. </a:t>
            </a:r>
          </a:p>
        </p:txBody>
      </p:sp>
    </p:spTree>
    <p:extLst>
      <p:ext uri="{BB962C8B-B14F-4D97-AF65-F5344CB8AC3E}">
        <p14:creationId xmlns:p14="http://schemas.microsoft.com/office/powerpoint/2010/main" val="38422299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373</TotalTime>
  <Words>406</Words>
  <Application>Microsoft Office PowerPoint</Application>
  <PresentationFormat>Widescreen</PresentationFormat>
  <Paragraphs>13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1. Graphic Design</vt:lpstr>
      <vt:lpstr>2. Data Visualization</vt:lpstr>
      <vt:lpstr>3. Interaction Design</vt:lpstr>
      <vt:lpstr>4. Art and Illustrations</vt:lpstr>
      <vt:lpstr>5. Visual Identity</vt:lpstr>
      <vt:lpstr>6. Writing &amp; Editing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Design</dc:title>
  <dc:creator>muhammadfarhan chaudhary</dc:creator>
  <cp:lastModifiedBy>Muhammad Farhan Ch</cp:lastModifiedBy>
  <cp:revision>31</cp:revision>
  <dcterms:created xsi:type="dcterms:W3CDTF">2020-10-03T18:20:05Z</dcterms:created>
  <dcterms:modified xsi:type="dcterms:W3CDTF">2020-10-14T16:17:43Z</dcterms:modified>
</cp:coreProperties>
</file>