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2" r:id="rId3"/>
    <p:sldId id="323" r:id="rId4"/>
    <p:sldId id="335" r:id="rId5"/>
    <p:sldId id="321" r:id="rId6"/>
    <p:sldId id="333" r:id="rId7"/>
    <p:sldId id="325" r:id="rId8"/>
    <p:sldId id="326" r:id="rId9"/>
    <p:sldId id="336" r:id="rId10"/>
    <p:sldId id="334" r:id="rId11"/>
    <p:sldId id="295" r:id="rId12"/>
    <p:sldId id="348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9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0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7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8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2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8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6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6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3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198ED-B76D-4BA9-8378-44807AD7F640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7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JKfOvN36J0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XBXIEhH-8E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FLOHXQ6Au8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505950" cy="2387600"/>
          </a:xfrm>
        </p:spPr>
        <p:txBody>
          <a:bodyPr anchor="t">
            <a:normAutofit/>
          </a:bodyPr>
          <a:lstStyle/>
          <a:p>
            <a:pPr algn="l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COLLEGE OF ENGINEERING AND TECHNOLOGY </a:t>
            </a: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       UNIVERSITY OF SARGODHA </a:t>
            </a: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Theory Of Structures (CT-226)</a:t>
            </a:r>
            <a:b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(B.S TECHNOLOGY)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127" y="4051519"/>
            <a:ext cx="9144000" cy="2584450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latin typeface="Bookman Old Style" panose="02050604050505020204" pitchFamily="18" charset="0"/>
              </a:rPr>
              <a:t>                     ONLINE LECTURE-7</a:t>
            </a:r>
          </a:p>
          <a:p>
            <a:pPr algn="just"/>
            <a:r>
              <a:rPr lang="en-US" b="1" dirty="0">
                <a:latin typeface="Bookman Old Style" panose="02050604050505020204" pitchFamily="18" charset="0"/>
              </a:rPr>
              <a:t>                         </a:t>
            </a:r>
          </a:p>
          <a:p>
            <a:pPr algn="just"/>
            <a:r>
              <a:rPr lang="en-US" b="1" dirty="0">
                <a:latin typeface="Bookman Old Style" panose="02050604050505020204" pitchFamily="18" charset="0"/>
              </a:rPr>
              <a:t>                           </a:t>
            </a:r>
            <a:r>
              <a:rPr lang="en-US" b="1" u="sng" dirty="0">
                <a:latin typeface="Bookman Old Style" panose="02050604050505020204" pitchFamily="18" charset="0"/>
              </a:rPr>
              <a:t>Cables and Arches </a:t>
            </a:r>
          </a:p>
          <a:p>
            <a:pPr algn="l"/>
            <a:endParaRPr lang="en-US" b="1" dirty="0">
              <a:latin typeface="Bookman Old Style" panose="02050604050505020204" pitchFamily="18" charset="0"/>
            </a:endParaRPr>
          </a:p>
          <a:p>
            <a:pPr algn="l">
              <a:lnSpc>
                <a:spcPct val="10000"/>
              </a:lnSpc>
            </a:pPr>
            <a:r>
              <a:rPr lang="en-US" b="1" dirty="0">
                <a:latin typeface="Bookman Old Style" panose="02050604050505020204" pitchFamily="18" charset="0"/>
              </a:rPr>
              <a:t>Engr. Aqeel Ahmed</a:t>
            </a:r>
          </a:p>
          <a:p>
            <a:pPr algn="l">
              <a:lnSpc>
                <a:spcPct val="10000"/>
              </a:lnSpc>
            </a:pPr>
            <a:endParaRPr lang="en-US" sz="1200" b="1" dirty="0">
              <a:latin typeface="Bookman Old Style" panose="02050604050505020204" pitchFamily="18" charset="0"/>
            </a:endParaRPr>
          </a:p>
          <a:p>
            <a:pPr algn="l">
              <a:lnSpc>
                <a:spcPct val="10000"/>
              </a:lnSpc>
            </a:pPr>
            <a:endParaRPr lang="en-US" sz="1200" b="1" dirty="0">
              <a:latin typeface="Bookman Old Style" panose="02050604050505020204" pitchFamily="18" charset="0"/>
            </a:endParaRPr>
          </a:p>
          <a:p>
            <a:pPr algn="l">
              <a:lnSpc>
                <a:spcPct val="10000"/>
              </a:lnSpc>
            </a:pPr>
            <a:r>
              <a:rPr lang="en-US" b="1" dirty="0">
                <a:latin typeface="Bookman Old Style" panose="02050604050505020204" pitchFamily="18" charset="0"/>
              </a:rPr>
              <a:t>Lecturer, CET, UOS, Sargodha</a:t>
            </a:r>
          </a:p>
          <a:p>
            <a:pPr algn="l">
              <a:lnSpc>
                <a:spcPct val="10000"/>
              </a:lnSpc>
            </a:pPr>
            <a:endParaRPr lang="en-US" b="1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7" t="16851" r="30466" b="20166"/>
          <a:stretch/>
        </p:blipFill>
        <p:spPr>
          <a:xfrm>
            <a:off x="5176837" y="0"/>
            <a:ext cx="1100138" cy="1085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37" y="2271720"/>
            <a:ext cx="4380536" cy="25717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4962" y="3602038"/>
            <a:ext cx="2482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ookman Old Style" panose="02050604050505020204" pitchFamily="18" charset="0"/>
              </a:rPr>
              <a:t>29-April-2020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122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64DA0DC-13FD-4505-91B2-F561D4328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770" y="285749"/>
            <a:ext cx="10231307" cy="553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56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6E30FCD-2F00-4A43-9BD0-5279C9F6D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914" y="285749"/>
            <a:ext cx="9337880" cy="538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47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Online Media 3" title="SA54: Analysis of Three-Hinged Arches">
            <a:hlinkClick r:id="" action="ppaction://media"/>
            <a:extLst>
              <a:ext uri="{FF2B5EF4-FFF2-40B4-BE49-F238E27FC236}">
                <a16:creationId xmlns:a16="http://schemas.microsoft.com/office/drawing/2014/main" id="{5021D849-711E-4AE7-B5D8-C4D7D72A4E2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52246" y="823911"/>
            <a:ext cx="7958670" cy="447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7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9BADBE2-1586-4256-AE1A-003CE05D8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445" y="1170270"/>
            <a:ext cx="10107223" cy="416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52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529CEE9-78CF-4E4A-AE9A-B29418354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59" y="285750"/>
            <a:ext cx="10066081" cy="564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06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13379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1369A69-AC9A-48B9-945F-DF5058650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252" y="285749"/>
            <a:ext cx="9411315" cy="571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21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AB3A8B9-7A94-427C-9115-F0793E0FA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516" y="142876"/>
            <a:ext cx="10302152" cy="552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17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D515DD4-11A8-46D7-BAB5-2DE614659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815" y="427856"/>
            <a:ext cx="9073115" cy="536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71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B84F552-F271-4F91-B676-4E0AD6B35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265" y="142875"/>
            <a:ext cx="9355548" cy="575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77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13B4E7E-5420-426C-A15C-98B9602F9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331" y="285749"/>
            <a:ext cx="9996476" cy="57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88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9935DB9-753F-4341-A1B9-63E63FA90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82" y="157624"/>
            <a:ext cx="9683082" cy="545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20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7F7979E-3018-4F84-BC94-B6649DE3D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463" y="469951"/>
            <a:ext cx="9160252" cy="509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93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C2E92DD-A290-4023-9B60-9D7D24E74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303" y="285750"/>
            <a:ext cx="10370543" cy="548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89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9CBC04E-69DD-48D8-B1CE-B32488A69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874" y="285750"/>
            <a:ext cx="10170672" cy="564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8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8BB28C2-1073-4591-B629-B0A53CF91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043" y="285749"/>
            <a:ext cx="9828188" cy="576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61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F1707E8-257A-46EE-8608-30023448A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959" y="666748"/>
            <a:ext cx="9500112" cy="439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87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11AAE35-2298-4CF6-9CBA-C7F36E1D8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542" y="666748"/>
            <a:ext cx="8848878" cy="221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72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Online Media 2" title="SA62: Cables - Introduction">
            <a:hlinkClick r:id="" action="ppaction://media"/>
            <a:extLst>
              <a:ext uri="{FF2B5EF4-FFF2-40B4-BE49-F238E27FC236}">
                <a16:creationId xmlns:a16="http://schemas.microsoft.com/office/drawing/2014/main" id="{F49A4728-90DB-4CCF-92F0-6DF851BA1BF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09136" y="666748"/>
            <a:ext cx="7924798" cy="445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9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477A296-799E-474B-902B-D83B0173B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756" y="157624"/>
            <a:ext cx="8634000" cy="575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47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Online Media 1" title="SA63: Cable Subjected to Concentrated Load">
            <a:hlinkClick r:id="" action="ppaction://media"/>
            <a:extLst>
              <a:ext uri="{FF2B5EF4-FFF2-40B4-BE49-F238E27FC236}">
                <a16:creationId xmlns:a16="http://schemas.microsoft.com/office/drawing/2014/main" id="{A6CFA9DD-9E1E-4C4D-98EF-21B0E38F4D0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3256" y="809163"/>
            <a:ext cx="8459020" cy="475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6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583EE15-F9F3-432B-BB00-D9A311343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658" y="157623"/>
            <a:ext cx="9442962" cy="589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17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A66F1F1-FFA6-4B18-81D6-20551AD1B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531" y="648084"/>
            <a:ext cx="10739303" cy="516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58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2688</TotalTime>
  <Words>65</Words>
  <Application>Microsoft Office PowerPoint</Application>
  <PresentationFormat>Widescreen</PresentationFormat>
  <Paragraphs>30</Paragraphs>
  <Slides>23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Bookman Old Style</vt:lpstr>
      <vt:lpstr>Calibri</vt:lpstr>
      <vt:lpstr>Calibri Light</vt:lpstr>
      <vt:lpstr>Office Theme</vt:lpstr>
      <vt:lpstr>COLLEGE OF ENGINEERING AND TECHNOLOGY                UNIVERSITY OF SARGODHA   Theory Of Structures (CT-226) (B.S TECHNOLOGY)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Aqeel Ahmed</dc:creator>
  <cp:lastModifiedBy>Aqeel Ahmed</cp:lastModifiedBy>
  <cp:revision>502</cp:revision>
  <dcterms:created xsi:type="dcterms:W3CDTF">2018-08-25T12:15:03Z</dcterms:created>
  <dcterms:modified xsi:type="dcterms:W3CDTF">2020-05-02T14:02:37Z</dcterms:modified>
</cp:coreProperties>
</file>