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301" r:id="rId29"/>
    <p:sldId id="284" r:id="rId30"/>
    <p:sldId id="285" r:id="rId31"/>
    <p:sldId id="302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303" r:id="rId42"/>
    <p:sldId id="296" r:id="rId43"/>
    <p:sldId id="297" r:id="rId44"/>
    <p:sldId id="298" r:id="rId45"/>
    <p:sldId id="295" r:id="rId46"/>
    <p:sldId id="299" r:id="rId47"/>
    <p:sldId id="300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D8DC1E-4F19-4E95-B934-A94DEB6BC86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C0FBBD-C3F1-41D8-B3C8-9508D207D25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 smtClean="0"/>
              <a:t>Cytoplasm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</a:t>
            </a:r>
            <a:r>
              <a:rPr lang="en-US" sz="3600" b="1" dirty="0" smtClean="0"/>
              <a:t>Cyto  means  “Cell”</a:t>
            </a:r>
          </a:p>
          <a:p>
            <a:pPr>
              <a:buNone/>
            </a:pPr>
            <a:r>
              <a:rPr lang="en-US" sz="3600" b="1" dirty="0" smtClean="0"/>
              <a:t>           Plasm means “Fluid”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sz="2800" b="1" i="1" u="sng" dirty="0" smtClean="0"/>
              <a:t>Dissolved molecules</a:t>
            </a:r>
            <a:r>
              <a:rPr lang="en-US" sz="2800" b="1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This  is small and large molecules and dissolved ions.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Enzymes, fatty acids, sugars, nucleic acids and  amino acids are used to keep the cell working.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Waste  products are present until removed.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b="1" i="1" dirty="0" smtClean="0"/>
          </a:p>
          <a:p>
            <a:pPr>
              <a:buNone/>
            </a:pPr>
            <a:endParaRPr lang="en-US" sz="2800" b="1" i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IMG_20200409_1336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962400"/>
            <a:ext cx="321945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Cytoplasm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cytoplasm is mostly composed of water (water is the largest component) apart from water , sugars, inorganic  salts  and other organic components, the cytoplasm  is also of  various organelles (which also from the endomembrane system) and the cytoskeleton.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Ectoplasm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outer layer of the cytoplasm in a eukaryotic cell (amoeba).</a:t>
            </a:r>
          </a:p>
          <a:p>
            <a:r>
              <a:rPr lang="en-US" dirty="0" smtClean="0"/>
              <a:t>As such, it is located just beneath or adjacent to the plasma membrane.</a:t>
            </a:r>
          </a:p>
          <a:p>
            <a:r>
              <a:rPr lang="en-US" dirty="0" smtClean="0"/>
              <a:t>In such cells and amoeba, this layer of the cytoplasm is clearly  visible given its location.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Unlike the ectoplasm, the endoplasm is the inner layer of the cytoplasm.</a:t>
            </a:r>
          </a:p>
          <a:p>
            <a:r>
              <a:rPr lang="en-US" dirty="0" smtClean="0"/>
              <a:t>As such, it is located deeper in the cell where it surrounds the nucleus.</a:t>
            </a:r>
          </a:p>
          <a:p>
            <a:r>
              <a:rPr lang="en-US" dirty="0" smtClean="0"/>
              <a:t>It contains many  granules (secretory  vesicles) and is, therefore denser compared to the ectoplasm.</a:t>
            </a:r>
          </a:p>
          <a:p>
            <a:r>
              <a:rPr lang="en-US" b="1" i="1" dirty="0" smtClean="0"/>
              <a:t>Some of the other components of the endoplasm include: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Amino acids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Carbohydrates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Lipids</a:t>
            </a:r>
          </a:p>
          <a:p>
            <a:pPr>
              <a:buNone/>
            </a:pPr>
            <a:endParaRPr lang="en-US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the karyoplasm and  nucleus sap, the Nucleoplasm is a type of protoplasm contained within the nuclear membrane.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Described as the basis of life upon its discovery, the term protoplasm is sometimes used to refer to the cytoplasm and the internal components of  a cell in general.</a:t>
            </a:r>
          </a:p>
          <a:p>
            <a:r>
              <a:rPr lang="en-US" dirty="0" smtClean="0"/>
              <a:t>It consists of proteins, lipids, sugars and starches (carbohydrates), phosphates, potassium and sodium and water.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Cell Cytoplasm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cell cytoplasm is similar to animal cell cytoplasm.</a:t>
            </a:r>
          </a:p>
          <a:p>
            <a:r>
              <a:rPr lang="en-US" dirty="0" smtClean="0"/>
              <a:t>Cytoplasm provides mechanical support to the internal structures.</a:t>
            </a:r>
          </a:p>
          <a:p>
            <a:r>
              <a:rPr lang="en-US" dirty="0" smtClean="0"/>
              <a:t>It is the medium for suspension for the internal organelles of the cell.</a:t>
            </a:r>
          </a:p>
          <a:p>
            <a:r>
              <a:rPr lang="en-US" dirty="0" smtClean="0"/>
              <a:t>Cytoplasm maintains the shape and consistency of the cell.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It also stores many chemicals that  are vital for life.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Important metabolic reactions like the glycolysis and  synthesis of proteins takes place in the cytoplasm.</a:t>
            </a:r>
          </a:p>
          <a:p>
            <a:r>
              <a:rPr lang="en-US" dirty="0" smtClean="0"/>
              <a:t>In plants the movements of the cytoplasm around the vacuoles, this is known as cytoplasm streaming.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Cytoplasm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cytoplasm of the animal cell is a gel-like material made of water .</a:t>
            </a:r>
          </a:p>
          <a:p>
            <a:r>
              <a:rPr lang="en-US" dirty="0" smtClean="0"/>
              <a:t>It fills the cells and contains proteins and important molecules that are necessary for the cell.</a:t>
            </a:r>
          </a:p>
          <a:p>
            <a:r>
              <a:rPr lang="en-US" dirty="0" smtClean="0"/>
              <a:t>The cytoplasm is made of proteins, carbohydrates, salts, sugars, amino acids and nucleotides.</a:t>
            </a:r>
          </a:p>
          <a:p>
            <a:r>
              <a:rPr lang="en-US" dirty="0" smtClean="0"/>
              <a:t>Cytoplasm holds all the cellular organelles.</a:t>
            </a:r>
          </a:p>
          <a:p>
            <a:r>
              <a:rPr lang="en-US" dirty="0" smtClean="0"/>
              <a:t>Cytoskeleton present in the cytoplasm help in the movement of the cell through cytoplasmic streaming.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Cytoplasm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i="1" dirty="0" smtClean="0"/>
              <a:t>Functions of cytoplasm are as follows: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 Cytoplasm is the site of many biochemical reactions that are vital and crucial for maintaining life.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cytoplasm is the place where the cell expands and growth of the cell takes place.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cytoplasm provides a medium for the organelles to remain suspended.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cytoskeleton of the cytoplasm provides shape to the cell and it also facilitates movement.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Cytoplasm</a:t>
            </a:r>
            <a:r>
              <a:rPr lang="en-US" dirty="0" smtClean="0"/>
              <a:t> is a gel like fluid present between the plasma  membrane and the nucleus.</a:t>
            </a:r>
          </a:p>
          <a:p>
            <a:r>
              <a:rPr lang="en-US" dirty="0" smtClean="0"/>
              <a:t>Cytoplasm is the semi-fluid substance of a cell that is present within the cellular membrane and surrounds the nuclear membrane.</a:t>
            </a:r>
          </a:p>
          <a:p>
            <a:r>
              <a:rPr lang="en-US" dirty="0" smtClean="0"/>
              <a:t>It is sometimes described as the nonnuclear content of the protoplasm.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  also aids in the movement of the different cellular elements.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cytoplasm acts as a buffer and protects the genetic material of the cell and also the cellular organelles from damage caused due to movement and collision with other cells.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cytoplasmic organelles are specialized structures that have its own functions like cellular respiration and protein synthesis etc.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Lysosome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called </a:t>
            </a:r>
          </a:p>
          <a:p>
            <a:pPr>
              <a:buNone/>
            </a:pPr>
            <a:r>
              <a:rPr lang="en-US" dirty="0" smtClean="0"/>
              <a:t>          “The Police Force of the Cell”</a:t>
            </a:r>
          </a:p>
          <a:p>
            <a:pPr>
              <a:buNone/>
            </a:pPr>
            <a:r>
              <a:rPr lang="en-US" dirty="0" smtClean="0"/>
              <a:t>           “Suicide bags”</a:t>
            </a:r>
          </a:p>
          <a:p>
            <a:pPr>
              <a:buNone/>
            </a:pPr>
            <a:r>
              <a:rPr lang="en-US" dirty="0" smtClean="0"/>
              <a:t>             “Stomach of cell”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 name “Lysosomes” is derived from the Latin word “Lyein” (means to dissolve /to release/ to loosen) and “Soma” (means body).</a:t>
            </a:r>
          </a:p>
          <a:p>
            <a:r>
              <a:rPr lang="en-US" dirty="0" smtClean="0"/>
              <a:t>These structures are termed as the “digestive System of the cell” or “suicide bags”.</a:t>
            </a:r>
          </a:p>
          <a:p>
            <a:r>
              <a:rPr lang="en-US" dirty="0" smtClean="0"/>
              <a:t>Are   present in animal cells, while in yeast and plants same roles are performed by lytic vacuoles.</a:t>
            </a:r>
          </a:p>
          <a:p>
            <a:r>
              <a:rPr lang="en-US" dirty="0" smtClean="0"/>
              <a:t>These are membrane bound vesicies (0.1-1.2 µm).</a:t>
            </a:r>
          </a:p>
          <a:p>
            <a:r>
              <a:rPr lang="en-US" dirty="0" smtClean="0"/>
              <a:t>They very greatly in size and shape.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It is a membrane bounded organelle, found in the cytoplasm of eukaryotic cells, which contains digestive enzymes.</a:t>
            </a:r>
          </a:p>
          <a:p>
            <a:r>
              <a:rPr lang="en-US" dirty="0" smtClean="0"/>
              <a:t>They are found in animal cells, while in plant cell the same roles are performed by the vacuole.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Lysosomes  were  discovered by the Belgium cytologist Christian de Duve in 1955, and named as “suicide bags” or “suicide sacs”.</a:t>
            </a:r>
          </a:p>
          <a:p>
            <a:r>
              <a:rPr lang="en-US" dirty="0" smtClean="0"/>
              <a:t>They are most abundant in cells which are related with the enzymatic reactions such as liver cells pancreatic cells, kidney cells, spleen cells, leucocytes, macrophages etc.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Lysosome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Lysosomes are surrounded by a single membrane unique in composition.</a:t>
            </a:r>
          </a:p>
          <a:p>
            <a:r>
              <a:rPr lang="en-US" dirty="0" smtClean="0"/>
              <a:t>The membrane contains highly glycosylated lysosomal associated membrane proteins (LAMP)and lysosomal integral membrane proteins(LIMP).</a:t>
            </a:r>
          </a:p>
          <a:p>
            <a:r>
              <a:rPr lang="en-US" dirty="0" smtClean="0"/>
              <a:t>That constitiute about 50% of all lysosomal membrane proteins.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00912"/>
          </a:xfrm>
        </p:spPr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r>
              <a:rPr lang="en-US" dirty="0" smtClean="0"/>
              <a:t>LAMPs and LIMPs  from a coat on the inner surface of the membrane, and are thought to protect the membrane from attack by the numerous hydrolytic enzymes retained within lysosomes.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800" b="1" i="1" dirty="0" smtClean="0"/>
              <a:t>The lysosomal enzymes are classified into six main types namely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Proteases, which digest proteins.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Lipase, which digests lipids.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Amylase which digest carbohydrates.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Nucleases, which digest nucleic acids.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Phosphoric acid monoesters.</a:t>
            </a:r>
          </a:p>
          <a:p>
            <a:r>
              <a:rPr lang="en-US" dirty="0" smtClean="0"/>
              <a:t>The lysosomal enzymes are collectively called as hydrolyses.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0200411_0948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1" y="1066800"/>
            <a:ext cx="5334000" cy="5076825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Primary  lysosome </a:t>
            </a:r>
            <a:r>
              <a:rPr lang="en-US" dirty="0" smtClean="0"/>
              <a:t>are small saclike structures enclosing enzymes synthesized by the rough endoplasmic  reticulum.</a:t>
            </a:r>
          </a:p>
          <a:p>
            <a:r>
              <a:rPr lang="en-US" dirty="0" smtClean="0"/>
              <a:t>Since they store enzymes, they are also said to be storage  granules.</a:t>
            </a:r>
          </a:p>
          <a:p>
            <a:r>
              <a:rPr lang="en-US" b="1" i="1" dirty="0" smtClean="0"/>
              <a:t>Secondary  lysosome  </a:t>
            </a:r>
            <a:r>
              <a:rPr lang="en-US" dirty="0" smtClean="0"/>
              <a:t>are formed by the fusion of primary lysosome with phagosomes.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All the cellular contents in a prokaryote organisms are contained within cell's cytoplasm.</a:t>
            </a:r>
          </a:p>
          <a:p>
            <a:r>
              <a:rPr lang="en-US" dirty="0" smtClean="0"/>
              <a:t>In eukaryote organisms the nucleus of the cell is separated from the cytoplasm.</a:t>
            </a:r>
          </a:p>
          <a:p>
            <a:r>
              <a:rPr lang="en-US" dirty="0" smtClean="0"/>
              <a:t>Cytoplasm is a thick and semi-transparent fluid.</a:t>
            </a:r>
          </a:p>
          <a:p>
            <a:r>
              <a:rPr lang="en-US" dirty="0" smtClean="0"/>
              <a:t>The cytoplasm was discovered in the year 1835 by Robert Brown and other scientists.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secondary lysosome contain engulfed materials and enzymes.</a:t>
            </a:r>
          </a:p>
          <a:p>
            <a:r>
              <a:rPr lang="en-US" dirty="0" smtClean="0"/>
              <a:t>The materials are progressively  digested by the enzymes digestive vacuole.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0200411_0956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066800"/>
            <a:ext cx="6476999" cy="48768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Heterophagy</a:t>
            </a:r>
          </a:p>
          <a:p>
            <a:r>
              <a:rPr lang="en-US" dirty="0" smtClean="0"/>
              <a:t>Program cell death</a:t>
            </a:r>
          </a:p>
          <a:p>
            <a:r>
              <a:rPr lang="en-US" dirty="0" smtClean="0"/>
              <a:t>Autophagy</a:t>
            </a:r>
          </a:p>
          <a:p>
            <a:r>
              <a:rPr lang="en-US" dirty="0" smtClean="0"/>
              <a:t>Autolysis</a:t>
            </a:r>
          </a:p>
          <a:p>
            <a:r>
              <a:rPr lang="en-US" dirty="0" smtClean="0"/>
              <a:t>Fertilization</a:t>
            </a:r>
          </a:p>
          <a:p>
            <a:r>
              <a:rPr lang="en-US" dirty="0" smtClean="0"/>
              <a:t>Chromosomal damage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Heterophagy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Heterophagy  is the lysosomal digestion of extracellular  materials by the process of  endocytosis.</a:t>
            </a:r>
          </a:p>
          <a:p>
            <a:r>
              <a:rPr lang="en-US" b="1" i="1" dirty="0" smtClean="0"/>
              <a:t>Heterophagy  are of two types namely: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Phagocytosis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Pinocytosis</a:t>
            </a:r>
          </a:p>
          <a:p>
            <a:pPr>
              <a:buNone/>
            </a:pPr>
            <a:r>
              <a:rPr lang="en-US" b="1" i="1" dirty="0" smtClean="0"/>
              <a:t>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Phagocytosis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Phagocytosis  is the  process by  which  the cell  uses its  plasma membrane to engulf a large  particle,  giving rise to an internal compartment called the phagosome.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Pinocytosis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“cellular drinking”</a:t>
            </a:r>
          </a:p>
          <a:p>
            <a:r>
              <a:rPr lang="en-US" dirty="0" smtClean="0"/>
              <a:t>The cell engulfs drops of fluid by pinching in and forming vesicles.</a:t>
            </a:r>
          </a:p>
          <a:p>
            <a:r>
              <a:rPr lang="en-US" dirty="0" smtClean="0"/>
              <a:t>Is a non-specific  process in which the cell dissolved in the liquid it envelops.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cell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their high levels of hydrolytic enzymes, lysosomes are potentially harmful to the cell.</a:t>
            </a:r>
          </a:p>
          <a:p>
            <a:r>
              <a:rPr lang="en-US" dirty="0" smtClean="0"/>
              <a:t>Partial and selective lysosomal membrane  permeabilization (LMP) includes controlled cell  death.</a:t>
            </a:r>
          </a:p>
          <a:p>
            <a:r>
              <a:rPr lang="en-US" dirty="0" smtClean="0"/>
              <a:t>LMP provokes the  translation of lysosomal contents to the cytoplasm.  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Autophagy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Autophagy  is a normal physiological  process in the body that deals with destruction of cells in the body.</a:t>
            </a:r>
          </a:p>
          <a:p>
            <a:r>
              <a:rPr lang="en-US" dirty="0" smtClean="0"/>
              <a:t>It maintains homeostasis or normal functioning by protein  degradation and turnover of the destroyed cell organelles for new cell formation. 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Autophagy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i="1" dirty="0" smtClean="0"/>
              <a:t>    (a) Macroautophagy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Big vacuole with double phospholipid layer.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Encloses an organelle or cell structure.</a:t>
            </a:r>
          </a:p>
          <a:p>
            <a:pPr>
              <a:buNone/>
            </a:pPr>
            <a:r>
              <a:rPr lang="en-US" sz="2800" b="1" i="1" dirty="0" smtClean="0"/>
              <a:t>    (b) Microautophagy: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Small vacuole with a single phospholipid layer.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Sequesters a small portion of Cytosol.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None/>
            </a:pPr>
            <a:r>
              <a:rPr lang="en-US" sz="2800" b="1" i="1" dirty="0" smtClean="0"/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Autolysis refers to the digestion of own cells by the lysosomes.</a:t>
            </a:r>
          </a:p>
          <a:p>
            <a:r>
              <a:rPr lang="en-US" dirty="0" smtClean="0"/>
              <a:t>In   autolysis, the lysosome digests its own cell .</a:t>
            </a:r>
          </a:p>
          <a:p>
            <a:r>
              <a:rPr lang="en-US" dirty="0" smtClean="0"/>
              <a:t>Autolysis occurs during amphibian metamorphosis, and insect metamorphosis etc.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MG_20200409_12403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143001"/>
            <a:ext cx="6248400" cy="5181600"/>
          </a:xfr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 fertilization  process,  acrosome </a:t>
            </a:r>
          </a:p>
          <a:p>
            <a:pPr>
              <a:buNone/>
            </a:pPr>
            <a:r>
              <a:rPr lang="en-US" dirty="0" smtClean="0"/>
              <a:t> (giant lysosome) of  sperm head ruptures and release enzymes on the surface of the egg.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These enzymes digest the egg membrane and provide way for the entry of sperm nucleus into the egg.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-20200411-WA00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143000"/>
            <a:ext cx="6400800" cy="4724400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Damage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the presence of  DNase enzyme, lysosome had an ability to attacks chromosome and cause chromosomal breakages.</a:t>
            </a:r>
          </a:p>
          <a:p>
            <a:r>
              <a:rPr lang="en-US" dirty="0" smtClean="0"/>
              <a:t>These breakages can leads to diseases like cancer  etc.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Membrane-bounded compartments in endocytic pathway inside eukaryotic cells.</a:t>
            </a:r>
          </a:p>
          <a:p>
            <a:r>
              <a:rPr lang="en-US" dirty="0" smtClean="0"/>
              <a:t>Internalize molecules from plasma  membrane  and recycle them (early endosomes  and recycling endosomes).</a:t>
            </a:r>
          </a:p>
          <a:p>
            <a:r>
              <a:rPr lang="en-US" dirty="0" smtClean="0"/>
              <a:t>OR sort them for degradation to lysosome (late endosomes).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Endocytosis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Endocytosis is the process by which materials move into the cell.</a:t>
            </a:r>
          </a:p>
          <a:p>
            <a:r>
              <a:rPr lang="en-US" b="1" i="1" dirty="0" smtClean="0"/>
              <a:t>There are three types of endocytosis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Phagocytosis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Pinocytosis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Receptor-mediated  endocytosis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Exocytosis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Materials  are exported out of the cell via secretory vesicles.</a:t>
            </a:r>
          </a:p>
          <a:p>
            <a:r>
              <a:rPr lang="en-US" dirty="0" smtClean="0"/>
              <a:t>Generally, the Golgi complex packages macromolecules into transport  vesicles that travel to and fuse with the plasma membrane.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Extracellular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   Digestion: </a:t>
            </a:r>
          </a:p>
          <a:p>
            <a:pPr>
              <a:buNone/>
            </a:pPr>
            <a:r>
              <a:rPr lang="en-US" b="1" i="1" dirty="0" smtClean="0"/>
              <a:t>               </a:t>
            </a:r>
            <a:r>
              <a:rPr lang="en-US" dirty="0" smtClean="0"/>
              <a:t> Digestion of materials outside the cell is called extracellular digestion, lysosomes release enzymes outside the cell by Exocytosis  and  bring out digestion.</a:t>
            </a:r>
          </a:p>
          <a:p>
            <a:pPr>
              <a:buNone/>
            </a:pPr>
            <a:r>
              <a:rPr lang="en-US" dirty="0" smtClean="0"/>
              <a:t> Extracellular digestion takes place during bone erosion process.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Lysosomal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Impaired  Autophagy  degradation </a:t>
            </a:r>
            <a:r>
              <a:rPr lang="en-US" dirty="0" smtClean="0"/>
              <a:t>– contributes to the pathogenesis of several human diseases such as lysosomal storage disorders and muscle diseases.</a:t>
            </a:r>
          </a:p>
          <a:p>
            <a:r>
              <a:rPr lang="en-US" b="1" i="1" dirty="0" smtClean="0"/>
              <a:t>Lysosomal storage diseases</a:t>
            </a:r>
            <a:r>
              <a:rPr lang="en-US" dirty="0" smtClean="0"/>
              <a:t>: the harmful accumulation of abnormally enlarged lysosomes containing accumulated  undigested cellular components-resulting in skeletal or muscular defects, mental retardation, or </a:t>
            </a:r>
            <a:r>
              <a:rPr lang="en-US" smtClean="0"/>
              <a:t>even death.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Cell</a:t>
            </a:r>
            <a:endParaRPr lang="en-US" dirty="0"/>
          </a:p>
        </p:txBody>
      </p:sp>
      <p:pic>
        <p:nvPicPr>
          <p:cNvPr id="4" name="Content Placeholder 3" descr="IMG_20200409_1249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007330"/>
            <a:ext cx="7162800" cy="424510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dirty="0" smtClean="0"/>
              <a:t>The cytoplasm is made of 70%-90% water and is colorless usually.</a:t>
            </a:r>
          </a:p>
          <a:p>
            <a:r>
              <a:rPr lang="en-US" dirty="0" smtClean="0"/>
              <a:t>Most of the cellular activities occurs in the cytoplasm.</a:t>
            </a:r>
          </a:p>
          <a:p>
            <a:r>
              <a:rPr lang="en-US" sz="3200" b="1" i="1" dirty="0" smtClean="0"/>
              <a:t>There are three main component of cytoplasm.</a:t>
            </a:r>
          </a:p>
          <a:p>
            <a:pPr marL="514350" indent="-514350">
              <a:buAutoNum type="alphaLcParenBoth"/>
            </a:pPr>
            <a:r>
              <a:rPr lang="en-US" sz="3200" b="1" i="1" u="sng" dirty="0" smtClean="0"/>
              <a:t>Inclusion:</a:t>
            </a:r>
          </a:p>
          <a:p>
            <a:pPr marL="514350" indent="-514350">
              <a:buNone/>
            </a:pPr>
            <a:r>
              <a:rPr lang="en-US" sz="3200" dirty="0" smtClean="0"/>
              <a:t>          cytoplasm inclusions are small particles seen temporarily in the cytoplasm.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Secretary inclusion</a:t>
            </a:r>
          </a:p>
          <a:p>
            <a:r>
              <a:rPr lang="en-US" dirty="0" smtClean="0"/>
              <a:t>Nutritive inclusions: Glycogen, lipids</a:t>
            </a:r>
          </a:p>
          <a:p>
            <a:r>
              <a:rPr lang="en-US" dirty="0" smtClean="0"/>
              <a:t>Pigment  granules</a:t>
            </a:r>
          </a:p>
          <a:p>
            <a:r>
              <a:rPr lang="en-US" dirty="0" smtClean="0"/>
              <a:t>Crystalline inclusions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(b) </a:t>
            </a:r>
            <a:r>
              <a:rPr lang="en-US" sz="3200" b="1" i="1" u="sng" dirty="0" smtClean="0"/>
              <a:t>Organalelles:</a:t>
            </a:r>
          </a:p>
          <a:p>
            <a:pPr>
              <a:buNone/>
            </a:pPr>
            <a:r>
              <a:rPr lang="en-US" sz="3200" dirty="0" smtClean="0"/>
              <a:t>   Small organs with the cell which are involved in metabolism for example mitochondria and endoplasmic reticulum.</a:t>
            </a:r>
          </a:p>
          <a:p>
            <a:pPr>
              <a:buNone/>
            </a:pPr>
            <a:r>
              <a:rPr lang="en-US" sz="3200" dirty="0" smtClean="0"/>
              <a:t> (c): </a:t>
            </a:r>
            <a:r>
              <a:rPr lang="en-US" sz="3200" b="1" i="1" u="sng" dirty="0" smtClean="0"/>
              <a:t>Cytosol:</a:t>
            </a:r>
          </a:p>
          <a:p>
            <a:pPr>
              <a:buNone/>
            </a:pPr>
            <a:r>
              <a:rPr lang="en-US" sz="3200" dirty="0" smtClean="0"/>
              <a:t>      It is the fluid portion. It is about 55% of the total cell volume. It various for composition in different cells. It is 75%-90% of water plus various dissolved and suspended ions and molecules.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Cytosol: the complex mixture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u="sng" dirty="0" smtClean="0"/>
              <a:t>Cytoskeleton filament</a:t>
            </a:r>
            <a:r>
              <a:rPr lang="en-US" b="1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is what given the cell Its shape.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made up of the protein filament (actin filament) and microtubules.</a:t>
            </a:r>
          </a:p>
          <a:p>
            <a:r>
              <a:rPr lang="en-US" sz="3200" b="1" i="1" u="sng" dirty="0" smtClean="0"/>
              <a:t>Water:</a:t>
            </a:r>
          </a:p>
          <a:p>
            <a:pPr>
              <a:buNone/>
            </a:pPr>
            <a:r>
              <a:rPr lang="en-US" sz="3200" b="1" i="1" dirty="0" smtClean="0"/>
              <a:t>         </a:t>
            </a:r>
            <a:r>
              <a:rPr lang="en-US" sz="3200" dirty="0" smtClean="0"/>
              <a:t>70% of the Cytosol is made of water.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1107</TotalTime>
  <Words>1789</Words>
  <Application>Microsoft Office PowerPoint</Application>
  <PresentationFormat>On-screen Show (4:3)</PresentationFormat>
  <Paragraphs>184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Constantia</vt:lpstr>
      <vt:lpstr>Wingdings</vt:lpstr>
      <vt:lpstr>Wingdings 2</vt:lpstr>
      <vt:lpstr>Flow</vt:lpstr>
      <vt:lpstr>Cytoplasm</vt:lpstr>
      <vt:lpstr>Cytoplasm</vt:lpstr>
      <vt:lpstr>PowerPoint Presentation</vt:lpstr>
      <vt:lpstr>PowerPoint Presentation</vt:lpstr>
      <vt:lpstr>Plant Cell</vt:lpstr>
      <vt:lpstr>PowerPoint Presentation</vt:lpstr>
      <vt:lpstr>Types of inclusions</vt:lpstr>
      <vt:lpstr>PowerPoint Presentation</vt:lpstr>
      <vt:lpstr>Cytosol: the complex mixture</vt:lpstr>
      <vt:lpstr>PowerPoint Presentation</vt:lpstr>
      <vt:lpstr>Cytoplasm Structure</vt:lpstr>
      <vt:lpstr>Ectoplasm</vt:lpstr>
      <vt:lpstr>Endoplasm</vt:lpstr>
      <vt:lpstr>Nucleoplasm</vt:lpstr>
      <vt:lpstr>Protoplasm</vt:lpstr>
      <vt:lpstr>Plant Cell Cytoplasm</vt:lpstr>
      <vt:lpstr>PowerPoint Presentation</vt:lpstr>
      <vt:lpstr>Animal Cytoplasm</vt:lpstr>
      <vt:lpstr>Cytoplasm Function</vt:lpstr>
      <vt:lpstr>PowerPoint Presentation</vt:lpstr>
      <vt:lpstr>Lysosome</vt:lpstr>
      <vt:lpstr>INTRODUCTION</vt:lpstr>
      <vt:lpstr>PowerPoint Presentation</vt:lpstr>
      <vt:lpstr>Cont…..</vt:lpstr>
      <vt:lpstr>Structure of Lysosome</vt:lpstr>
      <vt:lpstr>Cont….</vt:lpstr>
      <vt:lpstr>PowerPoint Presentation</vt:lpstr>
      <vt:lpstr>PowerPoint Presentation</vt:lpstr>
      <vt:lpstr>TYPES</vt:lpstr>
      <vt:lpstr>Cont….</vt:lpstr>
      <vt:lpstr>PowerPoint Presentation</vt:lpstr>
      <vt:lpstr>Function</vt:lpstr>
      <vt:lpstr>Heterophagy</vt:lpstr>
      <vt:lpstr> Phagocytosis</vt:lpstr>
      <vt:lpstr>Pinocytosis</vt:lpstr>
      <vt:lpstr>Program cell death</vt:lpstr>
      <vt:lpstr>Autophagy </vt:lpstr>
      <vt:lpstr>Types of Autophagy</vt:lpstr>
      <vt:lpstr>Autolysis</vt:lpstr>
      <vt:lpstr>Fertilization</vt:lpstr>
      <vt:lpstr>PowerPoint Presentation</vt:lpstr>
      <vt:lpstr>Chromosomal Damage</vt:lpstr>
      <vt:lpstr>Endosome</vt:lpstr>
      <vt:lpstr>Endocytosis</vt:lpstr>
      <vt:lpstr>Exocytosis</vt:lpstr>
      <vt:lpstr>Extracellular </vt:lpstr>
      <vt:lpstr>Lysosomal Diseases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SARGODHA COMPUTERS</dc:creator>
  <cp:lastModifiedBy>Shahid Iqbal</cp:lastModifiedBy>
  <cp:revision>66</cp:revision>
  <dcterms:created xsi:type="dcterms:W3CDTF">2020-04-09T06:09:17Z</dcterms:created>
  <dcterms:modified xsi:type="dcterms:W3CDTF">2020-05-02T05:41:21Z</dcterms:modified>
</cp:coreProperties>
</file>