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3DAF07-31CB-4DDA-AFE5-D960C5F460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HORT 308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551545A-29D7-4E43-BCDB-E3CAAE0A6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MEDICINAL AND AROMATIC PLANTS</a:t>
            </a:r>
          </a:p>
        </p:txBody>
      </p:sp>
    </p:spTree>
    <p:extLst>
      <p:ext uri="{BB962C8B-B14F-4D97-AF65-F5344CB8AC3E}">
        <p14:creationId xmlns:p14="http://schemas.microsoft.com/office/powerpoint/2010/main" val="25121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Garlic syrup (1 </a:t>
            </a:r>
            <a:r>
              <a:rPr lang="en-US" dirty="0" err="1" smtClean="0"/>
              <a:t>tsp</a:t>
            </a:r>
            <a:r>
              <a:rPr lang="en-US" dirty="0" smtClean="0"/>
              <a:t> 4 hourly</a:t>
            </a:r>
          </a:p>
          <a:p>
            <a:r>
              <a:rPr lang="en-US" dirty="0" smtClean="0"/>
              <a:t>Chopped cloves</a:t>
            </a:r>
          </a:p>
          <a:p>
            <a:r>
              <a:rPr lang="en-US" dirty="0" smtClean="0"/>
              <a:t>Pearls(Oil)</a:t>
            </a:r>
          </a:p>
          <a:p>
            <a:r>
              <a:rPr lang="en-US" dirty="0" smtClean="0"/>
              <a:t>Capsules</a:t>
            </a:r>
          </a:p>
          <a:p>
            <a:r>
              <a:rPr lang="en-US" dirty="0" smtClean="0"/>
              <a:t>Tablets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095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/>
              <a:t>Aloe Vera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20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Syn.  </a:t>
            </a:r>
            <a:r>
              <a:rPr lang="en-US" i="1" dirty="0" smtClean="0"/>
              <a:t>A. </a:t>
            </a:r>
            <a:r>
              <a:rPr lang="en-US" i="1" dirty="0" err="1" smtClean="0"/>
              <a:t>barbadensis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Family: </a:t>
            </a:r>
            <a:r>
              <a:rPr lang="en-US" dirty="0" err="1" smtClean="0"/>
              <a:t>Lilaceae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209" y="2399966"/>
            <a:ext cx="7461597" cy="3614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2277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Habitat and cultivation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Native to Eastern and Southern Africa,</a:t>
            </a:r>
          </a:p>
          <a:p>
            <a:r>
              <a:rPr lang="en-US" dirty="0"/>
              <a:t>G</a:t>
            </a:r>
            <a:r>
              <a:rPr lang="en-US" dirty="0" smtClean="0"/>
              <a:t>rows wild in tropics </a:t>
            </a:r>
          </a:p>
          <a:p>
            <a:r>
              <a:rPr lang="en-US" dirty="0" smtClean="0"/>
              <a:t>Cultivated Worldwide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445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Anthraquinones</a:t>
            </a:r>
            <a:endParaRPr lang="en-US" dirty="0" smtClean="0"/>
          </a:p>
          <a:p>
            <a:r>
              <a:rPr lang="en-US" dirty="0" smtClean="0"/>
              <a:t>Resins</a:t>
            </a:r>
          </a:p>
          <a:p>
            <a:r>
              <a:rPr lang="en-US" dirty="0" err="1" smtClean="0"/>
              <a:t>Tannis</a:t>
            </a:r>
            <a:endParaRPr lang="en-US" dirty="0" smtClean="0"/>
          </a:p>
          <a:p>
            <a:r>
              <a:rPr lang="en-US" dirty="0" smtClean="0"/>
              <a:t>Polysaccharides</a:t>
            </a:r>
          </a:p>
          <a:p>
            <a:r>
              <a:rPr lang="en-US" dirty="0" err="1" smtClean="0"/>
              <a:t>Aloectin</a:t>
            </a:r>
            <a:r>
              <a:rPr lang="en-US" dirty="0" smtClean="0"/>
              <a:t>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320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 Wounds</a:t>
            </a:r>
          </a:p>
          <a:p>
            <a:r>
              <a:rPr lang="en-US" dirty="0" smtClean="0"/>
              <a:t>Emollient</a:t>
            </a:r>
          </a:p>
          <a:p>
            <a:r>
              <a:rPr lang="en-US" dirty="0" smtClean="0"/>
              <a:t>Stimulates secretions of bile</a:t>
            </a:r>
          </a:p>
          <a:p>
            <a:r>
              <a:rPr lang="en-US" dirty="0" smtClean="0"/>
              <a:t>Laxative</a:t>
            </a:r>
          </a:p>
        </p:txBody>
      </p:sp>
    </p:spTree>
    <p:extLst>
      <p:ext uri="{BB962C8B-B14F-4D97-AF65-F5344CB8AC3E}">
        <p14:creationId xmlns:p14="http://schemas.microsoft.com/office/powerpoint/2010/main" val="460442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Proved healing wounds, ulcers and burns since 1930. Due to presence of </a:t>
            </a:r>
            <a:r>
              <a:rPr lang="en-US" sz="3600" dirty="0" err="1" smtClean="0"/>
              <a:t>aloectin</a:t>
            </a:r>
            <a:r>
              <a:rPr lang="en-US" sz="3600" dirty="0" smtClean="0"/>
              <a:t> B, which stimulates immune system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94060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and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Beauty Treatment (Cleopatra)</a:t>
            </a:r>
          </a:p>
          <a:p>
            <a:r>
              <a:rPr lang="en-US" dirty="0" smtClean="0"/>
              <a:t>Heal Burns</a:t>
            </a:r>
          </a:p>
          <a:p>
            <a:r>
              <a:rPr lang="en-US" dirty="0" smtClean="0"/>
              <a:t>First Air for burns</a:t>
            </a:r>
          </a:p>
          <a:p>
            <a:r>
              <a:rPr lang="en-US" dirty="0" smtClean="0"/>
              <a:t>Skin conditions</a:t>
            </a:r>
          </a:p>
          <a:p>
            <a:r>
              <a:rPr lang="en-US" dirty="0" smtClean="0"/>
              <a:t>Ulcers</a:t>
            </a:r>
          </a:p>
          <a:p>
            <a:r>
              <a:rPr lang="en-US" dirty="0" smtClean="0"/>
              <a:t>Laxatives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59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Leaves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07108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Juice (Peptic ulcers)</a:t>
            </a:r>
          </a:p>
          <a:p>
            <a:r>
              <a:rPr lang="en-US" dirty="0" smtClean="0"/>
              <a:t>Gel: For burns, </a:t>
            </a:r>
            <a:r>
              <a:rPr lang="en-US" dirty="0" err="1" smtClean="0"/>
              <a:t>ecezema</a:t>
            </a:r>
            <a:endParaRPr lang="en-US" dirty="0" smtClean="0"/>
          </a:p>
          <a:p>
            <a:r>
              <a:rPr lang="en-US" dirty="0" smtClean="0"/>
              <a:t>Tincture: From bitter aloes to stimulate appetite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312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Garlic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15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smtClean="0"/>
              <a:t>Allium </a:t>
            </a:r>
            <a:r>
              <a:rPr lang="en-US" i="1" dirty="0" err="1" smtClean="0"/>
              <a:t>sativum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Family </a:t>
            </a:r>
            <a:r>
              <a:rPr lang="en-US" dirty="0" err="1" smtClean="0"/>
              <a:t>Liliaceae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21" y="2170963"/>
            <a:ext cx="7637970" cy="3585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7758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</a:t>
            </a:r>
            <a:r>
              <a:rPr lang="en-US" dirty="0"/>
              <a:t>and cultivation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Originally from Central Asia, garlic is now grown worldwide</a:t>
            </a:r>
          </a:p>
          <a:p>
            <a:endParaRPr lang="en-US" dirty="0" smtClean="0"/>
          </a:p>
          <a:p>
            <a:r>
              <a:rPr lang="en-US" dirty="0" smtClean="0"/>
              <a:t>It’s grown by dividing the bulb and is harvested late, the following summer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37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V.Oil</a:t>
            </a:r>
            <a:endParaRPr lang="en-US" dirty="0" smtClean="0"/>
          </a:p>
          <a:p>
            <a:r>
              <a:rPr lang="en-US" dirty="0" err="1" smtClean="0"/>
              <a:t>Scordinins</a:t>
            </a:r>
            <a:endParaRPr lang="en-US" dirty="0" smtClean="0"/>
          </a:p>
          <a:p>
            <a:r>
              <a:rPr lang="en-US" dirty="0" smtClean="0"/>
              <a:t>Selenium</a:t>
            </a:r>
          </a:p>
          <a:p>
            <a:r>
              <a:rPr lang="en-US" dirty="0" smtClean="0"/>
              <a:t>Vitamin A B C and 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64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Antibiotic							 </a:t>
            </a:r>
          </a:p>
          <a:p>
            <a:r>
              <a:rPr lang="en-US" dirty="0" smtClean="0"/>
              <a:t>Expectorant</a:t>
            </a:r>
          </a:p>
          <a:p>
            <a:r>
              <a:rPr lang="en-US" dirty="0" smtClean="0"/>
              <a:t>Increase sweating</a:t>
            </a:r>
          </a:p>
          <a:p>
            <a:r>
              <a:rPr lang="en-US" dirty="0" smtClean="0"/>
              <a:t>Lowers B P</a:t>
            </a:r>
          </a:p>
          <a:p>
            <a:r>
              <a:rPr lang="en-US" dirty="0" smtClean="0"/>
              <a:t>Reduce blood clotting</a:t>
            </a:r>
          </a:p>
          <a:p>
            <a:r>
              <a:rPr lang="en-US" dirty="0" smtClean="0"/>
              <a:t>Anti diabetic</a:t>
            </a:r>
          </a:p>
          <a:p>
            <a:r>
              <a:rPr lang="en-US" dirty="0" smtClean="0"/>
              <a:t>Expel worms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38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In Germany and Japan and USA since 1980 it is proved that when fresh clove is crushed </a:t>
            </a:r>
            <a:r>
              <a:rPr lang="en-US" sz="3200" dirty="0" err="1" smtClean="0"/>
              <a:t>alline</a:t>
            </a:r>
            <a:r>
              <a:rPr lang="en-US" sz="3200" dirty="0" smtClean="0"/>
              <a:t> is broken into </a:t>
            </a:r>
            <a:r>
              <a:rPr lang="en-US" sz="3200" dirty="0" err="1" smtClean="0"/>
              <a:t>allicine</a:t>
            </a:r>
            <a:r>
              <a:rPr lang="en-US" sz="3200" dirty="0" smtClean="0"/>
              <a:t> by </a:t>
            </a:r>
            <a:r>
              <a:rPr lang="en-US" sz="3200" dirty="0" err="1" smtClean="0"/>
              <a:t>alinase</a:t>
            </a:r>
            <a:r>
              <a:rPr lang="en-US" sz="3200" dirty="0" smtClean="0"/>
              <a:t> which is highly </a:t>
            </a:r>
            <a:r>
              <a:rPr lang="en-US" sz="3200" dirty="0" err="1" smtClean="0"/>
              <a:t>anticeptic.Trails</a:t>
            </a:r>
            <a:r>
              <a:rPr lang="en-US" sz="3200" dirty="0" smtClean="0"/>
              <a:t> also proved that it reduces blood lipids and B P.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01824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and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antibiotic agent against T B, </a:t>
            </a:r>
            <a:r>
              <a:rPr lang="en-US" dirty="0" err="1" smtClean="0"/>
              <a:t>Typhoide</a:t>
            </a:r>
            <a:r>
              <a:rPr lang="en-US" dirty="0" smtClean="0"/>
              <a:t>, infections</a:t>
            </a:r>
          </a:p>
          <a:p>
            <a:r>
              <a:rPr lang="en-US" dirty="0" smtClean="0"/>
              <a:t>Chest infections</a:t>
            </a:r>
          </a:p>
          <a:p>
            <a:r>
              <a:rPr lang="en-US" dirty="0" smtClean="0"/>
              <a:t>Digestive tract infections</a:t>
            </a:r>
          </a:p>
          <a:p>
            <a:r>
              <a:rPr lang="en-US" dirty="0" smtClean="0"/>
              <a:t>Circulatory remedy(Blood thinner)</a:t>
            </a:r>
          </a:p>
          <a:p>
            <a:r>
              <a:rPr lang="en-US" dirty="0" smtClean="0"/>
              <a:t>Against high B P and cholesterol</a:t>
            </a:r>
          </a:p>
          <a:p>
            <a:r>
              <a:rPr lang="en-US" dirty="0" smtClean="0"/>
              <a:t>Against Diabetic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159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Bulbs</a:t>
            </a:r>
          </a:p>
          <a:p>
            <a:r>
              <a:rPr lang="en-US" dirty="0" smtClean="0"/>
              <a:t>Cloves</a:t>
            </a:r>
          </a:p>
          <a:p>
            <a:r>
              <a:rPr lang="en-US" dirty="0" smtClean="0"/>
              <a:t>Dried and fresh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45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250</Words>
  <Application>Microsoft Office PowerPoint</Application>
  <PresentationFormat>On-screen Show (4:3)</PresentationFormat>
  <Paragraphs>73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Apex</vt:lpstr>
      <vt:lpstr>HORT 308</vt:lpstr>
      <vt:lpstr>Garlic</vt:lpstr>
      <vt:lpstr>B.N Allium sativum Family Liliaceae</vt:lpstr>
      <vt:lpstr>Habitat and cultivation</vt:lpstr>
      <vt:lpstr>Key constituents</vt:lpstr>
      <vt:lpstr>Key Actions</vt:lpstr>
      <vt:lpstr>Research</vt:lpstr>
      <vt:lpstr>Traditional and current uses</vt:lpstr>
      <vt:lpstr>Parts Used</vt:lpstr>
      <vt:lpstr>Key preparations</vt:lpstr>
      <vt:lpstr>Aloe Vera</vt:lpstr>
      <vt:lpstr>Syn.  A. barbadensis Family: Lilaceae</vt:lpstr>
      <vt:lpstr>Habitat and cultivation</vt:lpstr>
      <vt:lpstr>Key Constituents</vt:lpstr>
      <vt:lpstr>Key Actions</vt:lpstr>
      <vt:lpstr>Research</vt:lpstr>
      <vt:lpstr>Traditional and Current Uses</vt:lpstr>
      <vt:lpstr>Parts Used</vt:lpstr>
      <vt:lpstr>Key Preparations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2</cp:revision>
  <dcterms:created xsi:type="dcterms:W3CDTF">2020-04-16T15:20:31Z</dcterms:created>
  <dcterms:modified xsi:type="dcterms:W3CDTF">2020-04-16T15:36:35Z</dcterms:modified>
</cp:coreProperties>
</file>