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61" r:id="rId16"/>
    <p:sldId id="262" r:id="rId17"/>
    <p:sldId id="263" r:id="rId18"/>
    <p:sldId id="264" r:id="rId19"/>
    <p:sldId id="265" r:id="rId20"/>
    <p:sldId id="276" r:id="rId21"/>
    <p:sldId id="26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ADB6-4C82-44F4-8460-23B8C83552EE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341AB-4500-4035-898B-C35D49334B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ADB6-4C82-44F4-8460-23B8C83552EE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341AB-4500-4035-898B-C35D49334B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ADB6-4C82-44F4-8460-23B8C83552EE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341AB-4500-4035-898B-C35D49334B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ADB6-4C82-44F4-8460-23B8C83552EE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341AB-4500-4035-898B-C35D49334B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ADB6-4C82-44F4-8460-23B8C83552EE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341AB-4500-4035-898B-C35D49334B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ADB6-4C82-44F4-8460-23B8C83552EE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341AB-4500-4035-898B-C35D49334B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ADB6-4C82-44F4-8460-23B8C83552EE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341AB-4500-4035-898B-C35D49334B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ADB6-4C82-44F4-8460-23B8C83552EE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341AB-4500-4035-898B-C35D49334B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ADB6-4C82-44F4-8460-23B8C83552EE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341AB-4500-4035-898B-C35D49334B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ADB6-4C82-44F4-8460-23B8C83552EE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341AB-4500-4035-898B-C35D49334B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ADB6-4C82-44F4-8460-23B8C83552EE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341AB-4500-4035-898B-C35D49334B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4ADB6-4C82-44F4-8460-23B8C83552EE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341AB-4500-4035-898B-C35D49334BA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Muscular weakness &amp; </a:t>
            </a:r>
            <a:r>
              <a:rPr lang="en-US" dirty="0" err="1" smtClean="0"/>
              <a:t>hemiplegia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Amir </a:t>
            </a:r>
            <a:r>
              <a:rPr lang="en-US" dirty="0" err="1" smtClean="0"/>
              <a:t>Nazir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F:\hemiplegia-1-7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F:\hemiplegia-1-8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F:\hemiplegia-1-11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F:\hemiplegia-1-14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F:\hemiplegia-1-18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F:\paralysis-5-7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F:\paralysis-7-7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F:\paralysis-9-7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F:\paralysis-10-7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F:\paralysis-12-7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152400"/>
            <a:ext cx="9144000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F:\paralysis-1-7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F:\hemiplegia-1-20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F:\paralysis-13-7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F:\paralysis-2-7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F:\paralysis-3-7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F:\paralysis-4-7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HEMIPLEGIA</a:t>
            </a:r>
            <a:endParaRPr lang="en-US" sz="6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F:\hemiplegia-1-2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F:\hemiplegia-1-3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F:\hemiplegia-1-4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9</Words>
  <Application>Microsoft Office PowerPoint</Application>
  <PresentationFormat>On-screen Show (4:3)</PresentationFormat>
  <Paragraphs>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Muscular weakness &amp; hemiplegia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Muscular weakness &amp; hemiplegia</dc:title>
  <dc:creator>user</dc:creator>
  <cp:lastModifiedBy>user</cp:lastModifiedBy>
  <cp:revision>5</cp:revision>
  <dcterms:created xsi:type="dcterms:W3CDTF">2020-02-25T19:02:14Z</dcterms:created>
  <dcterms:modified xsi:type="dcterms:W3CDTF">2020-02-25T19:16:51Z</dcterms:modified>
</cp:coreProperties>
</file>