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6C0B91-0ACF-4D4E-9AC2-FB320F64F09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3630E0-9881-4DEB-94BD-A9A7D5BBF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Sociology of Aging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Sociology of Aging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shif\Desktop\Aging Intro\Screenshot_20210221-17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shif\Desktop\Aging Intro\Screenshot_20210221-17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shif\Desktop\Aging Intro\Screenshot_20210221-17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shif\Desktop\Aging Intro\Screenshot_20210221-171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ashif\Desktop\Aging Intro\Screenshot_20210221-17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shif\Desktop\Aging Intro\Screenshot_20210221-171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shif\Desktop\Aging Intro\Screenshot_20210221-17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shif\Desktop\Aging Intro\Screenshot_20210221-17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shif\Desktop\Aging Intro\Screenshot_20210221-17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hif\Desktop\Aging Intro\Screenshot_20210221-15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hif\Desktop\Aging Intro\Screenshot_20210221-15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hif\Desktop\Aging Intro\Screenshot_20210221-155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hif\Desktop\Aging Intro\Screenshot_20210221-155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process of getting old where a person experiences deterioration in his health status, activity levels both physical and mental.</a:t>
            </a:r>
          </a:p>
          <a:p>
            <a:pPr lvl="0"/>
            <a:r>
              <a:rPr lang="en-US" dirty="0" smtClean="0"/>
              <a:t>Aging can be sociologically defined as the combination of biological, psychological and social processes that affect people as they grow older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shif\Desktop\Aging Intro\Screenshot_20210221-17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shif\Desktop\Aging Intro\Screenshot_20210221-17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hif\Desktop\Aging Intro\Screenshot_20210221-17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9825" y="0"/>
            <a:ext cx="139636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</TotalTime>
  <Words>54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Introduction to Sociology of Aging </vt:lpstr>
      <vt:lpstr>Slide 2</vt:lpstr>
      <vt:lpstr>Slide 3</vt:lpstr>
      <vt:lpstr>Slide 4</vt:lpstr>
      <vt:lpstr>Slide 5</vt:lpstr>
      <vt:lpstr>Definition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of Aging</dc:title>
  <dc:creator>DELL 3542</dc:creator>
  <cp:lastModifiedBy>DELL 3542</cp:lastModifiedBy>
  <cp:revision>4</cp:revision>
  <dcterms:created xsi:type="dcterms:W3CDTF">2021-02-22T12:22:41Z</dcterms:created>
  <dcterms:modified xsi:type="dcterms:W3CDTF">2021-02-22T12:36:58Z</dcterms:modified>
</cp:coreProperties>
</file>