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Manto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Facts &amp;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53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Manto</a:t>
            </a:r>
            <a:r>
              <a:rPr lang="en-US" dirty="0" smtClean="0"/>
              <a:t>: a 20</a:t>
            </a:r>
            <a:r>
              <a:rPr lang="en-US" baseline="30000" dirty="0" smtClean="0"/>
              <a:t>th</a:t>
            </a:r>
            <a:r>
              <a:rPr lang="en-US" dirty="0" smtClean="0"/>
              <a:t> century realist writer</a:t>
            </a:r>
          </a:p>
          <a:p>
            <a:r>
              <a:rPr lang="en-US" dirty="0" smtClean="0"/>
              <a:t>Wrote on the contemporary social issues on the backdrop of the partition.</a:t>
            </a:r>
          </a:p>
          <a:p>
            <a:r>
              <a:rPr lang="en-US" dirty="0" smtClean="0"/>
              <a:t>A controversial personality as writer</a:t>
            </a:r>
          </a:p>
          <a:p>
            <a:r>
              <a:rPr lang="en-US" dirty="0" smtClean="0"/>
              <a:t>Often labelled as a mad/man</a:t>
            </a:r>
          </a:p>
          <a:p>
            <a:r>
              <a:rPr lang="en-US" dirty="0" smtClean="0"/>
              <a:t>Also labelled as a feminist</a:t>
            </a:r>
          </a:p>
          <a:p>
            <a:r>
              <a:rPr lang="en-US" dirty="0" smtClean="0"/>
              <a:t>Received harsh criticism from contemporary critics &amp; society for bold attempts in writings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20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Bishun</a:t>
            </a:r>
            <a:r>
              <a:rPr lang="en-US" dirty="0" smtClean="0"/>
              <a:t> Singh ( central character &amp; tragic hero)</a:t>
            </a:r>
          </a:p>
          <a:p>
            <a:r>
              <a:rPr lang="en-US" dirty="0" smtClean="0"/>
              <a:t>Narration of Post-colonial &amp; Post-Partition issues in the lives of common people</a:t>
            </a:r>
          </a:p>
          <a:p>
            <a:r>
              <a:rPr lang="en-US" dirty="0" smtClean="0"/>
              <a:t>The story deals with </a:t>
            </a:r>
            <a:r>
              <a:rPr lang="en-US" dirty="0" err="1" smtClean="0"/>
              <a:t>Bishun’s</a:t>
            </a:r>
            <a:r>
              <a:rPr lang="en-US" dirty="0" smtClean="0"/>
              <a:t> quest for identity &amp; individuality as well as the fear of its loss in India (a land of cultural &amp; religious diversity)</a:t>
            </a:r>
          </a:p>
          <a:p>
            <a:r>
              <a:rPr lang="en-US" dirty="0" smtClean="0"/>
              <a:t>The story also falls into the category od riots literature ( </a:t>
            </a:r>
            <a:r>
              <a:rPr lang="en-US" dirty="0" err="1" smtClean="0"/>
              <a:t>Fasadat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Afsany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12045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story is a traumatic account of partition history in subcontinent</a:t>
            </a:r>
          </a:p>
          <a:p>
            <a:r>
              <a:rPr lang="en-US" dirty="0"/>
              <a:t>The story starts with the decision of</a:t>
            </a:r>
          </a:p>
          <a:p>
            <a:r>
              <a:rPr lang="en-US" dirty="0"/>
              <a:t>governments of India and Pakistan that the asylum </a:t>
            </a:r>
            <a:r>
              <a:rPr lang="en-US" dirty="0" smtClean="0"/>
              <a:t>inmates </a:t>
            </a:r>
            <a:r>
              <a:rPr lang="en-US" dirty="0"/>
              <a:t>should be exchanged </a:t>
            </a:r>
            <a:r>
              <a:rPr lang="en-US" dirty="0" smtClean="0"/>
              <a:t>too</a:t>
            </a:r>
          </a:p>
          <a:p>
            <a:r>
              <a:rPr lang="en-US" dirty="0" err="1" smtClean="0"/>
              <a:t>Manto</a:t>
            </a:r>
            <a:r>
              <a:rPr lang="en-US" dirty="0" smtClean="0"/>
              <a:t> </a:t>
            </a:r>
            <a:r>
              <a:rPr lang="en-US" dirty="0"/>
              <a:t>highlight the confusion and fuss created by a simple but well </a:t>
            </a:r>
            <a:r>
              <a:rPr lang="en-US" dirty="0" smtClean="0"/>
              <a:t>thought decision </a:t>
            </a:r>
            <a:r>
              <a:rPr lang="en-US" dirty="0"/>
              <a:t>of the governments</a:t>
            </a:r>
          </a:p>
        </p:txBody>
      </p:sp>
    </p:spTree>
    <p:extLst>
      <p:ext uri="{BB962C8B-B14F-4D97-AF65-F5344CB8AC3E}">
        <p14:creationId xmlns:p14="http://schemas.microsoft.com/office/powerpoint/2010/main" val="405064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r>
              <a:rPr lang="en-US" dirty="0"/>
              <a:t>The asylum itself becomes a micro cosmic view of the India </a:t>
            </a:r>
            <a:r>
              <a:rPr lang="en-US" dirty="0" smtClean="0"/>
              <a:t>and the </a:t>
            </a:r>
            <a:r>
              <a:rPr lang="en-US" dirty="0"/>
              <a:t>confusion among lunatics resembles the actual confusion among the people of </a:t>
            </a:r>
            <a:r>
              <a:rPr lang="en-US" dirty="0" smtClean="0"/>
              <a:t>colonial India.</a:t>
            </a:r>
          </a:p>
          <a:p>
            <a:r>
              <a:rPr lang="en-US" dirty="0"/>
              <a:t>The story is a powerful satire .It is the representation of the faulty and </a:t>
            </a:r>
            <a:r>
              <a:rPr lang="en-US" dirty="0" smtClean="0"/>
              <a:t>clueless political </a:t>
            </a:r>
            <a:r>
              <a:rPr lang="en-US" dirty="0"/>
              <a:t>process leading to the partition of a </a:t>
            </a:r>
            <a:r>
              <a:rPr lang="en-US" dirty="0" smtClean="0"/>
              <a:t>nation</a:t>
            </a:r>
          </a:p>
          <a:p>
            <a:r>
              <a:rPr lang="en-US" dirty="0"/>
              <a:t>The story is revealed through series of meaningless </a:t>
            </a:r>
            <a:r>
              <a:rPr lang="en-US" dirty="0" smtClean="0"/>
              <a:t>dialogues between </a:t>
            </a:r>
            <a:r>
              <a:rPr lang="en-US" dirty="0"/>
              <a:t>the lunatics of Lahore asylum.</a:t>
            </a:r>
          </a:p>
        </p:txBody>
      </p:sp>
    </p:spTree>
    <p:extLst>
      <p:ext uri="{BB962C8B-B14F-4D97-AF65-F5344CB8AC3E}">
        <p14:creationId xmlns:p14="http://schemas.microsoft.com/office/powerpoint/2010/main" val="161182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Fear of Identity loss (Cultural, social, economic, geographical, religious and Psychological)</a:t>
            </a:r>
          </a:p>
          <a:p>
            <a:r>
              <a:rPr lang="en-US" dirty="0" smtClean="0"/>
              <a:t>Lunatics unconsciously try to protect their identity (tree climbing scene)</a:t>
            </a:r>
          </a:p>
          <a:p>
            <a:r>
              <a:rPr lang="en-US" dirty="0" smtClean="0"/>
              <a:t>The aftereffects of partition &amp; post partition scenario</a:t>
            </a:r>
          </a:p>
          <a:p>
            <a:r>
              <a:rPr lang="en-US" dirty="0" smtClean="0"/>
              <a:t>Forced Mobility</a:t>
            </a:r>
          </a:p>
          <a:p>
            <a:r>
              <a:rPr lang="en-US" dirty="0" smtClean="0"/>
              <a:t>Chaos and Confusion </a:t>
            </a:r>
          </a:p>
          <a:p>
            <a:r>
              <a:rPr lang="en-US" dirty="0" smtClean="0"/>
              <a:t>Collective Sufferings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09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Satire </a:t>
            </a:r>
            <a:r>
              <a:rPr lang="en-US" dirty="0"/>
              <a:t>the political situation and </a:t>
            </a:r>
            <a:r>
              <a:rPr lang="en-US" dirty="0" smtClean="0"/>
              <a:t>political leaders</a:t>
            </a:r>
            <a:r>
              <a:rPr lang="en-US" dirty="0" smtClean="0"/>
              <a:t>. (Lunatics playing as Quaid-e-</a:t>
            </a:r>
            <a:r>
              <a:rPr lang="en-US" dirty="0" err="1" smtClean="0"/>
              <a:t>Azam</a:t>
            </a:r>
            <a:r>
              <a:rPr lang="en-US" dirty="0" smtClean="0"/>
              <a:t> &amp; Tara Singh)</a:t>
            </a:r>
          </a:p>
          <a:p>
            <a:r>
              <a:rPr lang="en-US" b="1" dirty="0" smtClean="0"/>
              <a:t>Personal</a:t>
            </a:r>
            <a:r>
              <a:rPr lang="en-US" dirty="0" smtClean="0"/>
              <a:t> Sufferings (love story of a Hindu lunatic lawyer) </a:t>
            </a:r>
          </a:p>
          <a:p>
            <a:r>
              <a:rPr lang="en-US" dirty="0" err="1" smtClean="0"/>
              <a:t>Bishun</a:t>
            </a:r>
            <a:r>
              <a:rPr lang="en-US" dirty="0" smtClean="0"/>
              <a:t> Singh (reveals a love-hatred relationship)</a:t>
            </a:r>
          </a:p>
          <a:p>
            <a:r>
              <a:rPr lang="en-US" dirty="0" smtClean="0"/>
              <a:t>Love towards pre-partition India &amp; hatred towards post-partition India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2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Shock &amp; Cultural space</a:t>
            </a:r>
          </a:p>
          <a:p>
            <a:r>
              <a:rPr lang="en-US" b="1" dirty="0" err="1" smtClean="0"/>
              <a:t>Manto’s</a:t>
            </a:r>
            <a:r>
              <a:rPr lang="en-US" b="1" dirty="0" smtClean="0"/>
              <a:t> Approach: </a:t>
            </a:r>
            <a:r>
              <a:rPr lang="en-US" dirty="0" smtClean="0"/>
              <a:t>Wars </a:t>
            </a:r>
            <a:r>
              <a:rPr lang="en-US" dirty="0"/>
              <a:t>and conspiracies are the offspring </a:t>
            </a:r>
            <a:r>
              <a:rPr lang="en-US" dirty="0" smtClean="0"/>
              <a:t>of political </a:t>
            </a:r>
            <a:r>
              <a:rPr lang="en-US" dirty="0"/>
              <a:t>people and their lust for power, they have nothing to do with common man</a:t>
            </a:r>
            <a:r>
              <a:rPr lang="en-US" dirty="0" smtClean="0"/>
              <a:t>.</a:t>
            </a:r>
          </a:p>
          <a:p>
            <a:r>
              <a:rPr lang="en-US" dirty="0" err="1"/>
              <a:t>Manto</a:t>
            </a:r>
            <a:r>
              <a:rPr lang="en-US" dirty="0"/>
              <a:t> employs a wide range of characters a lawyer, a lover, a landlord, a worker of</a:t>
            </a:r>
          </a:p>
          <a:p>
            <a:r>
              <a:rPr lang="en-US" dirty="0"/>
              <a:t>political party, an engineer, Anglo- Indian to describe the intensity of reaction from </a:t>
            </a:r>
            <a:r>
              <a:rPr lang="en-US" dirty="0" smtClean="0"/>
              <a:t>the people </a:t>
            </a:r>
            <a:r>
              <a:rPr lang="en-US" dirty="0"/>
              <a:t>getting affected.</a:t>
            </a:r>
          </a:p>
        </p:txBody>
      </p:sp>
    </p:spTree>
    <p:extLst>
      <p:ext uri="{BB962C8B-B14F-4D97-AF65-F5344CB8AC3E}">
        <p14:creationId xmlns:p14="http://schemas.microsoft.com/office/powerpoint/2010/main" val="4242070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story is autobiographical of </a:t>
            </a:r>
            <a:r>
              <a:rPr lang="en-US" dirty="0" err="1" smtClean="0"/>
              <a:t>Manto</a:t>
            </a:r>
            <a:r>
              <a:rPr lang="en-US" dirty="0" smtClean="0"/>
              <a:t> Himself</a:t>
            </a:r>
          </a:p>
          <a:p>
            <a:r>
              <a:rPr lang="en-US" dirty="0" err="1" smtClean="0"/>
              <a:t>Bishun</a:t>
            </a:r>
            <a:r>
              <a:rPr lang="en-US" dirty="0" smtClean="0"/>
              <a:t> Sing is none other than </a:t>
            </a:r>
            <a:r>
              <a:rPr lang="en-US" dirty="0" err="1" smtClean="0"/>
              <a:t>Manto</a:t>
            </a:r>
            <a:r>
              <a:rPr lang="en-US" dirty="0" smtClean="0"/>
              <a:t> himself</a:t>
            </a:r>
          </a:p>
          <a:p>
            <a:r>
              <a:rPr lang="en-US" dirty="0" smtClean="0"/>
              <a:t>The end message is: There is a sanity in insanity: </a:t>
            </a:r>
            <a:r>
              <a:rPr lang="en-US" dirty="0"/>
              <a:t>An irony in </a:t>
            </a:r>
            <a:r>
              <a:rPr lang="en-US" dirty="0" smtClean="0"/>
              <a:t>approach</a:t>
            </a:r>
          </a:p>
          <a:p>
            <a:r>
              <a:rPr lang="en-US" dirty="0" smtClean="0"/>
              <a:t>There is detachment in </a:t>
            </a:r>
            <a:r>
              <a:rPr lang="en-US" dirty="0" err="1" smtClean="0"/>
              <a:t>Manto’s</a:t>
            </a:r>
            <a:r>
              <a:rPr lang="en-US" dirty="0" smtClean="0"/>
              <a:t> account of the post-partition chaos.</a:t>
            </a:r>
          </a:p>
          <a:p>
            <a:r>
              <a:rPr lang="en-US" dirty="0" smtClean="0"/>
              <a:t>The Dialogue (</a:t>
            </a:r>
            <a:r>
              <a:rPr lang="en-US" dirty="0" err="1" smtClean="0"/>
              <a:t>uper</a:t>
            </a:r>
            <a:r>
              <a:rPr lang="en-US" dirty="0" smtClean="0"/>
              <a:t> the </a:t>
            </a:r>
            <a:r>
              <a:rPr lang="en-US" dirty="0" err="1" smtClean="0"/>
              <a:t>gur</a:t>
            </a:r>
            <a:r>
              <a:rPr lang="en-US" dirty="0" smtClean="0"/>
              <a:t> </a:t>
            </a:r>
            <a:r>
              <a:rPr lang="en-US" dirty="0" err="1" smtClean="0"/>
              <a:t>gur</a:t>
            </a:r>
            <a:r>
              <a:rPr lang="en-US" smtClean="0"/>
              <a:t> 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0152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453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Manto</vt:lpstr>
      <vt:lpstr>About the Writer</vt:lpstr>
      <vt:lpstr>About the Story</vt:lpstr>
      <vt:lpstr>Cont…</vt:lpstr>
      <vt:lpstr>PowerPoint Presentation</vt:lpstr>
      <vt:lpstr>Themes</vt:lpstr>
      <vt:lpstr>PowerPoint Presentation</vt:lpstr>
      <vt:lpstr>PowerPoint Presentation</vt:lpstr>
      <vt:lpstr>Extra Credit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Manto</dc:title>
  <dc:creator>Qamar Hussain</dc:creator>
  <cp:lastModifiedBy>Qamar Hussain</cp:lastModifiedBy>
  <cp:revision>8</cp:revision>
  <dcterms:created xsi:type="dcterms:W3CDTF">2006-08-16T00:00:00Z</dcterms:created>
  <dcterms:modified xsi:type="dcterms:W3CDTF">2020-04-14T08:51:07Z</dcterms:modified>
</cp:coreProperties>
</file>