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5" r:id="rId20"/>
    <p:sldId id="284" r:id="rId21"/>
    <p:sldId id="281" r:id="rId22"/>
    <p:sldId id="287" r:id="rId23"/>
    <p:sldId id="282" r:id="rId24"/>
    <p:sldId id="286" r:id="rId25"/>
    <p:sldId id="288" r:id="rId26"/>
    <p:sldId id="283" r:id="rId2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359" autoAdjust="0"/>
  </p:normalViewPr>
  <p:slideViewPr>
    <p:cSldViewPr>
      <p:cViewPr varScale="1">
        <p:scale>
          <a:sx n="54" d="100"/>
          <a:sy n="54" d="100"/>
        </p:scale>
        <p:origin x="1277" y="4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63550-BA0E-4402-A138-5FCE3621CA7F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0A2DC-E729-47EA-979A-41997AE99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455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National Level --- main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obejective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is to assure that the nation and its business firms gain sustainable technological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compeitiveness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international markets and maintain strong position in the international business on long-term basis.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0A2DC-E729-47EA-979A-41997AE99C3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139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Enterprise Level ---- main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obejective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to assure that the firm gains &amp; maintains a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srong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position in its core technologies which are relevant to its product-market relationship and that these technologies support the firm’s competitive strategies.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0A2DC-E729-47EA-979A-41997AE99C3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038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4257" y="6464909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59.png"/><Relationship Id="rId18" Type="http://schemas.openxmlformats.org/officeDocument/2006/relationships/image" Target="../media/image164.png"/><Relationship Id="rId3" Type="http://schemas.openxmlformats.org/officeDocument/2006/relationships/image" Target="../media/image149.png"/><Relationship Id="rId21" Type="http://schemas.openxmlformats.org/officeDocument/2006/relationships/image" Target="../media/image167.png"/><Relationship Id="rId7" Type="http://schemas.openxmlformats.org/officeDocument/2006/relationships/image" Target="../media/image153.png"/><Relationship Id="rId12" Type="http://schemas.openxmlformats.org/officeDocument/2006/relationships/image" Target="../media/image158.png"/><Relationship Id="rId17" Type="http://schemas.openxmlformats.org/officeDocument/2006/relationships/image" Target="../media/image163.png"/><Relationship Id="rId2" Type="http://schemas.openxmlformats.org/officeDocument/2006/relationships/image" Target="../media/image148.png"/><Relationship Id="rId16" Type="http://schemas.openxmlformats.org/officeDocument/2006/relationships/image" Target="../media/image162.png"/><Relationship Id="rId20" Type="http://schemas.openxmlformats.org/officeDocument/2006/relationships/image" Target="../media/image1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5" Type="http://schemas.openxmlformats.org/officeDocument/2006/relationships/image" Target="../media/image151.png"/><Relationship Id="rId15" Type="http://schemas.openxmlformats.org/officeDocument/2006/relationships/image" Target="../media/image161.png"/><Relationship Id="rId10" Type="http://schemas.openxmlformats.org/officeDocument/2006/relationships/image" Target="../media/image156.png"/><Relationship Id="rId19" Type="http://schemas.openxmlformats.org/officeDocument/2006/relationships/image" Target="../media/image165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Relationship Id="rId14" Type="http://schemas.openxmlformats.org/officeDocument/2006/relationships/image" Target="../media/image160.png"/><Relationship Id="rId22" Type="http://schemas.openxmlformats.org/officeDocument/2006/relationships/image" Target="../media/image16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image" Target="../media/image169.png"/><Relationship Id="rId7" Type="http://schemas.openxmlformats.org/officeDocument/2006/relationships/image" Target="../media/image172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1.png"/><Relationship Id="rId5" Type="http://schemas.openxmlformats.org/officeDocument/2006/relationships/image" Target="../media/image150.png"/><Relationship Id="rId10" Type="http://schemas.openxmlformats.org/officeDocument/2006/relationships/image" Target="../media/image175.png"/><Relationship Id="rId4" Type="http://schemas.openxmlformats.org/officeDocument/2006/relationships/image" Target="../media/image170.png"/><Relationship Id="rId9" Type="http://schemas.openxmlformats.org/officeDocument/2006/relationships/image" Target="../media/image17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186.png"/><Relationship Id="rId18" Type="http://schemas.openxmlformats.org/officeDocument/2006/relationships/image" Target="../media/image191.png"/><Relationship Id="rId3" Type="http://schemas.openxmlformats.org/officeDocument/2006/relationships/image" Target="../media/image4.png"/><Relationship Id="rId21" Type="http://schemas.openxmlformats.org/officeDocument/2006/relationships/image" Target="../media/image194.png"/><Relationship Id="rId7" Type="http://schemas.openxmlformats.org/officeDocument/2006/relationships/image" Target="../media/image180.png"/><Relationship Id="rId12" Type="http://schemas.openxmlformats.org/officeDocument/2006/relationships/image" Target="../media/image185.png"/><Relationship Id="rId17" Type="http://schemas.openxmlformats.org/officeDocument/2006/relationships/image" Target="../media/image190.png"/><Relationship Id="rId25" Type="http://schemas.openxmlformats.org/officeDocument/2006/relationships/image" Target="../media/image198.png"/><Relationship Id="rId2" Type="http://schemas.openxmlformats.org/officeDocument/2006/relationships/image" Target="../media/image176.png"/><Relationship Id="rId16" Type="http://schemas.openxmlformats.org/officeDocument/2006/relationships/image" Target="../media/image189.png"/><Relationship Id="rId20" Type="http://schemas.openxmlformats.org/officeDocument/2006/relationships/image" Target="../media/image19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9.png"/><Relationship Id="rId11" Type="http://schemas.openxmlformats.org/officeDocument/2006/relationships/image" Target="../media/image184.png"/><Relationship Id="rId24" Type="http://schemas.openxmlformats.org/officeDocument/2006/relationships/image" Target="../media/image197.png"/><Relationship Id="rId5" Type="http://schemas.openxmlformats.org/officeDocument/2006/relationships/image" Target="../media/image178.png"/><Relationship Id="rId15" Type="http://schemas.openxmlformats.org/officeDocument/2006/relationships/image" Target="../media/image188.png"/><Relationship Id="rId23" Type="http://schemas.openxmlformats.org/officeDocument/2006/relationships/image" Target="../media/image196.png"/><Relationship Id="rId10" Type="http://schemas.openxmlformats.org/officeDocument/2006/relationships/image" Target="../media/image183.png"/><Relationship Id="rId19" Type="http://schemas.openxmlformats.org/officeDocument/2006/relationships/image" Target="../media/image192.png"/><Relationship Id="rId4" Type="http://schemas.openxmlformats.org/officeDocument/2006/relationships/image" Target="../media/image177.png"/><Relationship Id="rId9" Type="http://schemas.openxmlformats.org/officeDocument/2006/relationships/image" Target="../media/image182.png"/><Relationship Id="rId14" Type="http://schemas.openxmlformats.org/officeDocument/2006/relationships/image" Target="../media/image187.png"/><Relationship Id="rId22" Type="http://schemas.openxmlformats.org/officeDocument/2006/relationships/image" Target="../media/image19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13" Type="http://schemas.openxmlformats.org/officeDocument/2006/relationships/image" Target="../media/image208.png"/><Relationship Id="rId18" Type="http://schemas.openxmlformats.org/officeDocument/2006/relationships/image" Target="../media/image213.png"/><Relationship Id="rId3" Type="http://schemas.openxmlformats.org/officeDocument/2006/relationships/image" Target="../media/image200.png"/><Relationship Id="rId21" Type="http://schemas.openxmlformats.org/officeDocument/2006/relationships/image" Target="../media/image216.png"/><Relationship Id="rId7" Type="http://schemas.openxmlformats.org/officeDocument/2006/relationships/image" Target="../media/image202.png"/><Relationship Id="rId12" Type="http://schemas.openxmlformats.org/officeDocument/2006/relationships/image" Target="../media/image207.png"/><Relationship Id="rId17" Type="http://schemas.openxmlformats.org/officeDocument/2006/relationships/image" Target="../media/image212.png"/><Relationship Id="rId2" Type="http://schemas.openxmlformats.org/officeDocument/2006/relationships/image" Target="../media/image199.png"/><Relationship Id="rId16" Type="http://schemas.openxmlformats.org/officeDocument/2006/relationships/image" Target="../media/image211.png"/><Relationship Id="rId20" Type="http://schemas.openxmlformats.org/officeDocument/2006/relationships/image" Target="../media/image2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7.png"/><Relationship Id="rId11" Type="http://schemas.openxmlformats.org/officeDocument/2006/relationships/image" Target="../media/image206.png"/><Relationship Id="rId5" Type="http://schemas.openxmlformats.org/officeDocument/2006/relationships/image" Target="../media/image201.png"/><Relationship Id="rId15" Type="http://schemas.openxmlformats.org/officeDocument/2006/relationships/image" Target="../media/image210.png"/><Relationship Id="rId10" Type="http://schemas.openxmlformats.org/officeDocument/2006/relationships/image" Target="../media/image205.png"/><Relationship Id="rId19" Type="http://schemas.openxmlformats.org/officeDocument/2006/relationships/image" Target="../media/image214.png"/><Relationship Id="rId4" Type="http://schemas.openxmlformats.org/officeDocument/2006/relationships/image" Target="../media/image4.png"/><Relationship Id="rId9" Type="http://schemas.openxmlformats.org/officeDocument/2006/relationships/image" Target="../media/image204.png"/><Relationship Id="rId14" Type="http://schemas.openxmlformats.org/officeDocument/2006/relationships/image" Target="../media/image20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13" Type="http://schemas.openxmlformats.org/officeDocument/2006/relationships/image" Target="../media/image227.png"/><Relationship Id="rId18" Type="http://schemas.openxmlformats.org/officeDocument/2006/relationships/image" Target="../media/image232.png"/><Relationship Id="rId3" Type="http://schemas.openxmlformats.org/officeDocument/2006/relationships/image" Target="../media/image4.png"/><Relationship Id="rId7" Type="http://schemas.openxmlformats.org/officeDocument/2006/relationships/image" Target="../media/image221.png"/><Relationship Id="rId12" Type="http://schemas.openxmlformats.org/officeDocument/2006/relationships/image" Target="../media/image226.png"/><Relationship Id="rId17" Type="http://schemas.openxmlformats.org/officeDocument/2006/relationships/image" Target="../media/image231.png"/><Relationship Id="rId2" Type="http://schemas.openxmlformats.org/officeDocument/2006/relationships/image" Target="../media/image217.png"/><Relationship Id="rId16" Type="http://schemas.openxmlformats.org/officeDocument/2006/relationships/image" Target="../media/image2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0.png"/><Relationship Id="rId11" Type="http://schemas.openxmlformats.org/officeDocument/2006/relationships/image" Target="../media/image225.png"/><Relationship Id="rId5" Type="http://schemas.openxmlformats.org/officeDocument/2006/relationships/image" Target="../media/image219.png"/><Relationship Id="rId15" Type="http://schemas.openxmlformats.org/officeDocument/2006/relationships/image" Target="../media/image229.png"/><Relationship Id="rId10" Type="http://schemas.openxmlformats.org/officeDocument/2006/relationships/image" Target="../media/image224.png"/><Relationship Id="rId19" Type="http://schemas.openxmlformats.org/officeDocument/2006/relationships/image" Target="../media/image233.png"/><Relationship Id="rId4" Type="http://schemas.openxmlformats.org/officeDocument/2006/relationships/image" Target="../media/image218.png"/><Relationship Id="rId9" Type="http://schemas.openxmlformats.org/officeDocument/2006/relationships/image" Target="../media/image223.png"/><Relationship Id="rId14" Type="http://schemas.openxmlformats.org/officeDocument/2006/relationships/image" Target="../media/image2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png"/><Relationship Id="rId13" Type="http://schemas.openxmlformats.org/officeDocument/2006/relationships/image" Target="../media/image244.png"/><Relationship Id="rId18" Type="http://schemas.openxmlformats.org/officeDocument/2006/relationships/image" Target="../media/image249.png"/><Relationship Id="rId3" Type="http://schemas.openxmlformats.org/officeDocument/2006/relationships/image" Target="../media/image235.png"/><Relationship Id="rId21" Type="http://schemas.openxmlformats.org/officeDocument/2006/relationships/image" Target="../media/image252.png"/><Relationship Id="rId7" Type="http://schemas.openxmlformats.org/officeDocument/2006/relationships/image" Target="../media/image238.png"/><Relationship Id="rId12" Type="http://schemas.openxmlformats.org/officeDocument/2006/relationships/image" Target="../media/image243.png"/><Relationship Id="rId17" Type="http://schemas.openxmlformats.org/officeDocument/2006/relationships/image" Target="../media/image248.png"/><Relationship Id="rId2" Type="http://schemas.openxmlformats.org/officeDocument/2006/relationships/image" Target="../media/image234.png"/><Relationship Id="rId16" Type="http://schemas.openxmlformats.org/officeDocument/2006/relationships/image" Target="../media/image247.png"/><Relationship Id="rId20" Type="http://schemas.openxmlformats.org/officeDocument/2006/relationships/image" Target="../media/image2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7.png"/><Relationship Id="rId11" Type="http://schemas.openxmlformats.org/officeDocument/2006/relationships/image" Target="../media/image242.png"/><Relationship Id="rId5" Type="http://schemas.openxmlformats.org/officeDocument/2006/relationships/image" Target="../media/image4.png"/><Relationship Id="rId15" Type="http://schemas.openxmlformats.org/officeDocument/2006/relationships/image" Target="../media/image246.png"/><Relationship Id="rId23" Type="http://schemas.openxmlformats.org/officeDocument/2006/relationships/image" Target="../media/image254.png"/><Relationship Id="rId10" Type="http://schemas.openxmlformats.org/officeDocument/2006/relationships/image" Target="../media/image241.png"/><Relationship Id="rId19" Type="http://schemas.openxmlformats.org/officeDocument/2006/relationships/image" Target="../media/image250.png"/><Relationship Id="rId4" Type="http://schemas.openxmlformats.org/officeDocument/2006/relationships/image" Target="../media/image236.png"/><Relationship Id="rId9" Type="http://schemas.openxmlformats.org/officeDocument/2006/relationships/image" Target="../media/image240.png"/><Relationship Id="rId14" Type="http://schemas.openxmlformats.org/officeDocument/2006/relationships/image" Target="../media/image245.png"/><Relationship Id="rId22" Type="http://schemas.openxmlformats.org/officeDocument/2006/relationships/image" Target="../media/image2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png"/><Relationship Id="rId13" Type="http://schemas.openxmlformats.org/officeDocument/2006/relationships/image" Target="../media/image264.png"/><Relationship Id="rId18" Type="http://schemas.openxmlformats.org/officeDocument/2006/relationships/image" Target="../media/image269.png"/><Relationship Id="rId3" Type="http://schemas.openxmlformats.org/officeDocument/2006/relationships/image" Target="../media/image255.png"/><Relationship Id="rId21" Type="http://schemas.openxmlformats.org/officeDocument/2006/relationships/image" Target="../media/image272.png"/><Relationship Id="rId7" Type="http://schemas.openxmlformats.org/officeDocument/2006/relationships/image" Target="../media/image258.png"/><Relationship Id="rId12" Type="http://schemas.openxmlformats.org/officeDocument/2006/relationships/image" Target="../media/image263.png"/><Relationship Id="rId17" Type="http://schemas.openxmlformats.org/officeDocument/2006/relationships/image" Target="../media/image268.png"/><Relationship Id="rId25" Type="http://schemas.openxmlformats.org/officeDocument/2006/relationships/image" Target="../media/image27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7.png"/><Relationship Id="rId20" Type="http://schemas.openxmlformats.org/officeDocument/2006/relationships/image" Target="../media/image27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7.png"/><Relationship Id="rId11" Type="http://schemas.openxmlformats.org/officeDocument/2006/relationships/image" Target="../media/image262.png"/><Relationship Id="rId24" Type="http://schemas.openxmlformats.org/officeDocument/2006/relationships/image" Target="../media/image275.png"/><Relationship Id="rId5" Type="http://schemas.openxmlformats.org/officeDocument/2006/relationships/image" Target="../media/image4.png"/><Relationship Id="rId15" Type="http://schemas.openxmlformats.org/officeDocument/2006/relationships/image" Target="../media/image266.png"/><Relationship Id="rId23" Type="http://schemas.openxmlformats.org/officeDocument/2006/relationships/image" Target="../media/image274.png"/><Relationship Id="rId10" Type="http://schemas.openxmlformats.org/officeDocument/2006/relationships/image" Target="../media/image261.png"/><Relationship Id="rId19" Type="http://schemas.openxmlformats.org/officeDocument/2006/relationships/image" Target="../media/image270.png"/><Relationship Id="rId4" Type="http://schemas.openxmlformats.org/officeDocument/2006/relationships/image" Target="../media/image256.png"/><Relationship Id="rId9" Type="http://schemas.openxmlformats.org/officeDocument/2006/relationships/image" Target="../media/image260.png"/><Relationship Id="rId14" Type="http://schemas.openxmlformats.org/officeDocument/2006/relationships/image" Target="../media/image265.png"/><Relationship Id="rId22" Type="http://schemas.openxmlformats.org/officeDocument/2006/relationships/image" Target="../media/image27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284.png"/><Relationship Id="rId18" Type="http://schemas.openxmlformats.org/officeDocument/2006/relationships/image" Target="../media/image289.png"/><Relationship Id="rId3" Type="http://schemas.openxmlformats.org/officeDocument/2006/relationships/image" Target="../media/image277.png"/><Relationship Id="rId21" Type="http://schemas.openxmlformats.org/officeDocument/2006/relationships/image" Target="../media/image292.png"/><Relationship Id="rId7" Type="http://schemas.openxmlformats.org/officeDocument/2006/relationships/image" Target="../media/image279.png"/><Relationship Id="rId12" Type="http://schemas.openxmlformats.org/officeDocument/2006/relationships/image" Target="../media/image283.png"/><Relationship Id="rId17" Type="http://schemas.openxmlformats.org/officeDocument/2006/relationships/image" Target="../media/image28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7.png"/><Relationship Id="rId20" Type="http://schemas.openxmlformats.org/officeDocument/2006/relationships/image" Target="../media/image29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0.png"/><Relationship Id="rId11" Type="http://schemas.openxmlformats.org/officeDocument/2006/relationships/image" Target="../media/image282.png"/><Relationship Id="rId5" Type="http://schemas.openxmlformats.org/officeDocument/2006/relationships/image" Target="../media/image169.png"/><Relationship Id="rId15" Type="http://schemas.openxmlformats.org/officeDocument/2006/relationships/image" Target="../media/image286.png"/><Relationship Id="rId23" Type="http://schemas.openxmlformats.org/officeDocument/2006/relationships/image" Target="../media/image294.png"/><Relationship Id="rId10" Type="http://schemas.openxmlformats.org/officeDocument/2006/relationships/image" Target="../media/image281.png"/><Relationship Id="rId19" Type="http://schemas.openxmlformats.org/officeDocument/2006/relationships/image" Target="../media/image290.png"/><Relationship Id="rId4" Type="http://schemas.openxmlformats.org/officeDocument/2006/relationships/image" Target="../media/image278.png"/><Relationship Id="rId9" Type="http://schemas.openxmlformats.org/officeDocument/2006/relationships/image" Target="../media/image171.png"/><Relationship Id="rId14" Type="http://schemas.openxmlformats.org/officeDocument/2006/relationships/image" Target="../media/image285.png"/><Relationship Id="rId22" Type="http://schemas.openxmlformats.org/officeDocument/2006/relationships/image" Target="../media/image29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image" Target="../media/image304.png"/><Relationship Id="rId18" Type="http://schemas.openxmlformats.org/officeDocument/2006/relationships/image" Target="../media/image309.png"/><Relationship Id="rId3" Type="http://schemas.openxmlformats.org/officeDocument/2006/relationships/image" Target="../media/image296.png"/><Relationship Id="rId7" Type="http://schemas.openxmlformats.org/officeDocument/2006/relationships/image" Target="../media/image299.png"/><Relationship Id="rId12" Type="http://schemas.openxmlformats.org/officeDocument/2006/relationships/image" Target="../media/image303.png"/><Relationship Id="rId17" Type="http://schemas.openxmlformats.org/officeDocument/2006/relationships/image" Target="../media/image308.png"/><Relationship Id="rId2" Type="http://schemas.openxmlformats.org/officeDocument/2006/relationships/image" Target="../media/image295.png"/><Relationship Id="rId16" Type="http://schemas.openxmlformats.org/officeDocument/2006/relationships/image" Target="../media/image30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8.png"/><Relationship Id="rId11" Type="http://schemas.openxmlformats.org/officeDocument/2006/relationships/image" Target="../media/image74.png"/><Relationship Id="rId5" Type="http://schemas.openxmlformats.org/officeDocument/2006/relationships/image" Target="../media/image297.png"/><Relationship Id="rId15" Type="http://schemas.openxmlformats.org/officeDocument/2006/relationships/image" Target="../media/image306.png"/><Relationship Id="rId10" Type="http://schemas.openxmlformats.org/officeDocument/2006/relationships/image" Target="../media/image302.png"/><Relationship Id="rId19" Type="http://schemas.openxmlformats.org/officeDocument/2006/relationships/image" Target="../media/image310.png"/><Relationship Id="rId4" Type="http://schemas.openxmlformats.org/officeDocument/2006/relationships/image" Target="../media/image4.png"/><Relationship Id="rId9" Type="http://schemas.openxmlformats.org/officeDocument/2006/relationships/image" Target="../media/image301.png"/><Relationship Id="rId14" Type="http://schemas.openxmlformats.org/officeDocument/2006/relationships/image" Target="../media/image30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3.png"/><Relationship Id="rId7" Type="http://schemas.openxmlformats.org/officeDocument/2006/relationships/image" Target="../media/image316.png"/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5.png"/><Relationship Id="rId5" Type="http://schemas.openxmlformats.org/officeDocument/2006/relationships/image" Target="../media/image314.png"/><Relationship Id="rId4" Type="http://schemas.openxmlformats.org/officeDocument/2006/relationships/image" Target="../media/image17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3.png"/><Relationship Id="rId13" Type="http://schemas.openxmlformats.org/officeDocument/2006/relationships/image" Target="../media/image328.png"/><Relationship Id="rId18" Type="http://schemas.openxmlformats.org/officeDocument/2006/relationships/image" Target="../media/image333.png"/><Relationship Id="rId3" Type="http://schemas.openxmlformats.org/officeDocument/2006/relationships/image" Target="../media/image170.png"/><Relationship Id="rId21" Type="http://schemas.openxmlformats.org/officeDocument/2006/relationships/image" Target="../media/image336.png"/><Relationship Id="rId7" Type="http://schemas.openxmlformats.org/officeDocument/2006/relationships/image" Target="../media/image322.png"/><Relationship Id="rId12" Type="http://schemas.openxmlformats.org/officeDocument/2006/relationships/image" Target="../media/image327.png"/><Relationship Id="rId17" Type="http://schemas.openxmlformats.org/officeDocument/2006/relationships/image" Target="../media/image332.png"/><Relationship Id="rId2" Type="http://schemas.openxmlformats.org/officeDocument/2006/relationships/image" Target="../media/image318.png"/><Relationship Id="rId16" Type="http://schemas.openxmlformats.org/officeDocument/2006/relationships/image" Target="../media/image331.png"/><Relationship Id="rId20" Type="http://schemas.openxmlformats.org/officeDocument/2006/relationships/image" Target="../media/image3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1.png"/><Relationship Id="rId11" Type="http://schemas.openxmlformats.org/officeDocument/2006/relationships/image" Target="../media/image326.png"/><Relationship Id="rId5" Type="http://schemas.openxmlformats.org/officeDocument/2006/relationships/image" Target="../media/image320.png"/><Relationship Id="rId15" Type="http://schemas.openxmlformats.org/officeDocument/2006/relationships/image" Target="../media/image330.png"/><Relationship Id="rId23" Type="http://schemas.openxmlformats.org/officeDocument/2006/relationships/image" Target="../media/image338.png"/><Relationship Id="rId10" Type="http://schemas.openxmlformats.org/officeDocument/2006/relationships/image" Target="../media/image325.png"/><Relationship Id="rId19" Type="http://schemas.openxmlformats.org/officeDocument/2006/relationships/image" Target="../media/image334.png"/><Relationship Id="rId4" Type="http://schemas.openxmlformats.org/officeDocument/2006/relationships/image" Target="../media/image319.png"/><Relationship Id="rId9" Type="http://schemas.openxmlformats.org/officeDocument/2006/relationships/image" Target="../media/image324.png"/><Relationship Id="rId14" Type="http://schemas.openxmlformats.org/officeDocument/2006/relationships/image" Target="../media/image329.png"/><Relationship Id="rId22" Type="http://schemas.openxmlformats.org/officeDocument/2006/relationships/image" Target="../media/image3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4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image" Target="../media/image31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Relationship Id="rId30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image" Target="../media/image4.png"/><Relationship Id="rId21" Type="http://schemas.openxmlformats.org/officeDocument/2006/relationships/image" Target="../media/image77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image" Target="../media/image59.png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26" Type="http://schemas.openxmlformats.org/officeDocument/2006/relationships/image" Target="../media/image103.png"/><Relationship Id="rId39" Type="http://schemas.openxmlformats.org/officeDocument/2006/relationships/image" Target="../media/image116.png"/><Relationship Id="rId21" Type="http://schemas.openxmlformats.org/officeDocument/2006/relationships/image" Target="../media/image98.png"/><Relationship Id="rId34" Type="http://schemas.openxmlformats.org/officeDocument/2006/relationships/image" Target="../media/image111.png"/><Relationship Id="rId42" Type="http://schemas.openxmlformats.org/officeDocument/2006/relationships/image" Target="../media/image119.png"/><Relationship Id="rId47" Type="http://schemas.openxmlformats.org/officeDocument/2006/relationships/image" Target="../media/image124.png"/><Relationship Id="rId50" Type="http://schemas.openxmlformats.org/officeDocument/2006/relationships/image" Target="../media/image127.png"/><Relationship Id="rId7" Type="http://schemas.openxmlformats.org/officeDocument/2006/relationships/image" Target="../media/image84.png"/><Relationship Id="rId2" Type="http://schemas.openxmlformats.org/officeDocument/2006/relationships/image" Target="../media/image80.png"/><Relationship Id="rId16" Type="http://schemas.openxmlformats.org/officeDocument/2006/relationships/image" Target="../media/image93.png"/><Relationship Id="rId29" Type="http://schemas.openxmlformats.org/officeDocument/2006/relationships/image" Target="../media/image106.png"/><Relationship Id="rId11" Type="http://schemas.openxmlformats.org/officeDocument/2006/relationships/image" Target="../media/image88.png"/><Relationship Id="rId24" Type="http://schemas.openxmlformats.org/officeDocument/2006/relationships/image" Target="../media/image101.png"/><Relationship Id="rId32" Type="http://schemas.openxmlformats.org/officeDocument/2006/relationships/image" Target="../media/image109.png"/><Relationship Id="rId37" Type="http://schemas.openxmlformats.org/officeDocument/2006/relationships/image" Target="../media/image114.png"/><Relationship Id="rId40" Type="http://schemas.openxmlformats.org/officeDocument/2006/relationships/image" Target="../media/image117.png"/><Relationship Id="rId45" Type="http://schemas.openxmlformats.org/officeDocument/2006/relationships/image" Target="../media/image122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23" Type="http://schemas.openxmlformats.org/officeDocument/2006/relationships/image" Target="../media/image100.png"/><Relationship Id="rId28" Type="http://schemas.openxmlformats.org/officeDocument/2006/relationships/image" Target="../media/image105.png"/><Relationship Id="rId36" Type="http://schemas.openxmlformats.org/officeDocument/2006/relationships/image" Target="../media/image113.png"/><Relationship Id="rId49" Type="http://schemas.openxmlformats.org/officeDocument/2006/relationships/image" Target="../media/image126.png"/><Relationship Id="rId10" Type="http://schemas.openxmlformats.org/officeDocument/2006/relationships/image" Target="../media/image87.png"/><Relationship Id="rId19" Type="http://schemas.openxmlformats.org/officeDocument/2006/relationships/image" Target="../media/image96.png"/><Relationship Id="rId31" Type="http://schemas.openxmlformats.org/officeDocument/2006/relationships/image" Target="../media/image108.png"/><Relationship Id="rId44" Type="http://schemas.openxmlformats.org/officeDocument/2006/relationships/image" Target="../media/image121.png"/><Relationship Id="rId4" Type="http://schemas.openxmlformats.org/officeDocument/2006/relationships/image" Target="../media/image4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Relationship Id="rId22" Type="http://schemas.openxmlformats.org/officeDocument/2006/relationships/image" Target="../media/image99.png"/><Relationship Id="rId27" Type="http://schemas.openxmlformats.org/officeDocument/2006/relationships/image" Target="../media/image104.png"/><Relationship Id="rId30" Type="http://schemas.openxmlformats.org/officeDocument/2006/relationships/image" Target="../media/image107.png"/><Relationship Id="rId35" Type="http://schemas.openxmlformats.org/officeDocument/2006/relationships/image" Target="../media/image112.png"/><Relationship Id="rId43" Type="http://schemas.openxmlformats.org/officeDocument/2006/relationships/image" Target="../media/image120.png"/><Relationship Id="rId48" Type="http://schemas.openxmlformats.org/officeDocument/2006/relationships/image" Target="../media/image125.png"/><Relationship Id="rId8" Type="http://schemas.openxmlformats.org/officeDocument/2006/relationships/image" Target="../media/image85.png"/><Relationship Id="rId3" Type="http://schemas.openxmlformats.org/officeDocument/2006/relationships/image" Target="../media/image81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5" Type="http://schemas.openxmlformats.org/officeDocument/2006/relationships/image" Target="../media/image102.png"/><Relationship Id="rId33" Type="http://schemas.openxmlformats.org/officeDocument/2006/relationships/image" Target="../media/image110.png"/><Relationship Id="rId38" Type="http://schemas.openxmlformats.org/officeDocument/2006/relationships/image" Target="../media/image115.png"/><Relationship Id="rId46" Type="http://schemas.openxmlformats.org/officeDocument/2006/relationships/image" Target="../media/image123.png"/><Relationship Id="rId20" Type="http://schemas.openxmlformats.org/officeDocument/2006/relationships/image" Target="../media/image97.png"/><Relationship Id="rId41" Type="http://schemas.openxmlformats.org/officeDocument/2006/relationships/image" Target="../media/image1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7" Type="http://schemas.openxmlformats.org/officeDocument/2006/relationships/image" Target="../media/image131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png"/><Relationship Id="rId5" Type="http://schemas.openxmlformats.org/officeDocument/2006/relationships/image" Target="../media/image13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2.png"/><Relationship Id="rId18" Type="http://schemas.openxmlformats.org/officeDocument/2006/relationships/image" Target="../media/image147.png"/><Relationship Id="rId3" Type="http://schemas.openxmlformats.org/officeDocument/2006/relationships/image" Target="../media/image133.png"/><Relationship Id="rId7" Type="http://schemas.openxmlformats.org/officeDocument/2006/relationships/image" Target="../media/image136.png"/><Relationship Id="rId12" Type="http://schemas.openxmlformats.org/officeDocument/2006/relationships/image" Target="../media/image141.png"/><Relationship Id="rId17" Type="http://schemas.openxmlformats.org/officeDocument/2006/relationships/image" Target="../media/image146.png"/><Relationship Id="rId2" Type="http://schemas.openxmlformats.org/officeDocument/2006/relationships/image" Target="../media/image132.png"/><Relationship Id="rId16" Type="http://schemas.openxmlformats.org/officeDocument/2006/relationships/image" Target="../media/image1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5" Type="http://schemas.openxmlformats.org/officeDocument/2006/relationships/image" Target="../media/image144.png"/><Relationship Id="rId10" Type="http://schemas.openxmlformats.org/officeDocument/2006/relationships/image" Target="../media/image139.png"/><Relationship Id="rId4" Type="http://schemas.openxmlformats.org/officeDocument/2006/relationships/image" Target="../media/image4.png"/><Relationship Id="rId9" Type="http://schemas.openxmlformats.org/officeDocument/2006/relationships/image" Target="../media/image138.png"/><Relationship Id="rId14" Type="http://schemas.openxmlformats.org/officeDocument/2006/relationships/image" Target="../media/image1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732152" y="2532252"/>
            <a:ext cx="6029579" cy="67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81D60167-4931-47E6-BA6A-407CBD079E47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743" y="379475"/>
            <a:ext cx="8827008" cy="819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97240" y="379475"/>
            <a:ext cx="746759" cy="819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2297" y="541350"/>
            <a:ext cx="8387460" cy="6099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" y="1597405"/>
            <a:ext cx="886206" cy="475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57604" y="1597405"/>
            <a:ext cx="4460621" cy="475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2054174"/>
            <a:ext cx="132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1539" y="2093036"/>
            <a:ext cx="2435733" cy="3813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84270" y="2093036"/>
            <a:ext cx="5452109" cy="381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1539" y="2422270"/>
            <a:ext cx="7193533" cy="381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39" y="2751454"/>
            <a:ext cx="2215896" cy="381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5940" y="351751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91539" y="3556127"/>
            <a:ext cx="2358009" cy="381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10738" y="3556127"/>
            <a:ext cx="219456" cy="381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57422" y="3556127"/>
            <a:ext cx="1879727" cy="381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11546" y="3556127"/>
            <a:ext cx="2901314" cy="381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1539" y="3885565"/>
            <a:ext cx="7626350" cy="381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1539" y="4214748"/>
            <a:ext cx="1638300" cy="381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5940" y="4980813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91539" y="5019421"/>
            <a:ext cx="1221232" cy="38099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90598" y="5019421"/>
            <a:ext cx="6110097" cy="3809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1539" y="5348630"/>
            <a:ext cx="2913126" cy="3813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78046" y="5348630"/>
            <a:ext cx="812355" cy="38130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54703" y="5348630"/>
            <a:ext cx="3428619" cy="38130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91539" y="5678119"/>
            <a:ext cx="1238161" cy="38099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743" y="74676"/>
            <a:ext cx="8827008" cy="819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91484" y="684276"/>
            <a:ext cx="2199132" cy="819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3103" y="684276"/>
            <a:ext cx="789431" cy="819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2297" y="236550"/>
            <a:ext cx="8387460" cy="6099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06697" y="846455"/>
            <a:ext cx="1750822" cy="609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1539" y="1630933"/>
            <a:ext cx="6502146" cy="5090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1539" y="2216226"/>
            <a:ext cx="1037297" cy="5093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55901" y="2216226"/>
            <a:ext cx="5378831" cy="5093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487776"/>
            <a:ext cx="168275" cy="178181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91539" y="2801747"/>
            <a:ext cx="1037297" cy="5090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55901" y="2801747"/>
            <a:ext cx="4905121" cy="5090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4055" y="333756"/>
            <a:ext cx="3715512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18047" y="333756"/>
            <a:ext cx="865631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79750" y="509346"/>
            <a:ext cx="3283077" cy="672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39" y="1585213"/>
            <a:ext cx="1383919" cy="348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88717" y="1585213"/>
            <a:ext cx="812355" cy="3489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33954" y="1585213"/>
            <a:ext cx="5532882" cy="348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1539" y="1853438"/>
            <a:ext cx="2714117" cy="3489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1539" y="2524379"/>
            <a:ext cx="1739392" cy="3489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85898" y="2524379"/>
            <a:ext cx="5530977" cy="3489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39" y="3194939"/>
            <a:ext cx="4195318" cy="3489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76495" y="3194939"/>
            <a:ext cx="2199767" cy="3489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53960" y="3194939"/>
            <a:ext cx="1368552" cy="3489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1539" y="3463163"/>
            <a:ext cx="3226943" cy="34899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07230" y="3463163"/>
            <a:ext cx="3646804" cy="34899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1539" y="3731336"/>
            <a:ext cx="6586855" cy="3493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65238" y="3731336"/>
            <a:ext cx="131064" cy="3493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35940" y="1549654"/>
            <a:ext cx="123189" cy="3177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95"/>
              </a:spcBef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70"/>
              </a:spcBef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91539" y="4402201"/>
            <a:ext cx="742086" cy="34899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48053" y="4402201"/>
            <a:ext cx="204215" cy="34899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50161" y="4402201"/>
            <a:ext cx="252984" cy="34899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76654" y="4402201"/>
            <a:ext cx="204216" cy="34899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78761" y="4402201"/>
            <a:ext cx="5809234" cy="34899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1539" y="4670425"/>
            <a:ext cx="4381627" cy="34899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54803" y="4670425"/>
            <a:ext cx="2587752" cy="34899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1539" y="4938648"/>
            <a:ext cx="1465072" cy="34899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34438" y="4938648"/>
            <a:ext cx="3756533" cy="34899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8739" y="333756"/>
            <a:ext cx="3502152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19371" y="333756"/>
            <a:ext cx="3715512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03364" y="333756"/>
            <a:ext cx="865631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4052" y="509346"/>
            <a:ext cx="3023235" cy="6723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65065" y="509346"/>
            <a:ext cx="3283076" cy="6723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1538986"/>
            <a:ext cx="13652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1539" y="1577594"/>
            <a:ext cx="7782052" cy="3962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1539" y="1882470"/>
            <a:ext cx="5646039" cy="3965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06260" y="1882470"/>
            <a:ext cx="1810639" cy="3965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39" y="2187270"/>
            <a:ext cx="7369048" cy="3965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1539" y="2492375"/>
            <a:ext cx="5675757" cy="3962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35216" y="2492375"/>
            <a:ext cx="2345816" cy="3962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1539" y="2797175"/>
            <a:ext cx="514350" cy="3962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92605" y="3176651"/>
            <a:ext cx="2291080" cy="34899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92605" y="3511930"/>
            <a:ext cx="4975098" cy="3489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92605" y="3847465"/>
            <a:ext cx="2495804" cy="6842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92605" y="4518025"/>
            <a:ext cx="3917188" cy="34899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92605" y="4853304"/>
            <a:ext cx="4571238" cy="34899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92605" y="5188661"/>
            <a:ext cx="6258687" cy="3493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92605" y="5457139"/>
            <a:ext cx="4656455" cy="34899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93139" y="3141091"/>
            <a:ext cx="180975" cy="2976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15"/>
              </a:spcBef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92605" y="5792419"/>
            <a:ext cx="7225538" cy="34899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20111" y="333756"/>
            <a:ext cx="4344924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33515" y="333756"/>
            <a:ext cx="865632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65805" y="509346"/>
            <a:ext cx="3872103" cy="672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538986"/>
            <a:ext cx="13652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1539" y="1577594"/>
            <a:ext cx="7634605" cy="396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1539" y="1882470"/>
            <a:ext cx="262128" cy="3965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2603" y="1882470"/>
            <a:ext cx="7536560" cy="3965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1539" y="2187270"/>
            <a:ext cx="7389876" cy="3965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1539" y="2492375"/>
            <a:ext cx="7089394" cy="3962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39" y="2797175"/>
            <a:ext cx="7084822" cy="3962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49869" y="2797175"/>
            <a:ext cx="310896" cy="3962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5940" y="3520516"/>
            <a:ext cx="13652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91539" y="3559505"/>
            <a:ext cx="7889621" cy="3965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1539" y="3864228"/>
            <a:ext cx="2947924" cy="3962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05478" y="3864228"/>
            <a:ext cx="4880736" cy="3962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1539" y="4169028"/>
            <a:ext cx="7172452" cy="3962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1539" y="4473828"/>
            <a:ext cx="7845806" cy="3962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1539" y="4778628"/>
            <a:ext cx="7800975" cy="39623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1539" y="5083505"/>
            <a:ext cx="1985518" cy="39654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60217" y="5083505"/>
            <a:ext cx="310895" cy="3965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5500" y="333756"/>
            <a:ext cx="2196083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60064" y="333756"/>
            <a:ext cx="2660904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9447" y="333756"/>
            <a:ext cx="1600200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58128" y="333756"/>
            <a:ext cx="865631" cy="899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40813" y="509346"/>
            <a:ext cx="1709039" cy="6723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05758" y="509346"/>
            <a:ext cx="2122678" cy="6723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35396" y="509346"/>
            <a:ext cx="1303527" cy="6723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1539" y="1630933"/>
            <a:ext cx="3082671" cy="5090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03015" y="1630933"/>
            <a:ext cx="1095603" cy="5090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41798" y="1630933"/>
            <a:ext cx="3550793" cy="5090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1539" y="2118690"/>
            <a:ext cx="1282319" cy="5093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90598" y="2118690"/>
            <a:ext cx="3612134" cy="5093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38521" y="2118690"/>
            <a:ext cx="2181352" cy="5093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52106" y="2118690"/>
            <a:ext cx="1278763" cy="5093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1539" y="3289427"/>
            <a:ext cx="2709672" cy="50901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50971" y="3289427"/>
            <a:ext cx="5063109" cy="50901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1539" y="3777056"/>
            <a:ext cx="1571752" cy="50932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5940" y="1584706"/>
            <a:ext cx="168275" cy="3830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91539" y="4947792"/>
            <a:ext cx="2921381" cy="50901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50615" y="4947792"/>
            <a:ext cx="2043557" cy="50901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23865" y="4947792"/>
            <a:ext cx="2632202" cy="50901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91539" y="5435803"/>
            <a:ext cx="1814195" cy="50901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54477" y="5435803"/>
            <a:ext cx="3797427" cy="50901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900" y="333756"/>
            <a:ext cx="5513832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25211" y="333756"/>
            <a:ext cx="3715512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09204" y="333756"/>
            <a:ext cx="865631" cy="899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7933" y="509346"/>
            <a:ext cx="5022342" cy="6723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59" y="509346"/>
            <a:ext cx="3283076" cy="6723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1539" y="1562353"/>
            <a:ext cx="1308988" cy="4754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13457" y="1562353"/>
            <a:ext cx="4776978" cy="4754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13525" y="1562353"/>
            <a:ext cx="2130679" cy="4754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1539" y="1927809"/>
            <a:ext cx="1019251" cy="4757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2605" y="2385695"/>
            <a:ext cx="6550279" cy="4130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92605" y="2702686"/>
            <a:ext cx="4546092" cy="4130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92605" y="3098926"/>
            <a:ext cx="2973705" cy="4130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36771" y="3098926"/>
            <a:ext cx="1186776" cy="4130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66309" y="3098926"/>
            <a:ext cx="3330702" cy="4130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92605" y="3415868"/>
            <a:ext cx="3229610" cy="4133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92605" y="3812108"/>
            <a:ext cx="7219950" cy="4133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92605" y="4129404"/>
            <a:ext cx="2713355" cy="4130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70071" y="4129404"/>
            <a:ext cx="240791" cy="41300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90466" y="4129404"/>
            <a:ext cx="4309237" cy="41300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92605" y="4525645"/>
            <a:ext cx="6522211" cy="41300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92605" y="4842636"/>
            <a:ext cx="6600063" cy="41300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92605" y="5159705"/>
            <a:ext cx="4918710" cy="41330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35940" y="1519173"/>
            <a:ext cx="666750" cy="4419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91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495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50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495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3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92605" y="5556199"/>
            <a:ext cx="5537073" cy="41300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995" y="74676"/>
            <a:ext cx="5013960" cy="819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76444" y="74676"/>
            <a:ext cx="3497579" cy="819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91484" y="684276"/>
            <a:ext cx="2199132" cy="819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3103" y="684276"/>
            <a:ext cx="789431" cy="819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4854" y="236550"/>
            <a:ext cx="4564380" cy="6099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91911" y="236550"/>
            <a:ext cx="3088005" cy="6099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06697" y="846455"/>
            <a:ext cx="1750822" cy="609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0788" y="1573022"/>
            <a:ext cx="7156323" cy="4282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8033" y="1883994"/>
            <a:ext cx="994752" cy="4285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292605" y="2312542"/>
            <a:ext cx="1721104" cy="381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2869945" y="2312542"/>
            <a:ext cx="5875655" cy="381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92605" y="2605151"/>
            <a:ext cx="2381122" cy="381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92605" y="2970910"/>
            <a:ext cx="7403210" cy="381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92605" y="3263519"/>
            <a:ext cx="1244219" cy="38099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92605" y="3629228"/>
            <a:ext cx="6839584" cy="38130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92605" y="3922140"/>
            <a:ext cx="7194550" cy="3810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92605" y="4214748"/>
            <a:ext cx="1060361" cy="3810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92605" y="4580509"/>
            <a:ext cx="6795770" cy="3810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92605" y="4873116"/>
            <a:ext cx="6502273" cy="3810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35940" y="1531365"/>
            <a:ext cx="652780" cy="4060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605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305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305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305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292605" y="5238902"/>
            <a:ext cx="7418451" cy="38130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92605" y="5531815"/>
            <a:ext cx="1830324" cy="3810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7591" y="333756"/>
            <a:ext cx="4035552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11623" y="333756"/>
            <a:ext cx="3264408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44511" y="333756"/>
            <a:ext cx="865631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2904" y="509346"/>
            <a:ext cx="3540633" cy="6723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57571" y="509346"/>
            <a:ext cx="2786887" cy="6723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1554226"/>
            <a:ext cx="1593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1539" y="1597405"/>
            <a:ext cx="7866888" cy="4754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1539" y="2008962"/>
            <a:ext cx="4725543" cy="4757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59857" y="2008962"/>
            <a:ext cx="2572512" cy="4757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39" y="2420747"/>
            <a:ext cx="2563622" cy="4754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04666" y="2420747"/>
            <a:ext cx="179832" cy="4754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9932" y="3426586"/>
            <a:ext cx="384047" cy="4754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72260" y="3429634"/>
            <a:ext cx="265175" cy="3185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37386" y="3426586"/>
            <a:ext cx="5447919" cy="4754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92605" y="3923665"/>
            <a:ext cx="6107811" cy="4130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92605" y="4359528"/>
            <a:ext cx="6081395" cy="4130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92605" y="4716145"/>
            <a:ext cx="4769358" cy="41300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5940" y="3333953"/>
            <a:ext cx="666750" cy="2200910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9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34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31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368805" y="5152085"/>
            <a:ext cx="6288659" cy="4133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92605" y="5508955"/>
            <a:ext cx="5359527" cy="41300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923330"/>
          </a:xfrm>
        </p:spPr>
        <p:txBody>
          <a:bodyPr/>
          <a:lstStyle/>
          <a:p>
            <a:r>
              <a:rPr lang="en-GB" sz="6000" dirty="0" smtClean="0">
                <a:solidFill>
                  <a:srgbClr val="FFFF00"/>
                </a:solidFill>
              </a:rPr>
              <a:t>Innovation Types</a:t>
            </a:r>
            <a:endParaRPr lang="en-GB" sz="60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24929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bg1">
                    <a:lumMod val="95000"/>
                  </a:schemeClr>
                </a:solidFill>
              </a:rPr>
              <a:t>Product 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bg1">
                    <a:lumMod val="95000"/>
                  </a:schemeClr>
                </a:solidFill>
              </a:rPr>
              <a:t>Process 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bg1">
                    <a:lumMod val="95000"/>
                  </a:schemeClr>
                </a:solidFill>
              </a:rPr>
              <a:t>Marketing 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bg1">
                    <a:lumMod val="95000"/>
                  </a:schemeClr>
                </a:solidFill>
              </a:rPr>
              <a:t>Organizational Innovation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527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71088" y="333756"/>
            <a:ext cx="2442972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82540" y="333756"/>
            <a:ext cx="865632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16782" y="509346"/>
            <a:ext cx="1997075" cy="672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84503" y="1630933"/>
            <a:ext cx="2359660" cy="509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1539" y="2216226"/>
            <a:ext cx="4969891" cy="5093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1539" y="2801747"/>
            <a:ext cx="5050282" cy="5090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1539" y="3386963"/>
            <a:ext cx="7527671" cy="5090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1539" y="3972433"/>
            <a:ext cx="6805041" cy="5090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1539" y="4460113"/>
            <a:ext cx="4307078" cy="5090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5940" y="1487776"/>
            <a:ext cx="168275" cy="402526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91539" y="5045405"/>
            <a:ext cx="5520436" cy="5093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5" y="1295400"/>
            <a:ext cx="8867774" cy="519089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830997"/>
          </a:xfrm>
        </p:spPr>
        <p:txBody>
          <a:bodyPr/>
          <a:lstStyle/>
          <a:p>
            <a:r>
              <a:rPr lang="en-GB" sz="5400" dirty="0" smtClean="0">
                <a:solidFill>
                  <a:srgbClr val="FFFF00"/>
                </a:solidFill>
              </a:rPr>
              <a:t>Technology </a:t>
            </a:r>
            <a:r>
              <a:rPr lang="en-GB" sz="5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Innovation</a:t>
            </a:r>
            <a:endParaRPr lang="en-GB" sz="54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247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908" y="379475"/>
            <a:ext cx="6010656" cy="819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50052" y="379475"/>
            <a:ext cx="3023616" cy="819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06156" y="379475"/>
            <a:ext cx="789431" cy="819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1766" y="541350"/>
            <a:ext cx="5586984" cy="6099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65520" y="541350"/>
            <a:ext cx="2618612" cy="6099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931" y="1111001"/>
            <a:ext cx="8269834" cy="55317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677108"/>
          </a:xfrm>
        </p:spPr>
        <p:txBody>
          <a:bodyPr/>
          <a:lstStyle/>
          <a:p>
            <a:r>
              <a:rPr lang="en-GB" sz="4400" dirty="0" smtClean="0">
                <a:solidFill>
                  <a:srgbClr val="FFFF00"/>
                </a:solidFill>
              </a:rPr>
              <a:t>Non-linearity of TM activities</a:t>
            </a:r>
            <a:endParaRPr lang="en-GB" sz="44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76400"/>
            <a:ext cx="8153400" cy="486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38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7472" y="379475"/>
            <a:ext cx="8610600" cy="819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90559" y="379475"/>
            <a:ext cx="789431" cy="819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2025" y="541350"/>
            <a:ext cx="8171307" cy="6099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39" y="1577594"/>
            <a:ext cx="1363472" cy="396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18614" y="1577594"/>
            <a:ext cx="6485763" cy="3962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1539" y="1958670"/>
            <a:ext cx="1363472" cy="396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18614" y="1958670"/>
            <a:ext cx="4354703" cy="3965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1539" y="2339975"/>
            <a:ext cx="1363472" cy="3962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18614" y="2339975"/>
            <a:ext cx="4704842" cy="3962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39" y="2720975"/>
            <a:ext cx="1363472" cy="396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18614" y="2720975"/>
            <a:ext cx="4797044" cy="3962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1539" y="3101975"/>
            <a:ext cx="1363472" cy="396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18614" y="3101975"/>
            <a:ext cx="4554982" cy="3962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1539" y="3482924"/>
            <a:ext cx="1363472" cy="396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18614" y="3482924"/>
            <a:ext cx="5931535" cy="3965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1539" y="3864228"/>
            <a:ext cx="1363472" cy="3962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18614" y="3864228"/>
            <a:ext cx="6124828" cy="3962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1539" y="4245228"/>
            <a:ext cx="1363472" cy="396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18614" y="4245228"/>
            <a:ext cx="6458330" cy="3962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1539" y="4626228"/>
            <a:ext cx="1363472" cy="396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18614" y="4626228"/>
            <a:ext cx="5923788" cy="3962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91539" y="5007228"/>
            <a:ext cx="1363472" cy="396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18614" y="5007228"/>
            <a:ext cx="6467728" cy="3962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35940" y="1538986"/>
            <a:ext cx="136525" cy="4217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91539" y="5388254"/>
            <a:ext cx="1363472" cy="396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18614" y="5388254"/>
            <a:ext cx="6467728" cy="3965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8640" y="6357213"/>
            <a:ext cx="1679575" cy="1828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8640" y="6540093"/>
            <a:ext cx="998004" cy="1828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24173" y="6357213"/>
            <a:ext cx="2062226" cy="1828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23915" y="6357213"/>
            <a:ext cx="100584" cy="1828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74208" y="6357213"/>
            <a:ext cx="354329" cy="18288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79138" y="6540093"/>
            <a:ext cx="658367" cy="18288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830997"/>
          </a:xfrm>
        </p:spPr>
        <p:txBody>
          <a:bodyPr/>
          <a:lstStyle/>
          <a:p>
            <a:r>
              <a:rPr lang="en-GB" sz="5400" dirty="0" smtClean="0">
                <a:solidFill>
                  <a:srgbClr val="FFFF00"/>
                </a:solidFill>
              </a:rPr>
              <a:t>TM Tools</a:t>
            </a:r>
            <a:endParaRPr lang="en-GB" sz="54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295465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Patent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Portfolio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 smtClean="0">
                <a:solidFill>
                  <a:schemeClr val="bg1"/>
                </a:solidFill>
              </a:rPr>
              <a:t>Roadmapping</a:t>
            </a:r>
            <a:endParaRPr lang="en-GB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S-curve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Stage-gate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Value analysis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690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8915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34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03220" y="3029711"/>
            <a:ext cx="3224784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6484" y="3029711"/>
            <a:ext cx="865632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48914" y="3207130"/>
            <a:ext cx="2771013" cy="6720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39" y="527253"/>
            <a:ext cx="2960370" cy="509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4340" y="966469"/>
            <a:ext cx="2786634" cy="509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4340" y="1405382"/>
            <a:ext cx="2706370" cy="509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4340" y="1844370"/>
            <a:ext cx="3837686" cy="5093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340" y="2283586"/>
            <a:ext cx="1111605" cy="5090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91000" y="0"/>
            <a:ext cx="4952999" cy="330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718428" y="3894201"/>
            <a:ext cx="2764155" cy="1977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But in Modern  </a:t>
            </a:r>
            <a:r>
              <a:rPr sz="3200" spc="-45" dirty="0">
                <a:solidFill>
                  <a:srgbClr val="FFFFFF"/>
                </a:solidFill>
                <a:latin typeface="Calibri"/>
                <a:cs typeface="Calibri"/>
              </a:rPr>
              <a:t>Word  </a:t>
            </a:r>
            <a:r>
              <a:rPr sz="3200" spc="-30" dirty="0">
                <a:solidFill>
                  <a:srgbClr val="FFFFFF"/>
                </a:solidFill>
                <a:latin typeface="Calibri"/>
                <a:cs typeface="Calibri"/>
              </a:rPr>
              <a:t>Technology</a:t>
            </a:r>
            <a:r>
              <a:rPr sz="3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adds 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value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3260216"/>
            <a:ext cx="5410200" cy="35977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4144" y="333756"/>
            <a:ext cx="5356859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39483" y="333756"/>
            <a:ext cx="865631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59457" y="509346"/>
            <a:ext cx="4857623" cy="672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" y="2216226"/>
            <a:ext cx="2621026" cy="5093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4902" y="2792602"/>
            <a:ext cx="5949188" cy="4434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2605" y="3304666"/>
            <a:ext cx="363474" cy="4434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34922" y="3304666"/>
            <a:ext cx="3681857" cy="4434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74902" y="3816680"/>
            <a:ext cx="3450844" cy="4437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68646" y="3816680"/>
            <a:ext cx="249174" cy="4437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5940" y="2663469"/>
            <a:ext cx="680720" cy="214249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7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91539" y="4338192"/>
            <a:ext cx="575310" cy="5090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52041" y="4338192"/>
            <a:ext cx="6650228" cy="50901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1539" y="4825872"/>
            <a:ext cx="2521585" cy="5090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07792" y="333756"/>
            <a:ext cx="3369563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45835" y="333756"/>
            <a:ext cx="865632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53485" y="509346"/>
            <a:ext cx="2902458" cy="672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39" y="1585213"/>
            <a:ext cx="1282192" cy="348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6798" y="1585213"/>
            <a:ext cx="4021582" cy="3489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73445" y="1585213"/>
            <a:ext cx="1616964" cy="348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1549654"/>
            <a:ext cx="123189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1539" y="2255850"/>
            <a:ext cx="228600" cy="349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5839" y="2255850"/>
            <a:ext cx="7537831" cy="349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39" y="2524379"/>
            <a:ext cx="7482078" cy="3489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1539" y="2792602"/>
            <a:ext cx="4063746" cy="3489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45430" y="2792602"/>
            <a:ext cx="3485515" cy="3489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1539" y="3463163"/>
            <a:ext cx="888453" cy="3489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81226" y="3463163"/>
            <a:ext cx="1974214" cy="34899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39363" y="3463163"/>
            <a:ext cx="1549018" cy="34899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68875" y="3463163"/>
            <a:ext cx="198120" cy="34899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67934" y="3463163"/>
            <a:ext cx="1644649" cy="34899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75425" y="3463163"/>
            <a:ext cx="967320" cy="34899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1539" y="4133977"/>
            <a:ext cx="1295399" cy="34899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78989" y="4133977"/>
            <a:ext cx="1777111" cy="34899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45103" y="4133977"/>
            <a:ext cx="1563115" cy="34899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77916" y="4133977"/>
            <a:ext cx="1827021" cy="34899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74129" y="4133977"/>
            <a:ext cx="304800" cy="34899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35940" y="3427603"/>
            <a:ext cx="123189" cy="1701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57072" y="4804536"/>
            <a:ext cx="2008251" cy="34899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47085" y="4804536"/>
            <a:ext cx="3701795" cy="34899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32169" y="4804536"/>
            <a:ext cx="546811" cy="34899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87844" y="4804536"/>
            <a:ext cx="541020" cy="34899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1539" y="5072837"/>
            <a:ext cx="7100951" cy="3493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1539" y="5341315"/>
            <a:ext cx="5951474" cy="34899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26301" y="5341315"/>
            <a:ext cx="1063752" cy="34899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8991" y="333756"/>
            <a:ext cx="7025640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73111" y="333756"/>
            <a:ext cx="865631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24305" y="509346"/>
            <a:ext cx="6557264" cy="672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39" y="1562353"/>
            <a:ext cx="1896872" cy="475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87066" y="1562353"/>
            <a:ext cx="5175123" cy="475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1539" y="1927809"/>
            <a:ext cx="7305040" cy="4757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1539" y="2842895"/>
            <a:ext cx="1673352" cy="4754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87422" y="2842895"/>
            <a:ext cx="2850515" cy="4754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70042" y="2842895"/>
            <a:ext cx="1060043" cy="4754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78601" y="2842895"/>
            <a:ext cx="1370202" cy="4754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1539" y="3208654"/>
            <a:ext cx="2503805" cy="4754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39135" y="3208654"/>
            <a:ext cx="1754632" cy="4754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1539" y="4123309"/>
            <a:ext cx="2015363" cy="4754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28798" y="4123309"/>
            <a:ext cx="2265045" cy="4754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42966" y="4123309"/>
            <a:ext cx="3775964" cy="4754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1539" y="4489069"/>
            <a:ext cx="1520952" cy="4754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60345" y="4489069"/>
            <a:ext cx="179831" cy="4754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5940" y="1519173"/>
            <a:ext cx="159385" cy="432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685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690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685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91539" y="5403799"/>
            <a:ext cx="1198625" cy="4754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50389" y="5403799"/>
            <a:ext cx="274319" cy="4754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87550" y="5403799"/>
            <a:ext cx="970026" cy="4754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54705" y="5403799"/>
            <a:ext cx="4117848" cy="47548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00977" y="5403799"/>
            <a:ext cx="1221295" cy="4754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4316" y="333756"/>
            <a:ext cx="4538472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11267" y="333756"/>
            <a:ext cx="3369564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49311" y="333756"/>
            <a:ext cx="865631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49628" y="509346"/>
            <a:ext cx="4019041" cy="6723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57215" y="509346"/>
            <a:ext cx="2902458" cy="6723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1539" y="1597405"/>
            <a:ext cx="1691005" cy="2865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76754" y="1597405"/>
            <a:ext cx="166878" cy="2865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88005" y="1597405"/>
            <a:ext cx="713333" cy="2865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99510" y="1597405"/>
            <a:ext cx="1197368" cy="2865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96790" y="1597405"/>
            <a:ext cx="792822" cy="2865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90210" y="1597405"/>
            <a:ext cx="3101466" cy="2865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1539" y="1816861"/>
            <a:ext cx="1301369" cy="2865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92705" y="1816861"/>
            <a:ext cx="106680" cy="2865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1539" y="2365882"/>
            <a:ext cx="2358390" cy="2865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47695" y="2365882"/>
            <a:ext cx="470534" cy="2865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24122" y="2365882"/>
            <a:ext cx="4755769" cy="2865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1539" y="2585339"/>
            <a:ext cx="895591" cy="28651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75129" y="2585339"/>
            <a:ext cx="347471" cy="2865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1539" y="3133979"/>
            <a:ext cx="1765681" cy="28651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59050" y="3133979"/>
            <a:ext cx="2604897" cy="28651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70983" y="3133979"/>
            <a:ext cx="1523491" cy="28651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99225" y="3133979"/>
            <a:ext cx="1782699" cy="28651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1539" y="3353434"/>
            <a:ext cx="848461" cy="28651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18741" y="3353434"/>
            <a:ext cx="1936508" cy="28651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57066" y="3353434"/>
            <a:ext cx="992632" cy="28651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50130" y="3353434"/>
            <a:ext cx="853782" cy="28651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18227" y="3353434"/>
            <a:ext cx="850239" cy="28651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46953" y="3353434"/>
            <a:ext cx="693775" cy="28651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1539" y="3902328"/>
            <a:ext cx="2176653" cy="28651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64433" y="3902328"/>
            <a:ext cx="237744" cy="28651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23310" y="3902328"/>
            <a:ext cx="5285867" cy="28651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91539" y="4121784"/>
            <a:ext cx="1284859" cy="28651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77466" y="4121784"/>
            <a:ext cx="106680" cy="2865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91539" y="4670425"/>
            <a:ext cx="2549906" cy="28651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39719" y="4670425"/>
            <a:ext cx="441960" cy="28651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93286" y="4670425"/>
            <a:ext cx="1197368" cy="28651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90566" y="4670425"/>
            <a:ext cx="913041" cy="28651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612257" y="4670425"/>
            <a:ext cx="890168" cy="28651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03213" y="4670425"/>
            <a:ext cx="1316609" cy="28651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91539" y="5219141"/>
            <a:ext cx="1782699" cy="28681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35250" y="5219141"/>
            <a:ext cx="501904" cy="28681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11677" y="5219141"/>
            <a:ext cx="167639" cy="28681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95498" y="5219141"/>
            <a:ext cx="1156030" cy="28681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62678" y="5219141"/>
            <a:ext cx="1793367" cy="28681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43904" y="5219141"/>
            <a:ext cx="167639" cy="28681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27725" y="5219141"/>
            <a:ext cx="697331" cy="28681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35940" y="1564894"/>
            <a:ext cx="106045" cy="447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943355" y="5768035"/>
            <a:ext cx="975702" cy="28651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21433" y="5768035"/>
            <a:ext cx="1250137" cy="28651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975101" y="5768035"/>
            <a:ext cx="737095" cy="286511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620134" y="5768035"/>
            <a:ext cx="4544060" cy="286511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91539" y="5987491"/>
            <a:ext cx="4019296" cy="286511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500" y="333756"/>
            <a:ext cx="4642104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63084" y="333756"/>
            <a:ext cx="3369564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01128" y="333756"/>
            <a:ext cx="865631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97813" y="509346"/>
            <a:ext cx="4128516" cy="6723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09032" y="509346"/>
            <a:ext cx="2902458" cy="6723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600" y="1447800"/>
            <a:ext cx="8229600" cy="472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9260" y="333756"/>
            <a:ext cx="4035552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03291" y="333756"/>
            <a:ext cx="2482595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54368" y="333756"/>
            <a:ext cx="865631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44573" y="509346"/>
            <a:ext cx="3540633" cy="6723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49240" y="509346"/>
            <a:ext cx="2043302" cy="6723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1596897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1539" y="1635505"/>
            <a:ext cx="7310755" cy="381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1539" y="2001342"/>
            <a:ext cx="7764272" cy="381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1539" y="2367407"/>
            <a:ext cx="5406771" cy="381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80709" y="2367407"/>
            <a:ext cx="1456689" cy="381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1539" y="3245230"/>
            <a:ext cx="216408" cy="381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9744" y="3245230"/>
            <a:ext cx="1145628" cy="381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18029" y="3245230"/>
            <a:ext cx="5652516" cy="381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1539" y="3610940"/>
            <a:ext cx="3875913" cy="3813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29022" y="3610940"/>
            <a:ext cx="1561464" cy="3813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35940" y="3206622"/>
            <a:ext cx="132715" cy="163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91539" y="4489069"/>
            <a:ext cx="365759" cy="381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66164" y="4489069"/>
            <a:ext cx="7161910" cy="3810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1539" y="4854828"/>
            <a:ext cx="2865374" cy="3810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215</Words>
  <Application>Microsoft Office PowerPoint</Application>
  <PresentationFormat>On-screen Show (4:3)</PresentationFormat>
  <Paragraphs>147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Innovation Types</vt:lpstr>
      <vt:lpstr>Technology Innovation</vt:lpstr>
      <vt:lpstr>PowerPoint Presentation</vt:lpstr>
      <vt:lpstr>Non-linearity of TM activities</vt:lpstr>
      <vt:lpstr>PowerPoint Presentation</vt:lpstr>
      <vt:lpstr>TM Tools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Management</dc:title>
  <dc:creator>D</dc:creator>
  <cp:lastModifiedBy>Multi Laptops 88 G</cp:lastModifiedBy>
  <cp:revision>12</cp:revision>
  <dcterms:created xsi:type="dcterms:W3CDTF">2020-10-10T20:11:10Z</dcterms:created>
  <dcterms:modified xsi:type="dcterms:W3CDTF">2020-10-19T08:08:01Z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2017-05-03T00:00:00Z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2020-10-10T00:00:00Z</vt:filetime>
  </property>
</Properties>
</file>