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3" r:id="rId2"/>
    <p:sldId id="324" r:id="rId3"/>
    <p:sldId id="326" r:id="rId4"/>
    <p:sldId id="327" r:id="rId5"/>
    <p:sldId id="328" r:id="rId6"/>
    <p:sldId id="32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autoAdjust="0"/>
    <p:restoredTop sz="94746"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7A406C-5D34-488D-B064-B49A4B2A7A34}" type="datetimeFigureOut">
              <a:rPr lang="en-US" smtClean="0"/>
              <a:pPr/>
              <a:t>10/14/2020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3F65F1-6EF6-476D-B147-F83CA2925562}"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End (wants) are unlimited, scarce</a:t>
            </a:r>
            <a:r>
              <a:rPr lang="en-US" baseline="0" dirty="0" smtClean="0"/>
              <a:t> means available resource are insufficient</a:t>
            </a:r>
            <a:endParaRPr lang="en-US" dirty="0"/>
          </a:p>
        </p:txBody>
      </p:sp>
      <p:sp>
        <p:nvSpPr>
          <p:cNvPr id="4" name="Slide Number Placeholder 3"/>
          <p:cNvSpPr>
            <a:spLocks noGrp="1"/>
          </p:cNvSpPr>
          <p:nvPr>
            <p:ph type="sldNum" sz="quarter" idx="10"/>
          </p:nvPr>
        </p:nvSpPr>
        <p:spPr/>
        <p:txBody>
          <a:bodyPr/>
          <a:lstStyle/>
          <a:p>
            <a:fld id="{1D3F65F1-6EF6-476D-B147-F83CA2925562}"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A5033C-6ADB-47F1-8902-375D4498D31E}" type="datetimeFigureOut">
              <a:rPr lang="en-US" smtClean="0"/>
              <a:pPr/>
              <a:t>10/14/2020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A5033C-6ADB-47F1-8902-375D4498D31E}" type="datetimeFigureOut">
              <a:rPr lang="en-US" smtClean="0"/>
              <a:pPr/>
              <a:t>10/14/2020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154A8-893B-4A85-88CC-6CAB77C9651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ECONOMICS</a:t>
            </a:r>
            <a:endParaRPr lang="en-US" dirty="0"/>
          </a:p>
        </p:txBody>
      </p:sp>
      <p:sp>
        <p:nvSpPr>
          <p:cNvPr id="3" name="Content Placeholder 2"/>
          <p:cNvSpPr>
            <a:spLocks noGrp="1"/>
          </p:cNvSpPr>
          <p:nvPr>
            <p:ph idx="1"/>
          </p:nvPr>
        </p:nvSpPr>
        <p:spPr/>
        <p:txBody>
          <a:bodyPr/>
          <a:lstStyle/>
          <a:p>
            <a:endParaRPr lang="en-US" dirty="0" smtClean="0"/>
          </a:p>
          <a:p>
            <a:r>
              <a:rPr lang="en-US" sz="2800" dirty="0" smtClean="0">
                <a:latin typeface="Times New Roman" pitchFamily="18" charset="0"/>
                <a:cs typeface="Times New Roman" pitchFamily="18" charset="0"/>
              </a:rPr>
              <a:t>“Economics is a science which studies human behavior as a relationship between ends and scarce means which have alternative uses.”</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Economics</a:t>
            </a:r>
            <a:endParaRPr lang="en-US" dirty="0"/>
          </a:p>
        </p:txBody>
      </p:sp>
      <p:sp>
        <p:nvSpPr>
          <p:cNvPr id="3" name="Content Placeholder 2"/>
          <p:cNvSpPr>
            <a:spLocks noGrp="1"/>
          </p:cNvSpPr>
          <p:nvPr>
            <p:ph idx="1"/>
          </p:nvPr>
        </p:nvSpPr>
        <p:spPr/>
        <p:txBody>
          <a:bodyPr/>
          <a:lstStyle/>
          <a:p>
            <a:pPr marL="514350" indent="-514350">
              <a:buNone/>
            </a:pPr>
            <a:r>
              <a:rPr lang="en-US" sz="2400" dirty="0" smtClean="0">
                <a:latin typeface="Times New Roman" pitchFamily="18" charset="0"/>
                <a:cs typeface="Times New Roman" pitchFamily="18" charset="0"/>
              </a:rPr>
              <a:t>Types of Economics</a:t>
            </a:r>
          </a:p>
          <a:p>
            <a:pPr marL="514350" indent="-514350">
              <a:buAutoNum type="alphaLcParenBoth"/>
            </a:pPr>
            <a:r>
              <a:rPr lang="en-US" sz="2400" dirty="0" smtClean="0">
                <a:latin typeface="Times New Roman" pitchFamily="18" charset="0"/>
                <a:cs typeface="Times New Roman" pitchFamily="18" charset="0"/>
              </a:rPr>
              <a:t>Applied Economics</a:t>
            </a:r>
          </a:p>
          <a:p>
            <a:pPr marL="514350" indent="-514350">
              <a:buNone/>
            </a:pPr>
            <a:r>
              <a:rPr lang="en-US" sz="2400" dirty="0" smtClean="0">
                <a:latin typeface="Times New Roman" pitchFamily="18" charset="0"/>
                <a:cs typeface="Times New Roman" pitchFamily="18" charset="0"/>
              </a:rPr>
              <a:t>(b)  Theoretical Economics</a:t>
            </a:r>
          </a:p>
          <a:p>
            <a:pPr marL="514350" indent="-514350">
              <a:buNone/>
            </a:pPr>
            <a:r>
              <a:rPr lang="en-US" sz="2400" dirty="0" smtClean="0">
                <a:latin typeface="Times New Roman" pitchFamily="18" charset="0"/>
                <a:cs typeface="Times New Roman" pitchFamily="18" charset="0"/>
              </a:rPr>
              <a:t>Types of Theoretical Economics</a:t>
            </a:r>
          </a:p>
          <a:p>
            <a:pPr marL="514350" indent="-514350">
              <a:buAutoNum type="arabicParenBoth"/>
            </a:pPr>
            <a:r>
              <a:rPr lang="en-US" sz="2400" dirty="0" smtClean="0">
                <a:latin typeface="Times New Roman" pitchFamily="18" charset="0"/>
                <a:cs typeface="Times New Roman" pitchFamily="18" charset="0"/>
              </a:rPr>
              <a:t>Welfare Economics</a:t>
            </a:r>
          </a:p>
          <a:p>
            <a:pPr marL="514350" indent="-514350">
              <a:buNone/>
            </a:pPr>
            <a:r>
              <a:rPr lang="en-US" sz="2400" dirty="0" smtClean="0">
                <a:latin typeface="Times New Roman" pitchFamily="18" charset="0"/>
                <a:cs typeface="Times New Roman" pitchFamily="18" charset="0"/>
              </a:rPr>
              <a:t>(2)   Positive Economics</a:t>
            </a:r>
          </a:p>
          <a:p>
            <a:pPr marL="514350" indent="-514350">
              <a:buNone/>
            </a:pPr>
            <a:r>
              <a:rPr lang="en-US" sz="2400" dirty="0" smtClean="0">
                <a:latin typeface="Times New Roman" pitchFamily="18" charset="0"/>
                <a:cs typeface="Times New Roman" pitchFamily="18" charset="0"/>
              </a:rPr>
              <a:t>Types of Positive Economics</a:t>
            </a:r>
          </a:p>
          <a:p>
            <a:pPr marL="514350" indent="-514350">
              <a:buAutoNum type="arabicParenBoth"/>
            </a:pPr>
            <a:r>
              <a:rPr lang="en-US" sz="2400" dirty="0" smtClean="0">
                <a:latin typeface="Times New Roman" pitchFamily="18" charset="0"/>
                <a:cs typeface="Times New Roman" pitchFamily="18" charset="0"/>
              </a:rPr>
              <a:t>Micro Economics</a:t>
            </a:r>
          </a:p>
          <a:p>
            <a:pPr marL="514350" indent="-514350">
              <a:buAutoNum type="arabicParenBoth"/>
            </a:pPr>
            <a:r>
              <a:rPr lang="en-US" sz="2400" dirty="0" smtClean="0">
                <a:latin typeface="Times New Roman" pitchFamily="18" charset="0"/>
                <a:cs typeface="Times New Roman" pitchFamily="18" charset="0"/>
              </a:rPr>
              <a:t>Macro Economics</a:t>
            </a:r>
          </a:p>
          <a:p>
            <a:pPr marL="514350" indent="-514350">
              <a:buAutoNum type="arabicParenBoth"/>
            </a:pPr>
            <a:r>
              <a:rPr lang="en-US" sz="2400" dirty="0" smtClean="0">
                <a:latin typeface="Times New Roman" pitchFamily="18" charset="0"/>
                <a:cs typeface="Times New Roman" pitchFamily="18" charset="0"/>
              </a:rPr>
              <a:t>Mathematical Economics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latin typeface="Times New Roman" pitchFamily="18" charset="0"/>
                <a:cs typeface="Times New Roman" pitchFamily="18" charset="0"/>
              </a:rPr>
              <a:t>Theoretical Economics: </a:t>
            </a:r>
            <a:r>
              <a:rPr lang="en-US" sz="2800" dirty="0" smtClean="0">
                <a:latin typeface="Times New Roman" pitchFamily="18" charset="0"/>
                <a:cs typeface="Times New Roman" pitchFamily="18" charset="0"/>
              </a:rPr>
              <a:t>It deals with the interrelationships of observed economic facts and figures e.g. law of demand. In this part theory of consumer behavior, theory of production and trend international trade are observed. </a:t>
            </a:r>
          </a:p>
          <a:p>
            <a:pPr>
              <a:buNone/>
            </a:pPr>
            <a:r>
              <a:rPr lang="en-US" sz="2800" b="1" dirty="0" smtClean="0">
                <a:latin typeface="Times New Roman" pitchFamily="18" charset="0"/>
                <a:cs typeface="Times New Roman" pitchFamily="18" charset="0"/>
              </a:rPr>
              <a:t>Applied Economics</a:t>
            </a:r>
            <a:r>
              <a:rPr lang="en-US" sz="2800" dirty="0" smtClean="0">
                <a:latin typeface="Times New Roman" pitchFamily="18" charset="0"/>
                <a:cs typeface="Times New Roman" pitchFamily="18" charset="0"/>
              </a:rPr>
              <a:t> : Applied economics is the study of economics in world situations as opposed to the theory of economics. It is the application of economic principles and theories to real situations, and trying to predict the outcomes.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a:t>
            </a:r>
            <a:r>
              <a:rPr lang="en-US" b="1" dirty="0" smtClean="0">
                <a:latin typeface="Times New Roman" pitchFamily="18" charset="0"/>
                <a:cs typeface="Times New Roman" pitchFamily="18" charset="0"/>
              </a:rPr>
              <a:t>Positive Economics: </a:t>
            </a:r>
          </a:p>
          <a:p>
            <a:pPr>
              <a:buNone/>
            </a:pPr>
            <a:r>
              <a:rPr lang="en-US" sz="2800" dirty="0" smtClean="0">
                <a:latin typeface="Times New Roman" pitchFamily="18" charset="0"/>
                <a:cs typeface="Times New Roman" pitchFamily="18" charset="0"/>
              </a:rPr>
              <a:t>    Classical economists David Ricardo, J.S. Mill and N. W. Senior as well as Robbins and Keynes consider economics as positive science. In this part facts and results are defined : “As they are.”</a:t>
            </a:r>
          </a:p>
          <a:p>
            <a:pPr>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Welfare Economics: </a:t>
            </a:r>
          </a:p>
          <a:p>
            <a:pPr>
              <a:buNone/>
            </a:pPr>
            <a:r>
              <a:rPr lang="en-US" sz="2600" dirty="0" smtClean="0">
                <a:latin typeface="Times New Roman" pitchFamily="18" charset="0"/>
                <a:cs typeface="Times New Roman" pitchFamily="18" charset="0"/>
              </a:rPr>
              <a:t>      Marshall, </a:t>
            </a:r>
            <a:r>
              <a:rPr lang="en-US" sz="2600" dirty="0" err="1" smtClean="0">
                <a:latin typeface="Times New Roman" pitchFamily="18" charset="0"/>
                <a:cs typeface="Times New Roman" pitchFamily="18" charset="0"/>
              </a:rPr>
              <a:t>Pigou</a:t>
            </a:r>
            <a:r>
              <a:rPr lang="en-US" sz="2600" dirty="0" smtClean="0">
                <a:latin typeface="Times New Roman" pitchFamily="18" charset="0"/>
                <a:cs typeface="Times New Roman" pitchFamily="18" charset="0"/>
              </a:rPr>
              <a:t> and Canon declared economics as a material welfare. They relates it with material fundamentals of economic and social welfare. They emphasized on basic needs such as ; food, clothing and shelter and suggestions for the attainment of these essentials.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latin typeface="Times New Roman" pitchFamily="18" charset="0"/>
                <a:cs typeface="Times New Roman" pitchFamily="18" charset="0"/>
              </a:rPr>
              <a:t>Micro Economics: </a:t>
            </a:r>
          </a:p>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 is a branch of economics in which individual economics activities are analyzed. i.e. a consumer’s behavior, a firm behavior.</a:t>
            </a:r>
          </a:p>
          <a:p>
            <a:pPr>
              <a:buNone/>
            </a:pPr>
            <a:r>
              <a:rPr lang="en-US" sz="2800" b="1" dirty="0" smtClean="0">
                <a:latin typeface="Times New Roman" pitchFamily="18" charset="0"/>
                <a:cs typeface="Times New Roman" pitchFamily="18" charset="0"/>
              </a:rPr>
              <a:t>Macro Economics: </a:t>
            </a:r>
          </a:p>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 is a branch of economics in which collective activities are analyzed , i.e. national income, employment level and international trade etc</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buNone/>
            </a:pPr>
            <a:r>
              <a:rPr lang="en-US" b="1" dirty="0" smtClean="0"/>
              <a:t>Mathematical economics:</a:t>
            </a:r>
            <a:r>
              <a:rPr lang="en-US" dirty="0" smtClean="0"/>
              <a:t> </a:t>
            </a:r>
          </a:p>
          <a:p>
            <a:pPr>
              <a:buNone/>
            </a:pPr>
            <a:r>
              <a:rPr lang="en-US" b="1" dirty="0" smtClean="0"/>
              <a:t> </a:t>
            </a:r>
            <a:r>
              <a:rPr lang="en-US" sz="2800" dirty="0" smtClean="0">
                <a:latin typeface="Times New Roman" pitchFamily="18" charset="0"/>
                <a:cs typeface="Times New Roman" pitchFamily="18" charset="0"/>
              </a:rPr>
              <a:t>Mathematical economics is the application of mathematical methods to represent theories and investigate problems in economics. </a:t>
            </a:r>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11085</TotalTime>
  <Words>271</Words>
  <Application>Microsoft Office PowerPoint</Application>
  <PresentationFormat>On-screen Show (4:3)</PresentationFormat>
  <Paragraphs>32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ECONOMICS</vt:lpstr>
      <vt:lpstr>Classification of Economics</vt:lpstr>
      <vt:lpstr>Continue</vt:lpstr>
      <vt:lpstr>Continue</vt:lpstr>
      <vt:lpstr> </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Admin</dc:creator>
  <cp:lastModifiedBy>Rajindar</cp:lastModifiedBy>
  <cp:revision>343</cp:revision>
  <dcterms:created xsi:type="dcterms:W3CDTF">2015-04-30T14:16:38Z</dcterms:created>
  <dcterms:modified xsi:type="dcterms:W3CDTF">2020-10-14T11:11:39Z</dcterms:modified>
</cp:coreProperties>
</file>