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4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7" r:id="rId29"/>
    <p:sldId id="326" r:id="rId30"/>
    <p:sldId id="325" r:id="rId31"/>
    <p:sldId id="324" r:id="rId32"/>
    <p:sldId id="323" r:id="rId33"/>
    <p:sldId id="322" r:id="rId34"/>
    <p:sldId id="321" r:id="rId35"/>
    <p:sldId id="320" r:id="rId36"/>
    <p:sldId id="328" r:id="rId37"/>
    <p:sldId id="329" r:id="rId38"/>
    <p:sldId id="330" r:id="rId39"/>
    <p:sldId id="331" r:id="rId40"/>
    <p:sldId id="332" r:id="rId41"/>
    <p:sldId id="33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</a:t>
            </a:r>
            <a:r>
              <a:rPr lang="en-US" b="1" u="sng" dirty="0">
                <a:latin typeface="Bookman Old Style" panose="02050604050505020204" pitchFamily="18" charset="0"/>
              </a:rPr>
              <a:t>Trusses-Method of Joints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9273169-D926-4CB0-8C5E-A93805CB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44" y="285750"/>
            <a:ext cx="10030823" cy="5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4F03BEB-48CB-406F-B40B-E28647B0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39" y="392907"/>
            <a:ext cx="9357404" cy="5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3868A2-54E9-4E11-86BF-3899D7F9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47" y="267929"/>
            <a:ext cx="9280730" cy="55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98AE770-7281-4B69-99BC-6C04CB3C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7" y="136010"/>
            <a:ext cx="10220632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6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EE11F49-25C3-486E-89D1-4C028386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69" y="649510"/>
            <a:ext cx="8863780" cy="53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88F0C08-DBF2-42E3-AD7A-6A6CFF41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30" y="285750"/>
            <a:ext cx="9199460" cy="252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44DC0-B03E-4421-A6CE-20F80738C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67" y="2564607"/>
            <a:ext cx="9199460" cy="34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C606504-67F2-4169-BC1D-99BCD1A1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5" y="285750"/>
            <a:ext cx="9106207" cy="57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888B1A7-2901-4AFF-B5DE-BCBC5616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71" y="470973"/>
            <a:ext cx="9320981" cy="55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5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FDDB11A-DF42-44C6-8ED1-10070E12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92" y="218025"/>
            <a:ext cx="9121877" cy="230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7B6C7-C9E2-4D10-9B52-C0F56280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91" y="2241754"/>
            <a:ext cx="8605147" cy="38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76A23D3-55D7-42C9-835B-2FC016DB6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89" y="553780"/>
            <a:ext cx="9500266" cy="43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5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9E593EA-1538-439C-A11C-B55826A9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34" y="342900"/>
            <a:ext cx="9191318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108" y="285750"/>
            <a:ext cx="10515600" cy="5514976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96E4E37-B374-4476-BAB0-652AD5FA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1057275"/>
            <a:ext cx="8716297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B39DCE6-DF40-401E-BC96-80C646DE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28" y="805034"/>
            <a:ext cx="10044343" cy="37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2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BC2062-038F-4AD9-9C64-BA119968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42" y="285750"/>
            <a:ext cx="8819535" cy="57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3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D681DAF-18F7-4792-8281-B9E49FCB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59" y="285750"/>
            <a:ext cx="10515600" cy="2324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31949-5F89-44F8-8309-ECF5B2D7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71" y="2734462"/>
            <a:ext cx="9160899" cy="29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3BE8C76-54AB-41EC-8B94-5F72CD69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302418"/>
            <a:ext cx="8591312" cy="54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9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A7A9022-18CF-4268-83F7-4195AD7D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42" y="285750"/>
            <a:ext cx="9085005" cy="56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0EB14A2-12A7-4281-A39E-49EB797B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09" y="666747"/>
            <a:ext cx="8116958" cy="46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764F71-0E81-474B-BBF0-DBBF8EFC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35" y="161752"/>
            <a:ext cx="8952271" cy="59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5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E625026-307A-4B1A-A25C-3537B0A4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88" y="285750"/>
            <a:ext cx="8948431" cy="51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5689E12-4694-4B56-8A35-32822EEE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61753"/>
            <a:ext cx="9027242" cy="52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4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765F8A8-ACD7-42F5-A927-5E3DB17BA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67" y="401739"/>
            <a:ext cx="8678504" cy="5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23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D3DDE90-3C01-44AC-A261-465E46D0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85750"/>
            <a:ext cx="9708357" cy="57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5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673EE6-082A-4AD7-99AE-AFCD1316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75" y="285749"/>
            <a:ext cx="8199028" cy="57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7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DCEB506-4E80-4257-B291-728F8CE5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29" y="666748"/>
            <a:ext cx="9640151" cy="4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1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B3FAEE4-B518-428F-B896-56E9CA55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48" y="285749"/>
            <a:ext cx="8704162" cy="57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6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F7674F-912D-418A-93A1-0A660A57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95" y="285750"/>
            <a:ext cx="9262888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2347A3A-1B7A-45FA-B5E3-C079F40B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52" y="161753"/>
            <a:ext cx="8491999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2210F5-E4DD-4E2B-8CD4-C4101C08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39" y="481088"/>
            <a:ext cx="9732959" cy="53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95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F37CBDE-B420-4901-A7A2-544AA295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5" y="285749"/>
            <a:ext cx="10079213" cy="57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4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7E16569-028A-416B-8FA1-ACA4711C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09" y="497681"/>
            <a:ext cx="9552602" cy="51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26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3286E96-AD9E-49A9-B8AB-02E495ED2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104584"/>
            <a:ext cx="8320241" cy="58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986FE8E-0D92-4AD0-A2ED-34D7BC58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16" y="497683"/>
            <a:ext cx="8467725" cy="5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B1EED1-BAEC-4CD5-85E1-C413AC7C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93" y="297484"/>
            <a:ext cx="9077009" cy="45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73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78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B47B10A-FFA0-40C4-8EB3-6C5359FE9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34" y="821531"/>
            <a:ext cx="8071378" cy="39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AD3B68-0BA1-4386-B075-24A523C3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93" y="524258"/>
            <a:ext cx="8033877" cy="52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4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5A79A3-020E-4AC2-A2D0-E7A732F4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17" y="285750"/>
            <a:ext cx="9157673" cy="55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CA9D445-292E-414C-B01C-6111C601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46" y="1041528"/>
            <a:ext cx="10113532" cy="42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FEE1EC1-19F3-4522-8B6E-39ED7413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76" y="142875"/>
            <a:ext cx="8972313" cy="50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352A524-A557-4812-8FEC-58340B7C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14" y="209244"/>
            <a:ext cx="9122491" cy="57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82</Words>
  <Application>Microsoft Office PowerPoint</Application>
  <PresentationFormat>Widescreen</PresentationFormat>
  <Paragraphs>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258</cp:revision>
  <dcterms:created xsi:type="dcterms:W3CDTF">2018-08-25T12:15:03Z</dcterms:created>
  <dcterms:modified xsi:type="dcterms:W3CDTF">2020-04-30T08:51:32Z</dcterms:modified>
</cp:coreProperties>
</file>