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9" r:id="rId2"/>
    <p:sldId id="257" r:id="rId3"/>
    <p:sldId id="33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8" r:id="rId69"/>
    <p:sldId id="322" r:id="rId70"/>
    <p:sldId id="323" r:id="rId71"/>
    <p:sldId id="324" r:id="rId72"/>
    <p:sldId id="325" r:id="rId73"/>
    <p:sldId id="326" r:id="rId74"/>
    <p:sldId id="327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F6C7-F8B8-4B0A-8F3B-6B01394827A2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0889-42E8-4DF8-BF7F-4A126A8579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F6C7-F8B8-4B0A-8F3B-6B01394827A2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0889-42E8-4DF8-BF7F-4A126A8579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F6C7-F8B8-4B0A-8F3B-6B01394827A2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0889-42E8-4DF8-BF7F-4A126A8579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F6C7-F8B8-4B0A-8F3B-6B01394827A2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0889-42E8-4DF8-BF7F-4A126A8579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F6C7-F8B8-4B0A-8F3B-6B01394827A2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0889-42E8-4DF8-BF7F-4A126A8579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F6C7-F8B8-4B0A-8F3B-6B01394827A2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0889-42E8-4DF8-BF7F-4A126A8579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F6C7-F8B8-4B0A-8F3B-6B01394827A2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0889-42E8-4DF8-BF7F-4A126A8579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F6C7-F8B8-4B0A-8F3B-6B01394827A2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0889-42E8-4DF8-BF7F-4A126A8579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F6C7-F8B8-4B0A-8F3B-6B01394827A2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0889-42E8-4DF8-BF7F-4A126A8579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F6C7-F8B8-4B0A-8F3B-6B01394827A2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0889-42E8-4DF8-BF7F-4A126A8579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F6C7-F8B8-4B0A-8F3B-6B01394827A2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0889-42E8-4DF8-BF7F-4A126A8579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3F6C7-F8B8-4B0A-8F3B-6B01394827A2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10889-42E8-4DF8-BF7F-4A126A8579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TREATMENT OF VARICOSE VEINS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 ALLAH NAWAZ</a:t>
            </a:r>
          </a:p>
          <a:p>
            <a:r>
              <a:rPr lang="en-US" dirty="0" smtClean="0"/>
              <a:t>ASSISTANT PROFESSOR SURGERY</a:t>
            </a:r>
          </a:p>
          <a:p>
            <a:r>
              <a:rPr lang="en-US" dirty="0" smtClean="0"/>
              <a:t>SARGODHA MEDICAL COLLEGE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Sumair\Desktop\ppt\varicose-vein-ppt-thu-9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Sumair\Desktop\ppt\varicose-vein-ppt-thu-10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05799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Sumair\Desktop\ppt\varicose-vein-ppt-thu-1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81999" cy="5897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Sumair\Desktop\ppt\varicose-vein-ppt-thu-1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458199" cy="5897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Sumair\Desktop\ppt\varicose-vein-ppt-thu-1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820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Sumair\Desktop\ppt\varicose-vein-ppt-thu-1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05799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Sumair\Desktop\ppt\varicose-vein-ppt-thu-1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Sumair\Desktop\ppt\varicose-vein-ppt-thu-1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599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Sumair\Desktop\ppt\varicose-vein-ppt-thu-1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05799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Sumair\Desktop\ppt\varicose-vein-ppt-thu-1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599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Sumair\Desktop\ppt\varicose-vein-ppt-thu-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305799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Sumair\Desktop\ppt\varicose-vein-ppt-thu-19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229599" cy="5897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Sumair\Desktop\ppt\varicose-vein-ppt-thu-20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599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Users\Sumair\Desktop\ppt\varicose-vein-ppt-thu-2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058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Users\Sumair\Desktop\ppt\varicose-vein-ppt-thu-2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05799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C:\Users\Sumair\Desktop\ppt\varicose-vein-ppt-thu-2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C:\Users\Sumair\Desktop\ppt\varicose-vein-ppt-thu-2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599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C:\Users\Sumair\Desktop\ppt\varicose-vein-ppt-thu-2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305799" cy="5897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C:\Users\Sumair\Desktop\ppt\varicose-vein-ppt-thu-2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05799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C:\Users\Sumair\Desktop\ppt\varicose-vein-ppt-thu-2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458199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C:\Users\Sumair\Desktop\ppt\varicose-vein-ppt-thu-2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05799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</a:p>
          <a:p>
            <a:r>
              <a:rPr lang="en-US" dirty="0" smtClean="0"/>
              <a:t>EXAMINATION</a:t>
            </a:r>
          </a:p>
          <a:p>
            <a:r>
              <a:rPr lang="en-US" dirty="0" smtClean="0"/>
              <a:t>INVESTIGATION</a:t>
            </a:r>
          </a:p>
          <a:p>
            <a:r>
              <a:rPr lang="en-US" dirty="0" smtClean="0"/>
              <a:t>ROUTINE</a:t>
            </a:r>
          </a:p>
          <a:p>
            <a:r>
              <a:rPr lang="en-US" dirty="0" smtClean="0"/>
              <a:t>SPECIAL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C:\Users\Sumair\Desktop\ppt\varicose-vein-ppt-thu-29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81999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C:\Users\Sumair\Desktop\ppt\varicose-vein-ppt-thu-30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05799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C:\Users\Sumair\Desktop\ppt\varicose-vein-ppt-thu-3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05799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C:\Users\Sumair\Desktop\ppt\varicose-vein-ppt-thu-3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305799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C:\Users\Sumair\Desktop\ppt\varicose-vein-ppt-thu-3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05799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C:\Users\Sumair\Desktop\ppt\varicose-vein-ppt-thu-3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599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C:\Users\Sumair\Desktop\ppt\varicose-vein-ppt-thu-3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399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C:\Users\Sumair\Desktop\ppt\varicose-vein-ppt-thu-3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05799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C:\Users\Sumair\Desktop\ppt\varicose-vein-ppt-thu-3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229599" cy="5897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C:\Users\Sumair\Desktop\ppt\varicose-vein-ppt-thu-3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381999" cy="5745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Sumair\Desktop\ppt\varicose-vein-ppt-thu-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81999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C:\Users\Sumair\Desktop\ppt\varicose-vein-ppt-thu-39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05799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C:\Users\Sumair\Desktop\ppt\varicose-vein-ppt-thu-40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05800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C:\Users\Sumair\Desktop\ppt\varicose-vein-ppt-thu-4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81999" cy="5897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C:\Users\Sumair\Desktop\ppt\varicose-vein-ppt-thu-4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05799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C:\Users\Sumair\Desktop\ppt\varicose-vein-ppt-thu-4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05799" cy="5897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C:\Users\Sumair\Desktop\ppt\varicose-vein-ppt-thu-4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305799" cy="5897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 descr="C:\Users\Sumair\Desktop\ppt\varicose-vein-ppt-thu-4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81999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 descr="C:\Users\Sumair\Desktop\ppt\varicose-vein-ppt-thu-4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381999" cy="5897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 descr="C:\Users\Sumair\Desktop\ppt\varicose-vein-ppt-thu-4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599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 descr="C:\Users\Sumair\Desktop\ppt\varicose-vein-ppt-thu-4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81999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Sumair\Desktop\ppt\varicose-vein-ppt-thu-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229599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 descr="C:\Users\Sumair\Desktop\ppt\varicose-vein-ppt-thu-49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05799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 descr="C:\Users\Sumair\Desktop\ppt\varicose-vein-ppt-thu-50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81999" cy="5897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 descr="C:\Users\Sumair\Desktop\ppt\varicose-vein-ppt-thu-5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81999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 descr="C:\Users\Sumair\Desktop\ppt\varicose-vein-ppt-thu-5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81999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 descr="C:\Users\Sumair\Desktop\ppt\varicose-vein-ppt-thu-5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05799" cy="5897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 descr="C:\Users\Sumair\Desktop\ppt\varicose-vein-ppt-thu-5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82000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 descr="C:\Users\Sumair\Desktop\ppt\varicose-vein-ppt-thu-5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81999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2" descr="C:\Users\Sumair\Desktop\ppt\varicose-vein-ppt-thu-56-638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05799" cy="5897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0" name="Picture 2" descr="C:\Users\Sumair\Desktop\ppt\varicose-vein-ppt-thu-5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81999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4" name="Picture 2" descr="C:\Users\Sumair\Desktop\ppt\varicose-vein-ppt-thu-5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Sumair\Desktop\ppt\varicose-vein-ppt-thu-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05799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418" name="Picture 2" descr="C:\Users\Sumair\Desktop\ppt\varicose-vein-ppt-thu-5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81999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2" name="Picture 2" descr="C:\Users\Sumair\Desktop\ppt\varicose-vein-ppt-thu-59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05799" cy="5897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 descr="C:\Users\Sumair\Desktop\ppt\varicose-vein-ppt-thu-60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599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3490" name="Picture 2" descr="C:\Users\Sumair\Desktop\ppt\varicose-vein-ppt-thu-6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153399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4" name="Picture 2" descr="C:\Users\Sumair\Desktop\ppt\varicose-vein-ppt-thu-6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381999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538" name="Picture 2" descr="C:\Users\Sumair\Desktop\ppt\varicose-vein-ppt-thu-6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229600" cy="5897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6562" name="Picture 2" descr="C:\Users\Sumair\Desktop\ppt\varicose-vein-ppt-thu-6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305800" cy="6278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7586" name="Picture 2" descr="C:\Users\Sumair\Desktop\ppt\varicose-vein-ppt-thu-6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05799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4754" name="Picture 2" descr="C:\Users\Sumair\Desktop\ppt\varicose-vein-ppt-thu-6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8610" name="Picture 2" descr="C:\Users\Sumair\Desktop\ppt\varicose-vein-ppt-thu-69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599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Sumair\Desktop\ppt\varicose-vein-ppt-thu-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9634" name="Picture 2" descr="C:\Users\Sumair\Desktop\ppt\varicose-vein-ppt-thu-70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458199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0658" name="Picture 2" descr="C:\Users\Sumair\Desktop\ppt\varicose-vein-ppt-thu-7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229599" cy="5897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682" name="Picture 2" descr="C:\Users\Sumair\Desktop\ppt\varicose-vein-ppt-thu-7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81999" cy="5897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2706" name="Picture 2" descr="C:\Users\Sumair\Desktop\ppt\varicose-vein-ppt-thu-7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599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3730" name="Picture 2" descr="C:\Users\Sumair\Desktop\ppt\varicose-vein-ppt-thu-7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229599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Sumair\Desktop\ppt\varicose-vein-ppt-thu-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Sumair\Desktop\ppt\varicose-vein-ppt-thu-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19</Words>
  <Application>Microsoft Office PowerPoint</Application>
  <PresentationFormat>On-screen Show (4:3)</PresentationFormat>
  <Paragraphs>10</Paragraphs>
  <Slides>74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Office Theme</vt:lpstr>
      <vt:lpstr>TREATMENT OF VARICOSE VEINS</vt:lpstr>
      <vt:lpstr>Slide 2</vt:lpstr>
      <vt:lpstr>DIAGNOSIS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Sumair</dc:creator>
  <cp:lastModifiedBy>Sumair</cp:lastModifiedBy>
  <cp:revision>12</cp:revision>
  <dcterms:created xsi:type="dcterms:W3CDTF">2019-04-21T09:55:52Z</dcterms:created>
  <dcterms:modified xsi:type="dcterms:W3CDTF">2019-04-21T11:00:09Z</dcterms:modified>
</cp:coreProperties>
</file>