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400A7-0FF7-49D9-9C53-E75FB2652B6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8E507-BFD3-47F2-863E-C44595CB5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9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4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1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3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6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5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3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30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2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4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2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3A9E6-6DAC-4680-9BCC-4DC09574D1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69B73-8CC7-4CE8-B8C5-B702E267D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05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REALITY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days reality shows are new popular formats.</a:t>
            </a:r>
          </a:p>
          <a:p>
            <a:r>
              <a:rPr lang="en-US" dirty="0" smtClean="0"/>
              <a:t>There are two major sub categories in reality show.</a:t>
            </a:r>
          </a:p>
          <a:p>
            <a:r>
              <a:rPr lang="en-US" dirty="0" smtClean="0"/>
              <a:t>One is game show and another is talent hunt show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07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VARIETY SHOWS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programs are a kind of mix variety entertainment i.e. music, interview, dance, humorous chat etc. demonstrated on a stage</a:t>
            </a:r>
          </a:p>
          <a:p>
            <a:r>
              <a:rPr lang="en-US" dirty="0" smtClean="0"/>
              <a:t>This kind of entertainment is basically a part of restaurants in some part of the world</a:t>
            </a:r>
          </a:p>
          <a:p>
            <a:r>
              <a:rPr lang="en-US" dirty="0" smtClean="0"/>
              <a:t>Later it was copied by the television producers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93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LIV</a:t>
            </a:r>
            <a:r>
              <a:rPr lang="en-US" dirty="0" smtClean="0"/>
              <a:t>E</a:t>
            </a:r>
            <a:r>
              <a:rPr lang="en-US" spc="310" dirty="0" smtClean="0">
                <a:latin typeface="Times New Roman"/>
                <a:cs typeface="Times New Roman"/>
              </a:rPr>
              <a:t> </a:t>
            </a:r>
            <a:r>
              <a:rPr lang="en-US" spc="-35" dirty="0" smtClean="0"/>
              <a:t>SHOWS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Television channels telecast sports and some important events live.</a:t>
            </a:r>
          </a:p>
          <a:p>
            <a:r>
              <a:rPr lang="en-US" dirty="0" smtClean="0"/>
              <a:t>Like live </a:t>
            </a:r>
            <a:r>
              <a:rPr lang="en-US" dirty="0"/>
              <a:t>n</a:t>
            </a:r>
            <a:r>
              <a:rPr lang="en-US" dirty="0" smtClean="0"/>
              <a:t>ews, live cricket Match, live Independence Day parades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FICTIONAL PROGRAMME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Programmes</a:t>
            </a:r>
            <a:r>
              <a:rPr lang="en-US" dirty="0" smtClean="0"/>
              <a:t> based on any story, play, novel or fictional work comes under this category.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077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FICTIONAL</a:t>
            </a:r>
            <a:br>
              <a:rPr lang="en-US" dirty="0" smtClean="0"/>
            </a:br>
            <a:r>
              <a:rPr lang="en-US" dirty="0" smtClean="0"/>
              <a:t>PROGRAMME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Soap opera</a:t>
            </a:r>
          </a:p>
          <a:p>
            <a:r>
              <a:rPr lang="en-US" dirty="0" smtClean="0"/>
              <a:t>Epic serial</a:t>
            </a:r>
          </a:p>
          <a:p>
            <a:r>
              <a:rPr lang="en-US" dirty="0" smtClean="0"/>
              <a:t>Sitcom</a:t>
            </a:r>
          </a:p>
          <a:p>
            <a:r>
              <a:rPr lang="en-US" dirty="0" smtClean="0"/>
              <a:t>Series</a:t>
            </a:r>
          </a:p>
          <a:p>
            <a:r>
              <a:rPr lang="en-US" dirty="0" smtClean="0"/>
              <a:t>Countdown show</a:t>
            </a:r>
          </a:p>
          <a:p>
            <a:r>
              <a:rPr lang="en-US" dirty="0" smtClean="0"/>
              <a:t>Tele Film</a:t>
            </a:r>
          </a:p>
          <a:p>
            <a:r>
              <a:rPr lang="en-US" dirty="0" smtClean="0"/>
              <a:t>Cartoon Show</a:t>
            </a:r>
          </a:p>
          <a:p>
            <a:r>
              <a:rPr lang="en-US" dirty="0" smtClean="0"/>
              <a:t>Advertisement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09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/>
              <a:t>SOA</a:t>
            </a:r>
            <a:r>
              <a:rPr lang="en-US" dirty="0" smtClean="0"/>
              <a:t>P</a:t>
            </a:r>
            <a:r>
              <a:rPr lang="en-US" spc="484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OPERA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most common fictional </a:t>
            </a:r>
            <a:r>
              <a:rPr lang="en-US" dirty="0" err="1" smtClean="0"/>
              <a:t>programme</a:t>
            </a:r>
            <a:r>
              <a:rPr lang="en-US" dirty="0" smtClean="0"/>
              <a:t> format is soap opera.</a:t>
            </a:r>
          </a:p>
          <a:p>
            <a:r>
              <a:rPr lang="en-US" dirty="0" smtClean="0"/>
              <a:t>Consists generally of many episodes of a single story </a:t>
            </a:r>
          </a:p>
        </p:txBody>
      </p:sp>
    </p:spTree>
    <p:extLst>
      <p:ext uri="{BB962C8B-B14F-4D97-AF65-F5344CB8AC3E}">
        <p14:creationId xmlns:p14="http://schemas.microsoft.com/office/powerpoint/2010/main" val="1377107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EPIC SERIAL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Serials based upon epics are epic serials.</a:t>
            </a:r>
          </a:p>
          <a:p>
            <a:r>
              <a:rPr lang="en-US" dirty="0" smtClean="0"/>
              <a:t>Normally they are period pieced or present a certain historic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032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SITCOM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Situational comedy is format where humor is created by depicting amusing situations.</a:t>
            </a:r>
          </a:p>
          <a:p>
            <a:r>
              <a:rPr lang="en-US" dirty="0" smtClean="0"/>
              <a:t>In this format, the characters remain same but they create different story in each episode.</a:t>
            </a:r>
          </a:p>
        </p:txBody>
      </p:sp>
    </p:spTree>
    <p:extLst>
      <p:ext uri="{BB962C8B-B14F-4D97-AF65-F5344CB8AC3E}">
        <p14:creationId xmlns:p14="http://schemas.microsoft.com/office/powerpoint/2010/main" val="1216854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series the main character and environment of the theme remains same but in story changes in every second or third episode.</a:t>
            </a:r>
          </a:p>
          <a:p>
            <a:r>
              <a:rPr lang="en-US" dirty="0" smtClean="0"/>
              <a:t>Usually this kind of </a:t>
            </a:r>
            <a:r>
              <a:rPr lang="en-US" dirty="0" err="1" smtClean="0"/>
              <a:t>programme</a:t>
            </a:r>
            <a:r>
              <a:rPr lang="en-US" dirty="0" smtClean="0"/>
              <a:t> is created around a profession.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3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FICTIONAL PROGRAMMES</a:t>
            </a:r>
          </a:p>
          <a:p>
            <a:r>
              <a:rPr lang="en-US" dirty="0" smtClean="0"/>
              <a:t>NON-FICTIONAL PROGRAMMES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823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NON-FICTIONAL</a:t>
            </a:r>
            <a:br>
              <a:rPr lang="en-US" dirty="0" smtClean="0"/>
            </a:br>
            <a:r>
              <a:rPr lang="en-US" dirty="0" smtClean="0"/>
              <a:t>PROGRAMME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Programmes</a:t>
            </a:r>
            <a:r>
              <a:rPr lang="en-US" dirty="0" smtClean="0"/>
              <a:t> have content that is reality based</a:t>
            </a:r>
          </a:p>
          <a:p>
            <a:r>
              <a:rPr lang="en-US" dirty="0" smtClean="0"/>
              <a:t>There is no fiction or epic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TYPES OF NON-FICTIONAL</a:t>
            </a:r>
            <a:br>
              <a:rPr lang="en-US" dirty="0" smtClean="0"/>
            </a:br>
            <a:r>
              <a:rPr lang="en-US" dirty="0" smtClean="0"/>
              <a:t>PROGRAMME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News</a:t>
            </a:r>
          </a:p>
          <a:p>
            <a:r>
              <a:rPr lang="en-US" dirty="0" smtClean="0"/>
              <a:t>News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Documentary</a:t>
            </a:r>
          </a:p>
          <a:p>
            <a:r>
              <a:rPr lang="en-US" dirty="0" smtClean="0"/>
              <a:t>Reality Show</a:t>
            </a:r>
          </a:p>
          <a:p>
            <a:r>
              <a:rPr lang="en-US" dirty="0" smtClean="0"/>
              <a:t>Variety Show</a:t>
            </a:r>
          </a:p>
          <a:p>
            <a:r>
              <a:rPr lang="en-US" dirty="0" smtClean="0"/>
              <a:t>Live Show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20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common </a:t>
            </a:r>
            <a:r>
              <a:rPr lang="en-US" dirty="0" err="1" smtClean="0"/>
              <a:t>programme</a:t>
            </a:r>
            <a:r>
              <a:rPr lang="en-US" dirty="0" smtClean="0"/>
              <a:t> format in non-fictional category</a:t>
            </a:r>
          </a:p>
          <a:p>
            <a:r>
              <a:rPr lang="en-US" dirty="0" smtClean="0"/>
              <a:t>Supposed to be reality based.</a:t>
            </a:r>
          </a:p>
          <a:p>
            <a:r>
              <a:rPr lang="en-US" dirty="0"/>
              <a:t>T</a:t>
            </a:r>
            <a:r>
              <a:rPr lang="en-US" dirty="0" smtClean="0"/>
              <a:t>hese days news channels are showing lots of content that is recreated with the help of drama.</a:t>
            </a:r>
          </a:p>
          <a:p>
            <a:r>
              <a:rPr lang="en-US" dirty="0" smtClean="0"/>
              <a:t>For e.g. crime news originally narrates any real life event</a:t>
            </a:r>
          </a:p>
        </p:txBody>
      </p:sp>
    </p:spTree>
    <p:extLst>
      <p:ext uri="{BB962C8B-B14F-4D97-AF65-F5344CB8AC3E}">
        <p14:creationId xmlns:p14="http://schemas.microsoft.com/office/powerpoint/2010/main" val="158485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News channels presents these kind of </a:t>
            </a:r>
            <a:r>
              <a:rPr lang="en-US" dirty="0" err="1" smtClean="0"/>
              <a:t>programmes</a:t>
            </a:r>
            <a:endParaRPr lang="en-US" dirty="0" smtClean="0"/>
          </a:p>
          <a:p>
            <a:r>
              <a:rPr lang="en-US" dirty="0" err="1" smtClean="0"/>
              <a:t>Programmes</a:t>
            </a:r>
            <a:r>
              <a:rPr lang="en-US" dirty="0" smtClean="0"/>
              <a:t> based on discussion and debate</a:t>
            </a:r>
          </a:p>
          <a:p>
            <a:r>
              <a:rPr lang="en-US" dirty="0" smtClean="0"/>
              <a:t>All types of current affair </a:t>
            </a:r>
            <a:r>
              <a:rPr lang="en-US" dirty="0" err="1" smtClean="0"/>
              <a:t>programmes</a:t>
            </a:r>
            <a:endParaRPr lang="en-US" dirty="0" smtClean="0"/>
          </a:p>
          <a:p>
            <a:r>
              <a:rPr lang="en-US" dirty="0" smtClean="0"/>
              <a:t>Nowadays news channels are experimenting with mixed formats which are difficult to put into single category.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6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Programmes</a:t>
            </a:r>
            <a:r>
              <a:rPr lang="en-US" dirty="0" smtClean="0"/>
              <a:t> based on contemporary issues in the form of talk show and chat show</a:t>
            </a:r>
          </a:p>
          <a:p>
            <a:r>
              <a:rPr lang="en-US" dirty="0" smtClean="0"/>
              <a:t>Talk Show is usually formal and on serious issues</a:t>
            </a:r>
          </a:p>
          <a:p>
            <a:r>
              <a:rPr lang="en-US" dirty="0" smtClean="0"/>
              <a:t>Chat Show is informal in its presentation and content.</a:t>
            </a:r>
          </a:p>
          <a:p>
            <a:r>
              <a:rPr lang="en-US" dirty="0" smtClean="0"/>
              <a:t>Discussion usually has an anchor along with two or many guests/experts.</a:t>
            </a:r>
          </a:p>
          <a:p>
            <a:r>
              <a:rPr lang="en-US" dirty="0" smtClean="0"/>
              <a:t>Discussion </a:t>
            </a:r>
            <a:r>
              <a:rPr lang="en-US" dirty="0" err="1" smtClean="0"/>
              <a:t>centres</a:t>
            </a:r>
            <a:r>
              <a:rPr lang="en-US" dirty="0" smtClean="0"/>
              <a:t> around a central theme or issue.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69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Interview is kind of </a:t>
            </a:r>
            <a:r>
              <a:rPr lang="en-US" sz="3000" dirty="0" err="1" smtClean="0"/>
              <a:t>programme</a:t>
            </a:r>
            <a:r>
              <a:rPr lang="en-US" sz="3000" dirty="0" smtClean="0"/>
              <a:t> where one or two anchor interviews one or more guests.</a:t>
            </a:r>
          </a:p>
          <a:p>
            <a:r>
              <a:rPr lang="en-US" sz="3000" dirty="0" smtClean="0"/>
              <a:t>News Magazine is a collection of in depth stories based on current news events</a:t>
            </a:r>
          </a:p>
          <a:p>
            <a:r>
              <a:rPr lang="en-US" sz="3000" dirty="0" smtClean="0"/>
              <a:t>Usually it is weekly and present four to five items.</a:t>
            </a:r>
          </a:p>
          <a:p>
            <a:r>
              <a:rPr lang="en-US" sz="3000" dirty="0" smtClean="0"/>
              <a:t>In news magazine a weekly roundup is show in a more detailed manner.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00516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DOCUMENTARY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This is another very common non fictional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format</a:t>
            </a:r>
          </a:p>
          <a:p>
            <a:r>
              <a:rPr lang="en-US" sz="2400" dirty="0" smtClean="0"/>
              <a:t>All documentaries depict reality.</a:t>
            </a:r>
          </a:p>
          <a:p>
            <a:r>
              <a:rPr lang="en-US" sz="2400" dirty="0" smtClean="0"/>
              <a:t>Documentary may be related to tourism, environment, history, science, technology etc.</a:t>
            </a:r>
          </a:p>
          <a:p>
            <a:r>
              <a:rPr lang="en-US" sz="2400" dirty="0" smtClean="0"/>
              <a:t>Nowadays there are channels dedicated to documentaries only</a:t>
            </a:r>
          </a:p>
          <a:p>
            <a:r>
              <a:rPr lang="en-US" sz="2400" dirty="0" smtClean="0"/>
              <a:t>There may be many kinds of documentaries based on the topic and treatment.</a:t>
            </a:r>
          </a:p>
          <a:p>
            <a:r>
              <a:rPr lang="en-US" sz="2400" dirty="0" smtClean="0"/>
              <a:t>All tourism documentaries have a travelogue format.</a:t>
            </a:r>
          </a:p>
          <a:p>
            <a:r>
              <a:rPr lang="en-US" sz="2400" dirty="0" smtClean="0"/>
              <a:t>History documentaries have to depend upon drama.</a:t>
            </a:r>
          </a:p>
          <a:p>
            <a:r>
              <a:rPr lang="en-US" sz="2400" dirty="0" smtClean="0"/>
              <a:t>Science documentaries rely on animation and computer graphics.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9193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548</Words>
  <Application>Microsoft Office PowerPoint</Application>
  <PresentationFormat>On-screen Show (4:3)</PresentationFormat>
  <Paragraphs>74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NON-FICTIONAL PROGRAMME </vt:lpstr>
      <vt:lpstr>TYPES OF NON-FICTIONAL PROGRAMME </vt:lpstr>
      <vt:lpstr>NEWS</vt:lpstr>
      <vt:lpstr>NEWS PROGRAMME</vt:lpstr>
      <vt:lpstr>PowerPoint Presentation</vt:lpstr>
      <vt:lpstr>PowerPoint Presentation</vt:lpstr>
      <vt:lpstr>DOCUMENTARY </vt:lpstr>
      <vt:lpstr>REALITY SHOW</vt:lpstr>
      <vt:lpstr>VARIETY SHOWS </vt:lpstr>
      <vt:lpstr>LIVE SHOWS</vt:lpstr>
      <vt:lpstr>FICTIONAL PROGRAMME </vt:lpstr>
      <vt:lpstr>TYPES OF FICTIONAL PROGRAMME </vt:lpstr>
      <vt:lpstr>SOAP OPERA</vt:lpstr>
      <vt:lpstr>EPIC SERIAL </vt:lpstr>
      <vt:lpstr>SITCOM </vt:lpstr>
      <vt:lpstr>SERIES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</cp:revision>
  <dcterms:created xsi:type="dcterms:W3CDTF">2020-05-02T19:23:04Z</dcterms:created>
  <dcterms:modified xsi:type="dcterms:W3CDTF">2020-05-02T19:44:21Z</dcterms:modified>
</cp:coreProperties>
</file>