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28"/>
  </p:notesMasterIdLst>
  <p:handoutMasterIdLst>
    <p:handoutMasterId r:id="rId29"/>
  </p:handoutMasterIdLst>
  <p:sldIdLst>
    <p:sldId id="257" r:id="rId2"/>
    <p:sldId id="375" r:id="rId3"/>
    <p:sldId id="411" r:id="rId4"/>
    <p:sldId id="383" r:id="rId5"/>
    <p:sldId id="384" r:id="rId6"/>
    <p:sldId id="385" r:id="rId7"/>
    <p:sldId id="401" r:id="rId8"/>
    <p:sldId id="402" r:id="rId9"/>
    <p:sldId id="376" r:id="rId10"/>
    <p:sldId id="377" r:id="rId11"/>
    <p:sldId id="397" r:id="rId12"/>
    <p:sldId id="378" r:id="rId13"/>
    <p:sldId id="410" r:id="rId14"/>
    <p:sldId id="386" r:id="rId15"/>
    <p:sldId id="398" r:id="rId16"/>
    <p:sldId id="399" r:id="rId17"/>
    <p:sldId id="412" r:id="rId18"/>
    <p:sldId id="413" r:id="rId19"/>
    <p:sldId id="387" r:id="rId20"/>
    <p:sldId id="400" r:id="rId21"/>
    <p:sldId id="388" r:id="rId22"/>
    <p:sldId id="414" r:id="rId23"/>
    <p:sldId id="391" r:id="rId24"/>
    <p:sldId id="404" r:id="rId25"/>
    <p:sldId id="392" r:id="rId26"/>
    <p:sldId id="275" r:id="rId27"/>
  </p:sldIdLst>
  <p:sldSz cx="14173200" cy="9601200"/>
  <p:notesSz cx="9236075" cy="7010400"/>
  <p:defaultTextStyle>
    <a:defPPr>
      <a:defRPr lang="en-US"/>
    </a:defPPr>
    <a:lvl1pPr algn="l" rtl="0" fontAlgn="base">
      <a:spcBef>
        <a:spcPct val="0"/>
      </a:spcBef>
      <a:spcAft>
        <a:spcPct val="0"/>
      </a:spcAft>
      <a:defRPr sz="3600" kern="1200">
        <a:solidFill>
          <a:schemeClr val="tx1"/>
        </a:solidFill>
        <a:latin typeface="Times New Roman" pitchFamily="18" charset="0"/>
        <a:ea typeface="+mn-ea"/>
        <a:cs typeface="+mn-cs"/>
      </a:defRPr>
    </a:lvl1pPr>
    <a:lvl2pPr marL="679262" algn="l" rtl="0" fontAlgn="base">
      <a:spcBef>
        <a:spcPct val="0"/>
      </a:spcBef>
      <a:spcAft>
        <a:spcPct val="0"/>
      </a:spcAft>
      <a:defRPr sz="3600" kern="1200">
        <a:solidFill>
          <a:schemeClr val="tx1"/>
        </a:solidFill>
        <a:latin typeface="Times New Roman" pitchFamily="18" charset="0"/>
        <a:ea typeface="+mn-ea"/>
        <a:cs typeface="+mn-cs"/>
      </a:defRPr>
    </a:lvl2pPr>
    <a:lvl3pPr marL="1358524" algn="l" rtl="0" fontAlgn="base">
      <a:spcBef>
        <a:spcPct val="0"/>
      </a:spcBef>
      <a:spcAft>
        <a:spcPct val="0"/>
      </a:spcAft>
      <a:defRPr sz="3600" kern="1200">
        <a:solidFill>
          <a:schemeClr val="tx1"/>
        </a:solidFill>
        <a:latin typeface="Times New Roman" pitchFamily="18" charset="0"/>
        <a:ea typeface="+mn-ea"/>
        <a:cs typeface="+mn-cs"/>
      </a:defRPr>
    </a:lvl3pPr>
    <a:lvl4pPr marL="2037786" algn="l" rtl="0" fontAlgn="base">
      <a:spcBef>
        <a:spcPct val="0"/>
      </a:spcBef>
      <a:spcAft>
        <a:spcPct val="0"/>
      </a:spcAft>
      <a:defRPr sz="3600" kern="1200">
        <a:solidFill>
          <a:schemeClr val="tx1"/>
        </a:solidFill>
        <a:latin typeface="Times New Roman" pitchFamily="18" charset="0"/>
        <a:ea typeface="+mn-ea"/>
        <a:cs typeface="+mn-cs"/>
      </a:defRPr>
    </a:lvl4pPr>
    <a:lvl5pPr marL="2717048" algn="l" rtl="0" fontAlgn="base">
      <a:spcBef>
        <a:spcPct val="0"/>
      </a:spcBef>
      <a:spcAft>
        <a:spcPct val="0"/>
      </a:spcAft>
      <a:defRPr sz="3600" kern="1200">
        <a:solidFill>
          <a:schemeClr val="tx1"/>
        </a:solidFill>
        <a:latin typeface="Times New Roman" pitchFamily="18" charset="0"/>
        <a:ea typeface="+mn-ea"/>
        <a:cs typeface="+mn-cs"/>
      </a:defRPr>
    </a:lvl5pPr>
    <a:lvl6pPr marL="3396310" algn="l" defTabSz="1358524" rtl="0" eaLnBrk="1" latinLnBrk="0" hangingPunct="1">
      <a:defRPr sz="3600" kern="1200">
        <a:solidFill>
          <a:schemeClr val="tx1"/>
        </a:solidFill>
        <a:latin typeface="Times New Roman" pitchFamily="18" charset="0"/>
        <a:ea typeface="+mn-ea"/>
        <a:cs typeface="+mn-cs"/>
      </a:defRPr>
    </a:lvl6pPr>
    <a:lvl7pPr marL="4075572" algn="l" defTabSz="1358524" rtl="0" eaLnBrk="1" latinLnBrk="0" hangingPunct="1">
      <a:defRPr sz="3600" kern="1200">
        <a:solidFill>
          <a:schemeClr val="tx1"/>
        </a:solidFill>
        <a:latin typeface="Times New Roman" pitchFamily="18" charset="0"/>
        <a:ea typeface="+mn-ea"/>
        <a:cs typeface="+mn-cs"/>
      </a:defRPr>
    </a:lvl7pPr>
    <a:lvl8pPr marL="4754834" algn="l" defTabSz="1358524" rtl="0" eaLnBrk="1" latinLnBrk="0" hangingPunct="1">
      <a:defRPr sz="3600" kern="1200">
        <a:solidFill>
          <a:schemeClr val="tx1"/>
        </a:solidFill>
        <a:latin typeface="Times New Roman" pitchFamily="18" charset="0"/>
        <a:ea typeface="+mn-ea"/>
        <a:cs typeface="+mn-cs"/>
      </a:defRPr>
    </a:lvl8pPr>
    <a:lvl9pPr marL="5434096" algn="l" defTabSz="1358524" rtl="0" eaLnBrk="1" latinLnBrk="0" hangingPunct="1">
      <a:defRPr sz="36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2" autoAdjust="0"/>
    <p:restoredTop sz="87627" autoAdjust="0"/>
  </p:normalViewPr>
  <p:slideViewPr>
    <p:cSldViewPr>
      <p:cViewPr>
        <p:scale>
          <a:sx n="75" d="100"/>
          <a:sy n="75" d="100"/>
        </p:scale>
        <p:origin x="246" y="756"/>
      </p:cViewPr>
      <p:guideLst>
        <p:guide orient="horz" pos="3024"/>
        <p:guide pos="446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3714" name="Rectangle 2"/>
          <p:cNvSpPr>
            <a:spLocks noGrp="1" noChangeArrowheads="1"/>
          </p:cNvSpPr>
          <p:nvPr>
            <p:ph type="hdr" sz="quarter"/>
          </p:nvPr>
        </p:nvSpPr>
        <p:spPr bwMode="auto">
          <a:xfrm>
            <a:off x="0" y="0"/>
            <a:ext cx="4002299" cy="350520"/>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defRPr sz="1200" smtClean="0"/>
            </a:lvl1pPr>
          </a:lstStyle>
          <a:p>
            <a:pPr>
              <a:defRPr/>
            </a:pPr>
            <a:endParaRPr lang="en-US"/>
          </a:p>
        </p:txBody>
      </p:sp>
      <p:sp>
        <p:nvSpPr>
          <p:cNvPr id="243715" name="Rectangle 3"/>
          <p:cNvSpPr>
            <a:spLocks noGrp="1" noChangeArrowheads="1"/>
          </p:cNvSpPr>
          <p:nvPr>
            <p:ph type="dt" sz="quarter" idx="1"/>
          </p:nvPr>
        </p:nvSpPr>
        <p:spPr bwMode="auto">
          <a:xfrm>
            <a:off x="5233776" y="0"/>
            <a:ext cx="4002299" cy="350520"/>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a:defRPr sz="1200" smtClean="0"/>
            </a:lvl1pPr>
          </a:lstStyle>
          <a:p>
            <a:pPr>
              <a:defRPr/>
            </a:pPr>
            <a:endParaRPr lang="en-US"/>
          </a:p>
        </p:txBody>
      </p:sp>
      <p:sp>
        <p:nvSpPr>
          <p:cNvPr id="243716" name="Rectangle 4"/>
          <p:cNvSpPr>
            <a:spLocks noGrp="1" noChangeArrowheads="1"/>
          </p:cNvSpPr>
          <p:nvPr>
            <p:ph type="ftr" sz="quarter" idx="2"/>
          </p:nvPr>
        </p:nvSpPr>
        <p:spPr bwMode="auto">
          <a:xfrm>
            <a:off x="0" y="6659880"/>
            <a:ext cx="4002299" cy="350520"/>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defRPr sz="1200" smtClean="0"/>
            </a:lvl1pPr>
          </a:lstStyle>
          <a:p>
            <a:pPr>
              <a:defRPr/>
            </a:pPr>
            <a:endParaRPr lang="en-US"/>
          </a:p>
        </p:txBody>
      </p:sp>
      <p:sp>
        <p:nvSpPr>
          <p:cNvPr id="243717" name="Rectangle 5"/>
          <p:cNvSpPr>
            <a:spLocks noGrp="1" noChangeArrowheads="1"/>
          </p:cNvSpPr>
          <p:nvPr>
            <p:ph type="sldNum" sz="quarter" idx="3"/>
          </p:nvPr>
        </p:nvSpPr>
        <p:spPr bwMode="auto">
          <a:xfrm>
            <a:off x="5233776" y="6659880"/>
            <a:ext cx="4002299" cy="350520"/>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a:defRPr sz="1200" smtClean="0"/>
            </a:lvl1pPr>
          </a:lstStyle>
          <a:p>
            <a:pPr>
              <a:defRPr/>
            </a:pPr>
            <a:fld id="{943CF69A-A068-440E-A45C-090A45B7E849}" type="slidenum">
              <a:rPr lang="en-US"/>
              <a:pPr>
                <a:defRPr/>
              </a:pPr>
              <a:t>‹#›</a:t>
            </a:fld>
            <a:endParaRPr lang="en-US"/>
          </a:p>
        </p:txBody>
      </p:sp>
    </p:spTree>
    <p:extLst>
      <p:ext uri="{BB962C8B-B14F-4D97-AF65-F5344CB8AC3E}">
        <p14:creationId xmlns:p14="http://schemas.microsoft.com/office/powerpoint/2010/main" val="975065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02299" cy="350520"/>
          </a:xfrm>
          <a:prstGeom prst="rect">
            <a:avLst/>
          </a:prstGeom>
        </p:spPr>
        <p:txBody>
          <a:bodyPr vert="horz" lIns="92830" tIns="46415" rIns="92830" bIns="46415" rtlCol="0"/>
          <a:lstStyle>
            <a:lvl1pPr algn="l">
              <a:defRPr sz="1200" smtClean="0"/>
            </a:lvl1pPr>
          </a:lstStyle>
          <a:p>
            <a:pPr>
              <a:defRPr/>
            </a:pPr>
            <a:endParaRPr lang="en-US"/>
          </a:p>
        </p:txBody>
      </p:sp>
      <p:sp>
        <p:nvSpPr>
          <p:cNvPr id="3" name="Date Placeholder 2"/>
          <p:cNvSpPr>
            <a:spLocks noGrp="1"/>
          </p:cNvSpPr>
          <p:nvPr>
            <p:ph type="dt" idx="1"/>
          </p:nvPr>
        </p:nvSpPr>
        <p:spPr>
          <a:xfrm>
            <a:off x="5231639" y="0"/>
            <a:ext cx="4002299" cy="350520"/>
          </a:xfrm>
          <a:prstGeom prst="rect">
            <a:avLst/>
          </a:prstGeom>
        </p:spPr>
        <p:txBody>
          <a:bodyPr vert="horz" lIns="92830" tIns="46415" rIns="92830" bIns="46415" rtlCol="0"/>
          <a:lstStyle>
            <a:lvl1pPr algn="r">
              <a:defRPr sz="1200" smtClean="0"/>
            </a:lvl1pPr>
          </a:lstStyle>
          <a:p>
            <a:pPr>
              <a:defRPr/>
            </a:pPr>
            <a:fld id="{AF281EE8-E1CB-4751-864A-2000781A846A}" type="datetimeFigureOut">
              <a:rPr lang="en-US"/>
              <a:pPr>
                <a:defRPr/>
              </a:pPr>
              <a:t>5/14/2014</a:t>
            </a:fld>
            <a:endParaRPr lang="en-US"/>
          </a:p>
        </p:txBody>
      </p:sp>
      <p:sp>
        <p:nvSpPr>
          <p:cNvPr id="4" name="Slide Image Placeholder 3"/>
          <p:cNvSpPr>
            <a:spLocks noGrp="1" noRot="1" noChangeAspect="1"/>
          </p:cNvSpPr>
          <p:nvPr>
            <p:ph type="sldImg" idx="2"/>
          </p:nvPr>
        </p:nvSpPr>
        <p:spPr>
          <a:xfrm>
            <a:off x="2678113" y="525463"/>
            <a:ext cx="3879850" cy="2628900"/>
          </a:xfrm>
          <a:prstGeom prst="rect">
            <a:avLst/>
          </a:prstGeom>
          <a:noFill/>
          <a:ln w="12700">
            <a:solidFill>
              <a:prstClr val="black"/>
            </a:solidFill>
          </a:ln>
        </p:spPr>
        <p:txBody>
          <a:bodyPr vert="horz" lIns="92830" tIns="46415" rIns="92830" bIns="46415" rtlCol="0" anchor="ctr"/>
          <a:lstStyle/>
          <a:p>
            <a:pPr lvl="0"/>
            <a:endParaRPr lang="en-US" noProof="0" smtClean="0"/>
          </a:p>
        </p:txBody>
      </p:sp>
      <p:sp>
        <p:nvSpPr>
          <p:cNvPr id="5" name="Notes Placeholder 4"/>
          <p:cNvSpPr>
            <a:spLocks noGrp="1"/>
          </p:cNvSpPr>
          <p:nvPr>
            <p:ph type="body" sz="quarter" idx="3"/>
          </p:nvPr>
        </p:nvSpPr>
        <p:spPr>
          <a:xfrm>
            <a:off x="923608" y="3329940"/>
            <a:ext cx="7388860" cy="3154680"/>
          </a:xfrm>
          <a:prstGeom prst="rect">
            <a:avLst/>
          </a:prstGeom>
        </p:spPr>
        <p:txBody>
          <a:bodyPr vert="horz" lIns="92830" tIns="46415" rIns="92830" bIns="4641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658664"/>
            <a:ext cx="4002299" cy="350520"/>
          </a:xfrm>
          <a:prstGeom prst="rect">
            <a:avLst/>
          </a:prstGeom>
        </p:spPr>
        <p:txBody>
          <a:bodyPr vert="horz" lIns="92830" tIns="46415" rIns="92830" bIns="46415"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5231639" y="6658664"/>
            <a:ext cx="4002299" cy="350520"/>
          </a:xfrm>
          <a:prstGeom prst="rect">
            <a:avLst/>
          </a:prstGeom>
        </p:spPr>
        <p:txBody>
          <a:bodyPr vert="horz" lIns="92830" tIns="46415" rIns="92830" bIns="46415" rtlCol="0" anchor="b"/>
          <a:lstStyle>
            <a:lvl1pPr algn="r">
              <a:defRPr sz="1200" smtClean="0"/>
            </a:lvl1pPr>
          </a:lstStyle>
          <a:p>
            <a:pPr>
              <a:defRPr/>
            </a:pPr>
            <a:fld id="{A2E3086B-1943-4854-835E-1991D3BCA578}" type="slidenum">
              <a:rPr lang="en-US"/>
              <a:pPr>
                <a:defRPr/>
              </a:pPr>
              <a:t>‹#›</a:t>
            </a:fld>
            <a:endParaRPr lang="en-US"/>
          </a:p>
        </p:txBody>
      </p:sp>
    </p:spTree>
    <p:extLst>
      <p:ext uri="{BB962C8B-B14F-4D97-AF65-F5344CB8AC3E}">
        <p14:creationId xmlns:p14="http://schemas.microsoft.com/office/powerpoint/2010/main" val="23628483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800" kern="1200">
        <a:solidFill>
          <a:schemeClr val="tx1"/>
        </a:solidFill>
        <a:latin typeface="+mn-lt"/>
        <a:ea typeface="+mn-ea"/>
        <a:cs typeface="+mn-cs"/>
      </a:defRPr>
    </a:lvl1pPr>
    <a:lvl2pPr marL="679262" algn="l" rtl="0" fontAlgn="base">
      <a:spcBef>
        <a:spcPct val="30000"/>
      </a:spcBef>
      <a:spcAft>
        <a:spcPct val="0"/>
      </a:spcAft>
      <a:defRPr sz="1800" kern="1200">
        <a:solidFill>
          <a:schemeClr val="tx1"/>
        </a:solidFill>
        <a:latin typeface="+mn-lt"/>
        <a:ea typeface="+mn-ea"/>
        <a:cs typeface="+mn-cs"/>
      </a:defRPr>
    </a:lvl2pPr>
    <a:lvl3pPr marL="1358524" algn="l" rtl="0" fontAlgn="base">
      <a:spcBef>
        <a:spcPct val="30000"/>
      </a:spcBef>
      <a:spcAft>
        <a:spcPct val="0"/>
      </a:spcAft>
      <a:defRPr sz="1800" kern="1200">
        <a:solidFill>
          <a:schemeClr val="tx1"/>
        </a:solidFill>
        <a:latin typeface="+mn-lt"/>
        <a:ea typeface="+mn-ea"/>
        <a:cs typeface="+mn-cs"/>
      </a:defRPr>
    </a:lvl3pPr>
    <a:lvl4pPr marL="2037786" algn="l" rtl="0" fontAlgn="base">
      <a:spcBef>
        <a:spcPct val="30000"/>
      </a:spcBef>
      <a:spcAft>
        <a:spcPct val="0"/>
      </a:spcAft>
      <a:defRPr sz="1800" kern="1200">
        <a:solidFill>
          <a:schemeClr val="tx1"/>
        </a:solidFill>
        <a:latin typeface="+mn-lt"/>
        <a:ea typeface="+mn-ea"/>
        <a:cs typeface="+mn-cs"/>
      </a:defRPr>
    </a:lvl4pPr>
    <a:lvl5pPr marL="2717048" algn="l" rtl="0" fontAlgn="base">
      <a:spcBef>
        <a:spcPct val="30000"/>
      </a:spcBef>
      <a:spcAft>
        <a:spcPct val="0"/>
      </a:spcAft>
      <a:defRPr sz="1800" kern="1200">
        <a:solidFill>
          <a:schemeClr val="tx1"/>
        </a:solidFill>
        <a:latin typeface="+mn-lt"/>
        <a:ea typeface="+mn-ea"/>
        <a:cs typeface="+mn-cs"/>
      </a:defRPr>
    </a:lvl5pPr>
    <a:lvl6pPr marL="3396310" algn="l" defTabSz="1358524" rtl="0" eaLnBrk="1" latinLnBrk="0" hangingPunct="1">
      <a:defRPr sz="1800" kern="1200">
        <a:solidFill>
          <a:schemeClr val="tx1"/>
        </a:solidFill>
        <a:latin typeface="+mn-lt"/>
        <a:ea typeface="+mn-ea"/>
        <a:cs typeface="+mn-cs"/>
      </a:defRPr>
    </a:lvl6pPr>
    <a:lvl7pPr marL="4075572" algn="l" defTabSz="1358524" rtl="0" eaLnBrk="1" latinLnBrk="0" hangingPunct="1">
      <a:defRPr sz="1800" kern="1200">
        <a:solidFill>
          <a:schemeClr val="tx1"/>
        </a:solidFill>
        <a:latin typeface="+mn-lt"/>
        <a:ea typeface="+mn-ea"/>
        <a:cs typeface="+mn-cs"/>
      </a:defRPr>
    </a:lvl7pPr>
    <a:lvl8pPr marL="4754834" algn="l" defTabSz="1358524" rtl="0" eaLnBrk="1" latinLnBrk="0" hangingPunct="1">
      <a:defRPr sz="1800" kern="1200">
        <a:solidFill>
          <a:schemeClr val="tx1"/>
        </a:solidFill>
        <a:latin typeface="+mn-lt"/>
        <a:ea typeface="+mn-ea"/>
        <a:cs typeface="+mn-cs"/>
      </a:defRPr>
    </a:lvl8pPr>
    <a:lvl9pPr marL="5434096" algn="l" defTabSz="1358524"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D761991B-7193-4152-BE38-DB0A3907072D}" type="slidenum">
              <a:rPr lang="en-US" sz="1200"/>
              <a:pPr eaLnBrk="1" hangingPunct="1"/>
              <a:t>1</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8568DC53-309C-4A01-BEA3-5B81F477BBFB}" type="slidenum">
              <a:rPr lang="en-US" sz="1200"/>
              <a:pPr eaLnBrk="1" hangingPunct="1"/>
              <a:t>10</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9C7DA0A4-EF3D-4BF0-8330-FD414546EF0B}" type="slidenum">
              <a:rPr lang="en-US" sz="1200"/>
              <a:pPr eaLnBrk="1" hangingPunct="1"/>
              <a:t>11</a:t>
            </a:fld>
            <a:endParaRPr 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59389AAC-74D9-480C-A5EB-0ABF0E61230E}" type="slidenum">
              <a:rPr lang="en-US" sz="1200"/>
              <a:pPr eaLnBrk="1" hangingPunct="1"/>
              <a:t>12</a:t>
            </a:fld>
            <a:endParaRPr 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034735B0-69F9-4E4F-BCE8-CF84F942FB6A}" type="slidenum">
              <a:rPr lang="en-US" sz="1200"/>
              <a:pPr eaLnBrk="1" hangingPunct="1"/>
              <a:t>13</a:t>
            </a:fld>
            <a:endParaRPr 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BA23CE63-E2F8-4718-BC0F-ACBF36699B50}" type="slidenum">
              <a:rPr lang="en-US" sz="1200"/>
              <a:pPr eaLnBrk="1" hangingPunct="1"/>
              <a:t>14</a:t>
            </a:fld>
            <a:endParaRPr 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29FB0606-AE09-42EA-BB27-A73285E46FE8}" type="slidenum">
              <a:rPr lang="en-US" sz="1200"/>
              <a:pPr eaLnBrk="1" hangingPunct="1"/>
              <a:t>15</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2DBAC622-F75A-4BC1-AC1C-64B928933662}" type="slidenum">
              <a:rPr lang="en-US" sz="1200"/>
              <a:pPr eaLnBrk="1" hangingPunct="1"/>
              <a:t>16</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C1BADF80-0328-4856-A045-C51F9E09F675}" type="slidenum">
              <a:rPr lang="en-US" sz="1200"/>
              <a:pPr eaLnBrk="1" hangingPunct="1"/>
              <a:t>17</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098145FD-3D4C-4F74-A687-C02CB4A55FF6}" type="slidenum">
              <a:rPr lang="en-US" sz="1200"/>
              <a:pPr eaLnBrk="1" hangingPunct="1"/>
              <a:t>18</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58D23585-FB26-40B3-A4D4-2867D4D3B0A3}" type="slidenum">
              <a:rPr lang="en-US" sz="1200"/>
              <a:pPr eaLnBrk="1" hangingPunct="1"/>
              <a:t>19</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02A78F79-65D4-4A7E-89FA-C42A24AD3AA4}" type="slidenum">
              <a:rPr lang="en-US" sz="1200"/>
              <a:pPr eaLnBrk="1" hangingPunct="1"/>
              <a:t>2</a:t>
            </a:fld>
            <a:endParaRPr 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D05296EE-943D-4031-B6F5-072E277A37EC}" type="slidenum">
              <a:rPr lang="en-US" sz="1200"/>
              <a:pPr eaLnBrk="1" hangingPunct="1"/>
              <a:t>20</a:t>
            </a:fld>
            <a:endParaRPr 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478995B3-CB66-40C1-8532-551636009002}" type="slidenum">
              <a:rPr lang="en-US" sz="1200"/>
              <a:pPr eaLnBrk="1" hangingPunct="1"/>
              <a:t>21</a:t>
            </a:fld>
            <a:endParaRPr 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0C6059C7-4C75-462C-8327-299B13953878}" type="slidenum">
              <a:rPr lang="en-US" sz="1200"/>
              <a:pPr eaLnBrk="1" hangingPunct="1"/>
              <a:t>22</a:t>
            </a:fld>
            <a:endParaRPr 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500CC156-6525-4E57-B8D6-91BE4411EAA8}" type="slidenum">
              <a:rPr lang="en-US" sz="1200"/>
              <a:pPr eaLnBrk="1" hangingPunct="1"/>
              <a:t>23</a:t>
            </a:fld>
            <a:endParaRPr 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A0ED135E-4CC1-4E54-A4EC-57B076C57C5A}" type="slidenum">
              <a:rPr lang="en-US" sz="1200"/>
              <a:pPr eaLnBrk="1" hangingPunct="1"/>
              <a:t>24</a:t>
            </a:fld>
            <a:endParaRPr 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BF2107D5-37C3-4A84-8719-66DC4AFECAE2}" type="slidenum">
              <a:rPr lang="en-US" sz="1200"/>
              <a:pPr eaLnBrk="1" hangingPunct="1"/>
              <a:t>25</a:t>
            </a:fld>
            <a:endParaRPr 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4AD0E306-2CEF-42A7-815C-A5F54C476F98}" type="slidenum">
              <a:rPr lang="en-US" sz="1200"/>
              <a:pPr eaLnBrk="1" hangingPunct="1"/>
              <a:t>26</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443BFD27-214B-48C7-9972-8308AD70680F}" type="slidenum">
              <a:rPr lang="en-US" sz="1200"/>
              <a:pPr eaLnBrk="1" hangingPunct="1"/>
              <a:t>3</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F2232599-4AD8-4713-9AA5-48BD8B9DCAD3}" type="slidenum">
              <a:rPr lang="en-US" sz="1200"/>
              <a:pPr eaLnBrk="1" hangingPunct="1"/>
              <a:t>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AADBC870-0B41-4F87-8D14-2DE7E212048C}" type="slidenum">
              <a:rPr lang="en-US" sz="1200"/>
              <a:pPr eaLnBrk="1" hangingPunct="1"/>
              <a:t>5</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AFBC6B36-2028-4DA6-A939-2477D9C2ABB8}" type="slidenum">
              <a:rPr lang="en-US" sz="1200"/>
              <a:pPr eaLnBrk="1" hangingPunct="1"/>
              <a:t>6</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91981AE0-DF21-4C92-89C7-22F1A2648B5D}" type="slidenum">
              <a:rPr lang="en-US" sz="1200"/>
              <a:pPr eaLnBrk="1" hangingPunct="1"/>
              <a:t>7</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334A80C4-E979-4C1F-8CAF-954D5F3BF7C1}" type="slidenum">
              <a:rPr lang="en-US" sz="1200"/>
              <a:pPr eaLnBrk="1" hangingPunct="1"/>
              <a:t>8</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2678113" y="525463"/>
            <a:ext cx="3879850" cy="26289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54243" indent="-290093" eaLnBrk="0" hangingPunct="0">
              <a:defRPr sz="2400">
                <a:solidFill>
                  <a:schemeClr val="tx1"/>
                </a:solidFill>
                <a:latin typeface="Times New Roman" pitchFamily="18" charset="0"/>
              </a:defRPr>
            </a:lvl2pPr>
            <a:lvl3pPr marL="1160374" indent="-232075" eaLnBrk="0" hangingPunct="0">
              <a:defRPr sz="2400">
                <a:solidFill>
                  <a:schemeClr val="tx1"/>
                </a:solidFill>
                <a:latin typeface="Times New Roman" pitchFamily="18" charset="0"/>
              </a:defRPr>
            </a:lvl3pPr>
            <a:lvl4pPr marL="1624523" indent="-232075" eaLnBrk="0" hangingPunct="0">
              <a:defRPr sz="2400">
                <a:solidFill>
                  <a:schemeClr val="tx1"/>
                </a:solidFill>
                <a:latin typeface="Times New Roman" pitchFamily="18" charset="0"/>
              </a:defRPr>
            </a:lvl4pPr>
            <a:lvl5pPr marL="2088672" indent="-232075" eaLnBrk="0" hangingPunct="0">
              <a:defRPr sz="2400">
                <a:solidFill>
                  <a:schemeClr val="tx1"/>
                </a:solidFill>
                <a:latin typeface="Times New Roman" pitchFamily="18" charset="0"/>
              </a:defRPr>
            </a:lvl5pPr>
            <a:lvl6pPr marL="2552822" indent="-232075" eaLnBrk="0" fontAlgn="base" hangingPunct="0">
              <a:spcBef>
                <a:spcPct val="0"/>
              </a:spcBef>
              <a:spcAft>
                <a:spcPct val="0"/>
              </a:spcAft>
              <a:defRPr sz="2400">
                <a:solidFill>
                  <a:schemeClr val="tx1"/>
                </a:solidFill>
                <a:latin typeface="Times New Roman" pitchFamily="18" charset="0"/>
              </a:defRPr>
            </a:lvl6pPr>
            <a:lvl7pPr marL="3016971" indent="-232075" eaLnBrk="0" fontAlgn="base" hangingPunct="0">
              <a:spcBef>
                <a:spcPct val="0"/>
              </a:spcBef>
              <a:spcAft>
                <a:spcPct val="0"/>
              </a:spcAft>
              <a:defRPr sz="2400">
                <a:solidFill>
                  <a:schemeClr val="tx1"/>
                </a:solidFill>
                <a:latin typeface="Times New Roman" pitchFamily="18" charset="0"/>
              </a:defRPr>
            </a:lvl7pPr>
            <a:lvl8pPr marL="3481121" indent="-232075" eaLnBrk="0" fontAlgn="base" hangingPunct="0">
              <a:spcBef>
                <a:spcPct val="0"/>
              </a:spcBef>
              <a:spcAft>
                <a:spcPct val="0"/>
              </a:spcAft>
              <a:defRPr sz="2400">
                <a:solidFill>
                  <a:schemeClr val="tx1"/>
                </a:solidFill>
                <a:latin typeface="Times New Roman" pitchFamily="18" charset="0"/>
              </a:defRPr>
            </a:lvl8pPr>
            <a:lvl9pPr marL="3945270" indent="-232075" eaLnBrk="0" fontAlgn="base" hangingPunct="0">
              <a:spcBef>
                <a:spcPct val="0"/>
              </a:spcBef>
              <a:spcAft>
                <a:spcPct val="0"/>
              </a:spcAft>
              <a:defRPr sz="2400">
                <a:solidFill>
                  <a:schemeClr val="tx1"/>
                </a:solidFill>
                <a:latin typeface="Times New Roman" pitchFamily="18" charset="0"/>
              </a:defRPr>
            </a:lvl9pPr>
          </a:lstStyle>
          <a:p>
            <a:pPr eaLnBrk="1" hangingPunct="1"/>
            <a:fld id="{94088A20-68CE-40F1-986B-9DF800C0C389}" type="slidenum">
              <a:rPr lang="en-US" sz="1200"/>
              <a:pPr eaLnBrk="1" hangingPunct="1"/>
              <a:t>9</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3"/>
          <p:cNvSpPr/>
          <p:nvPr/>
        </p:nvSpPr>
        <p:spPr>
          <a:xfrm>
            <a:off x="0" y="6529705"/>
            <a:ext cx="14183043"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135852" tIns="67926" rIns="135852" bIns="67926" anchor="ctr"/>
          <a:lstStyle>
            <a:extLst/>
          </a:lstStyle>
          <a:p>
            <a:pPr algn="ctr">
              <a:defRPr/>
            </a:pPr>
            <a:endParaRPr lang="en-US"/>
          </a:p>
        </p:txBody>
      </p:sp>
      <p:grpSp>
        <p:nvGrpSpPr>
          <p:cNvPr id="5" name="Group 15"/>
          <p:cNvGrpSpPr>
            <a:grpSpLocks/>
          </p:cNvGrpSpPr>
          <p:nvPr/>
        </p:nvGrpSpPr>
        <p:grpSpPr bwMode="auto">
          <a:xfrm>
            <a:off x="-4920" y="6934200"/>
            <a:ext cx="14178121" cy="2675890"/>
            <a:chOff x="-3765" y="4832896"/>
            <a:chExt cx="9147765" cy="2032192"/>
          </a:xfrm>
        </p:grpSpPr>
        <p:sp>
          <p:nvSpPr>
            <p:cNvPr id="6" name="Freeform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7" name="Freeform 6"/>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p>
          </p:txBody>
        </p:sp>
        <p:sp>
          <p:nvSpPr>
            <p:cNvPr id="8" name="Freeform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p>
          </p:txBody>
        </p:sp>
        <p:cxnSp>
          <p:nvCxnSpPr>
            <p:cNvPr id="10" name="Straight Connector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1062990" y="2453642"/>
            <a:ext cx="12047220" cy="2561665"/>
          </a:xfrm>
        </p:spPr>
        <p:txBody>
          <a:bodyPr anchor="b"/>
          <a:lstStyle>
            <a:lvl1pPr algn="r">
              <a:defRPr sz="71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1062990" y="5056250"/>
            <a:ext cx="12047220" cy="1679586"/>
          </a:xfrm>
        </p:spPr>
        <p:txBody>
          <a:bodyPr lIns="67926" rIns="67926"/>
          <a:lstStyle>
            <a:lvl1pPr marL="0" marR="95097" indent="0" algn="r">
              <a:buNone/>
              <a:defRPr>
                <a:solidFill>
                  <a:schemeClr val="tx2"/>
                </a:solidFill>
              </a:defRPr>
            </a:lvl1pPr>
            <a:lvl2pPr marL="679262" indent="0" algn="ctr">
              <a:buNone/>
            </a:lvl2pPr>
            <a:lvl3pPr marL="1358524" indent="0" algn="ctr">
              <a:buNone/>
            </a:lvl3pPr>
            <a:lvl4pPr marL="2037786" indent="0" algn="ctr">
              <a:buNone/>
            </a:lvl4pPr>
            <a:lvl5pPr marL="2717048" indent="0" algn="ctr">
              <a:buNone/>
            </a:lvl5pPr>
            <a:lvl6pPr marL="3396310" indent="0" algn="ctr">
              <a:buNone/>
            </a:lvl6pPr>
            <a:lvl7pPr marL="4075572" indent="0" algn="ctr">
              <a:buNone/>
            </a:lvl7pPr>
            <a:lvl8pPr marL="4754834" indent="0" algn="ctr">
              <a:buNone/>
            </a:lvl8pPr>
            <a:lvl9pPr marL="5434096"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a:solidFill>
                  <a:srgbClr val="FFFFFF"/>
                </a:solidFill>
              </a:defRPr>
            </a:lvl1pPr>
            <a:extLst/>
          </a:lstStyle>
          <a:p>
            <a:pPr>
              <a:defRPr/>
            </a:pPr>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2003549C-635B-43F5-901E-7A65A12372FE}" type="slidenum">
              <a:rPr lang="en-US"/>
              <a:pPr>
                <a:defRPr/>
              </a:pPr>
              <a:t>‹#›</a:t>
            </a:fld>
            <a:endParaRPr lang="en-US"/>
          </a:p>
        </p:txBody>
      </p:sp>
    </p:spTree>
    <p:extLst>
      <p:ext uri="{BB962C8B-B14F-4D97-AF65-F5344CB8AC3E}">
        <p14:creationId xmlns:p14="http://schemas.microsoft.com/office/powerpoint/2010/main" val="17902255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708660" y="2073862"/>
            <a:ext cx="12755880" cy="6140499"/>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FB18F69-5CBE-471D-B621-64C1159633F6}" type="slidenum">
              <a:rPr lang="en-US"/>
              <a:pPr>
                <a:defRPr/>
              </a:pPr>
              <a:t>‹#›</a:t>
            </a:fld>
            <a:endParaRPr lang="en-US"/>
          </a:p>
        </p:txBody>
      </p:sp>
    </p:spTree>
    <p:extLst>
      <p:ext uri="{BB962C8B-B14F-4D97-AF65-F5344CB8AC3E}">
        <p14:creationId xmlns:p14="http://schemas.microsoft.com/office/powerpoint/2010/main" val="1011119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08220" y="384497"/>
            <a:ext cx="2755079" cy="782986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708660" y="384497"/>
            <a:ext cx="9803130" cy="7829864"/>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D8FDF13-E3A0-4A58-ADAD-A691465FB51B}" type="slidenum">
              <a:rPr lang="en-US"/>
              <a:pPr>
                <a:defRPr/>
              </a:pPr>
              <a:t>‹#›</a:t>
            </a:fld>
            <a:endParaRPr lang="en-US"/>
          </a:p>
        </p:txBody>
      </p:sp>
    </p:spTree>
    <p:extLst>
      <p:ext uri="{BB962C8B-B14F-4D97-AF65-F5344CB8AC3E}">
        <p14:creationId xmlns:p14="http://schemas.microsoft.com/office/powerpoint/2010/main" val="1752536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A4FB2DA-31C1-4C87-80AE-75716ABA5CAE}" type="slidenum">
              <a:rPr lang="en-US"/>
              <a:pPr>
                <a:defRPr/>
              </a:pPr>
              <a:t>‹#›</a:t>
            </a:fld>
            <a:endParaRPr lang="en-US"/>
          </a:p>
        </p:txBody>
      </p:sp>
    </p:spTree>
    <p:extLst>
      <p:ext uri="{BB962C8B-B14F-4D97-AF65-F5344CB8AC3E}">
        <p14:creationId xmlns:p14="http://schemas.microsoft.com/office/powerpoint/2010/main" val="2172185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3"/>
          <p:cNvSpPr/>
          <p:nvPr/>
        </p:nvSpPr>
        <p:spPr>
          <a:xfrm>
            <a:off x="5637293" y="4207193"/>
            <a:ext cx="282971" cy="32004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35852" tIns="67926" rIns="135852" bIns="67926" anchor="ctr"/>
          <a:lstStyle>
            <a:extLst/>
          </a:lstStyle>
          <a:p>
            <a:pPr>
              <a:defRPr/>
            </a:pPr>
            <a:endParaRPr lang="en-US"/>
          </a:p>
        </p:txBody>
      </p:sp>
      <p:sp>
        <p:nvSpPr>
          <p:cNvPr id="5" name="Chevron 4"/>
          <p:cNvSpPr/>
          <p:nvPr/>
        </p:nvSpPr>
        <p:spPr>
          <a:xfrm>
            <a:off x="5346939" y="4207193"/>
            <a:ext cx="285433" cy="32004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35852" tIns="67926" rIns="135852" bIns="67926" anchor="ctr"/>
          <a:lstStyle>
            <a:extLst/>
          </a:lstStyle>
          <a:p>
            <a:pPr>
              <a:defRPr/>
            </a:pPr>
            <a:endParaRPr lang="en-US"/>
          </a:p>
        </p:txBody>
      </p:sp>
      <p:sp>
        <p:nvSpPr>
          <p:cNvPr id="2" name="Title 1"/>
          <p:cNvSpPr>
            <a:spLocks noGrp="1"/>
          </p:cNvSpPr>
          <p:nvPr>
            <p:ph type="title"/>
          </p:nvPr>
        </p:nvSpPr>
        <p:spPr>
          <a:xfrm>
            <a:off x="1119683" y="1483597"/>
            <a:ext cx="12047220" cy="2560320"/>
          </a:xfrm>
        </p:spPr>
        <p:txBody>
          <a:bodyPr anchor="b"/>
          <a:lstStyle>
            <a:lvl1pPr algn="r">
              <a:buNone/>
              <a:defRPr sz="71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6080205" y="4104397"/>
            <a:ext cx="7086600" cy="2036843"/>
          </a:xfrm>
        </p:spPr>
        <p:txBody>
          <a:bodyPr/>
          <a:lstStyle>
            <a:lvl1pPr marL="0" indent="0" algn="l">
              <a:buNone/>
              <a:defRPr sz="3400">
                <a:solidFill>
                  <a:schemeClr val="tx1"/>
                </a:solidFill>
              </a:defRPr>
            </a:lvl1pPr>
            <a:lvl2pPr>
              <a:buNone/>
              <a:defRPr sz="2700">
                <a:solidFill>
                  <a:schemeClr val="tx1">
                    <a:tint val="75000"/>
                  </a:schemeClr>
                </a:solidFill>
              </a:defRPr>
            </a:lvl2pPr>
            <a:lvl3pPr>
              <a:buNone/>
              <a:defRPr sz="2400">
                <a:solidFill>
                  <a:schemeClr val="tx1">
                    <a:tint val="75000"/>
                  </a:schemeClr>
                </a:solidFill>
              </a:defRPr>
            </a:lvl3pPr>
            <a:lvl4pPr>
              <a:buNone/>
              <a:defRPr sz="2100">
                <a:solidFill>
                  <a:schemeClr val="tx1">
                    <a:tint val="75000"/>
                  </a:schemeClr>
                </a:solidFill>
              </a:defRPr>
            </a:lvl4pPr>
            <a:lvl5pPr>
              <a:buNone/>
              <a:defRPr sz="21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E7160E12-C770-4DD7-B68E-1DE5303F6A42}" type="slidenum">
              <a:rPr lang="en-US"/>
              <a:pPr>
                <a:defRPr/>
              </a:pPr>
              <a:t>‹#›</a:t>
            </a:fld>
            <a:endParaRPr lang="en-US"/>
          </a:p>
        </p:txBody>
      </p:sp>
    </p:spTree>
    <p:extLst>
      <p:ext uri="{BB962C8B-B14F-4D97-AF65-F5344CB8AC3E}">
        <p14:creationId xmlns:p14="http://schemas.microsoft.com/office/powerpoint/2010/main" val="40747182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08660" y="2073860"/>
            <a:ext cx="6259830" cy="6336348"/>
          </a:xfrm>
        </p:spPr>
        <p:txBody>
          <a:bodyPr/>
          <a:lstStyle>
            <a:lvl1pPr>
              <a:defRPr sz="4200"/>
            </a:lvl1pPr>
            <a:lvl2pPr>
              <a:defRPr sz="3600"/>
            </a:lvl2pPr>
            <a:lvl3pPr>
              <a:defRPr sz="3000"/>
            </a:lvl3pPr>
            <a:lvl4pPr>
              <a:defRPr sz="2700"/>
            </a:lvl4pPr>
            <a:lvl5pPr>
              <a:defRPr sz="27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204710" y="2073860"/>
            <a:ext cx="6259830" cy="6336348"/>
          </a:xfrm>
        </p:spPr>
        <p:txBody>
          <a:bodyPr/>
          <a:lstStyle>
            <a:lvl1pPr>
              <a:defRPr sz="4200"/>
            </a:lvl1pPr>
            <a:lvl2pPr>
              <a:defRPr sz="3600"/>
            </a:lvl2pPr>
            <a:lvl3pPr>
              <a:defRPr sz="3000"/>
            </a:lvl3pPr>
            <a:lvl4pPr>
              <a:defRPr sz="2700"/>
            </a:lvl4pPr>
            <a:lvl5pPr>
              <a:defRPr sz="27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DAE883F-FA96-4BA5-ACD1-59AD20023DED}" type="slidenum">
              <a:rPr lang="en-US"/>
              <a:pPr>
                <a:defRPr/>
              </a:pPr>
              <a:t>‹#›</a:t>
            </a:fld>
            <a:endParaRPr lang="en-US"/>
          </a:p>
        </p:txBody>
      </p:sp>
    </p:spTree>
    <p:extLst>
      <p:ext uri="{BB962C8B-B14F-4D97-AF65-F5344CB8AC3E}">
        <p14:creationId xmlns:p14="http://schemas.microsoft.com/office/powerpoint/2010/main" val="1187170477"/>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8660" y="382270"/>
            <a:ext cx="12755880" cy="16002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708660" y="7574280"/>
            <a:ext cx="6262291" cy="1066800"/>
          </a:xfrm>
          <a:solidFill>
            <a:schemeClr val="accent1"/>
          </a:solidFill>
          <a:ln w="9652">
            <a:solidFill>
              <a:schemeClr val="accent1"/>
            </a:solidFill>
            <a:miter lim="800000"/>
          </a:ln>
        </p:spPr>
        <p:txBody>
          <a:bodyPr lIns="271705" anchor="ctr"/>
          <a:lstStyle>
            <a:lvl1pPr marL="0" indent="0">
              <a:buNone/>
              <a:defRPr sz="3600" b="0">
                <a:solidFill>
                  <a:schemeClr val="bg1"/>
                </a:solidFill>
              </a:defRPr>
            </a:lvl1pPr>
            <a:lvl2pPr>
              <a:buNone/>
              <a:defRPr sz="3000" b="1"/>
            </a:lvl2pPr>
            <a:lvl3pPr>
              <a:buNone/>
              <a:defRPr sz="2700" b="1"/>
            </a:lvl3pPr>
            <a:lvl4pPr>
              <a:buNone/>
              <a:defRPr sz="2400" b="1"/>
            </a:lvl4pPr>
            <a:lvl5pPr>
              <a:buNone/>
              <a:defRPr sz="2400" b="1"/>
            </a:lvl5pPr>
            <a:extLst/>
          </a:lstStyle>
          <a:p>
            <a:pPr lvl="0"/>
            <a:r>
              <a:rPr lang="en-US" smtClean="0"/>
              <a:t>Click to edit Master text styles</a:t>
            </a:r>
          </a:p>
        </p:txBody>
      </p:sp>
      <p:sp>
        <p:nvSpPr>
          <p:cNvPr id="4" name="Text Placeholder 3"/>
          <p:cNvSpPr>
            <a:spLocks noGrp="1"/>
          </p:cNvSpPr>
          <p:nvPr>
            <p:ph type="body" sz="half" idx="3"/>
          </p:nvPr>
        </p:nvSpPr>
        <p:spPr>
          <a:xfrm>
            <a:off x="7199791" y="7574280"/>
            <a:ext cx="6264751" cy="1066800"/>
          </a:xfrm>
          <a:solidFill>
            <a:schemeClr val="accent1"/>
          </a:solidFill>
          <a:ln w="9652">
            <a:solidFill>
              <a:schemeClr val="accent1"/>
            </a:solidFill>
            <a:miter lim="800000"/>
          </a:ln>
        </p:spPr>
        <p:txBody>
          <a:bodyPr lIns="271705" anchor="ctr"/>
          <a:lstStyle>
            <a:lvl1pPr marL="0" indent="0">
              <a:buNone/>
              <a:defRPr sz="3600" b="0">
                <a:solidFill>
                  <a:schemeClr val="bg1"/>
                </a:solidFill>
              </a:defRPr>
            </a:lvl1pPr>
            <a:lvl2pPr>
              <a:buNone/>
              <a:defRPr sz="3000" b="1"/>
            </a:lvl2pPr>
            <a:lvl3pPr>
              <a:buNone/>
              <a:defRPr sz="2700" b="1"/>
            </a:lvl3pPr>
            <a:lvl4pPr>
              <a:buNone/>
              <a:defRPr sz="2400" b="1"/>
            </a:lvl4pPr>
            <a:lvl5pPr>
              <a:buNone/>
              <a:defRPr sz="2400" b="1"/>
            </a:lvl5pPr>
            <a:extLst/>
          </a:lstStyle>
          <a:p>
            <a:pPr lvl="0"/>
            <a:r>
              <a:rPr lang="en-US" smtClean="0"/>
              <a:t>Click to edit Master text styles</a:t>
            </a:r>
          </a:p>
        </p:txBody>
      </p:sp>
      <p:sp>
        <p:nvSpPr>
          <p:cNvPr id="5" name="Content Placeholder 4"/>
          <p:cNvSpPr>
            <a:spLocks noGrp="1"/>
          </p:cNvSpPr>
          <p:nvPr>
            <p:ph sz="quarter" idx="2"/>
          </p:nvPr>
        </p:nvSpPr>
        <p:spPr>
          <a:xfrm>
            <a:off x="708660" y="2022012"/>
            <a:ext cx="6262291" cy="5518468"/>
          </a:xfrm>
          <a:ln>
            <a:noFill/>
            <a:prstDash val="sysDash"/>
            <a:miter lim="800000"/>
          </a:ln>
        </p:spPr>
        <p:txBody>
          <a:bodyPr/>
          <a:lstStyle>
            <a:lvl1pPr>
              <a:defRPr sz="3600"/>
            </a:lvl1pPr>
            <a:lvl2pPr>
              <a:defRPr sz="3000"/>
            </a:lvl2pPr>
            <a:lvl3pPr>
              <a:defRPr sz="2700"/>
            </a:lvl3pPr>
            <a:lvl4pPr>
              <a:defRPr sz="2400"/>
            </a:lvl4pPr>
            <a:lvl5pPr>
              <a:defRPr sz="24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7199790" y="2022012"/>
            <a:ext cx="6264751" cy="5518468"/>
          </a:xfrm>
          <a:ln>
            <a:noFill/>
            <a:prstDash val="sysDash"/>
            <a:miter lim="800000"/>
          </a:ln>
        </p:spPr>
        <p:txBody>
          <a:bodyPr/>
          <a:lstStyle>
            <a:lvl1pPr>
              <a:spcBef>
                <a:spcPts val="0"/>
              </a:spcBef>
              <a:defRPr sz="3600"/>
            </a:lvl1pPr>
            <a:lvl2pPr>
              <a:defRPr sz="3000"/>
            </a:lvl2pPr>
            <a:lvl3pPr>
              <a:defRPr sz="2700"/>
            </a:lvl3pPr>
            <a:lvl4pPr>
              <a:defRPr sz="2400"/>
            </a:lvl4pPr>
            <a:lvl5pPr>
              <a:defRPr sz="24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8ED5599C-B3FB-4B0F-8312-11AB94C2E69B}" type="slidenum">
              <a:rPr lang="en-US"/>
              <a:pPr>
                <a:defRPr/>
              </a:pPr>
              <a:t>‹#›</a:t>
            </a:fld>
            <a:endParaRPr lang="en-US"/>
          </a:p>
        </p:txBody>
      </p:sp>
    </p:spTree>
    <p:extLst>
      <p:ext uri="{BB962C8B-B14F-4D97-AF65-F5344CB8AC3E}">
        <p14:creationId xmlns:p14="http://schemas.microsoft.com/office/powerpoint/2010/main" val="154282518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4917A6FB-A543-4A0B-8A90-2E8524ABD5B6}" type="slidenum">
              <a:rPr lang="en-US"/>
              <a:pPr>
                <a:defRPr/>
              </a:pPr>
              <a:t>‹#›</a:t>
            </a:fld>
            <a:endParaRPr lang="en-US"/>
          </a:p>
        </p:txBody>
      </p:sp>
    </p:spTree>
    <p:extLst>
      <p:ext uri="{BB962C8B-B14F-4D97-AF65-F5344CB8AC3E}">
        <p14:creationId xmlns:p14="http://schemas.microsoft.com/office/powerpoint/2010/main" val="2818007051"/>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66FB9D7-B5A8-4850-96F9-9B9B88B30666}" type="slidenum">
              <a:rPr lang="en-US"/>
              <a:pPr>
                <a:defRPr/>
              </a:pPr>
              <a:t>‹#›</a:t>
            </a:fld>
            <a:endParaRPr lang="en-US"/>
          </a:p>
        </p:txBody>
      </p:sp>
    </p:spTree>
    <p:extLst>
      <p:ext uri="{BB962C8B-B14F-4D97-AF65-F5344CB8AC3E}">
        <p14:creationId xmlns:p14="http://schemas.microsoft.com/office/powerpoint/2010/main" val="3316447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417320" y="6827520"/>
            <a:ext cx="11596753" cy="640080"/>
          </a:xfrm>
        </p:spPr>
        <p:txBody>
          <a:bodyPr anchor="t">
            <a:noAutofit/>
            <a:sp3d prstMaterial="softEdge">
              <a:bevelT w="0" h="0"/>
            </a:sp3d>
          </a:bodyPr>
          <a:lstStyle>
            <a:lvl1pPr algn="r">
              <a:buNone/>
              <a:defRPr sz="37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6850380" y="7497143"/>
            <a:ext cx="6160618" cy="1280160"/>
          </a:xfrm>
        </p:spPr>
        <p:txBody>
          <a:bodyPr/>
          <a:lstStyle>
            <a:lvl1pPr marL="0" indent="0" algn="r">
              <a:buNone/>
              <a:defRPr sz="2400"/>
            </a:lvl1pPr>
            <a:lvl2pPr>
              <a:buNone/>
              <a:defRPr sz="1800"/>
            </a:lvl2pPr>
            <a:lvl3pPr>
              <a:buNone/>
              <a:defRPr sz="1500"/>
            </a:lvl3pPr>
            <a:lvl4pPr>
              <a:buNone/>
              <a:defRPr sz="1300"/>
            </a:lvl4pPr>
            <a:lvl5pPr>
              <a:buNone/>
              <a:defRPr sz="1300"/>
            </a:lvl5pPr>
            <a:extLst/>
          </a:lstStyle>
          <a:p>
            <a:pPr lvl="0"/>
            <a:r>
              <a:rPr lang="en-US" smtClean="0"/>
              <a:t>Click to edit Master text styles</a:t>
            </a:r>
          </a:p>
        </p:txBody>
      </p:sp>
      <p:sp>
        <p:nvSpPr>
          <p:cNvPr id="4" name="Content Placeholder 3"/>
          <p:cNvSpPr>
            <a:spLocks noGrp="1"/>
          </p:cNvSpPr>
          <p:nvPr>
            <p:ph sz="half" idx="1"/>
          </p:nvPr>
        </p:nvSpPr>
        <p:spPr>
          <a:xfrm>
            <a:off x="1417320" y="384048"/>
            <a:ext cx="11593678" cy="6400800"/>
          </a:xfrm>
        </p:spPr>
        <p:txBody>
          <a:bodyPr/>
          <a:lstStyle>
            <a:lvl1pPr>
              <a:defRPr sz="4800"/>
            </a:lvl1pPr>
            <a:lvl2pPr>
              <a:defRPr sz="4200"/>
            </a:lvl2pPr>
            <a:lvl3pPr>
              <a:defRPr sz="3600"/>
            </a:lvl3pPr>
            <a:lvl4pPr>
              <a:defRPr sz="3000"/>
            </a:lvl4pPr>
            <a:lvl5pPr>
              <a:defRPr sz="3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83AD85B2-0426-4F07-AE12-699965B722B8}" type="slidenum">
              <a:rPr lang="en-US"/>
              <a:pPr>
                <a:defRPr/>
              </a:pPr>
              <a:t>‹#›</a:t>
            </a:fld>
            <a:endParaRPr lang="en-US"/>
          </a:p>
        </p:txBody>
      </p:sp>
    </p:spTree>
    <p:extLst>
      <p:ext uri="{BB962C8B-B14F-4D97-AF65-F5344CB8AC3E}">
        <p14:creationId xmlns:p14="http://schemas.microsoft.com/office/powerpoint/2010/main" val="8041246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4"/>
          <p:cNvSpPr>
            <a:spLocks/>
          </p:cNvSpPr>
          <p:nvPr/>
        </p:nvSpPr>
        <p:spPr bwMode="auto">
          <a:xfrm>
            <a:off x="1109743" y="7003099"/>
            <a:ext cx="5893196" cy="2020252"/>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lIns="135852" tIns="67926" rIns="135852" bIns="67926"/>
          <a:lstStyle>
            <a:extLst/>
          </a:lstStyle>
          <a:p>
            <a:pPr>
              <a:defRPr/>
            </a:pPr>
            <a:endParaRPr lang="en-US"/>
          </a:p>
        </p:txBody>
      </p:sp>
      <p:sp>
        <p:nvSpPr>
          <p:cNvPr id="6" name="Freeform 5"/>
          <p:cNvSpPr>
            <a:spLocks/>
          </p:cNvSpPr>
          <p:nvPr/>
        </p:nvSpPr>
        <p:spPr bwMode="auto">
          <a:xfrm>
            <a:off x="-83661" y="8098790"/>
            <a:ext cx="5893198" cy="117348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lIns="135852" tIns="67926" rIns="135852" bIns="67926"/>
          <a:lstStyle>
            <a:extLst/>
          </a:lstStyle>
          <a:p>
            <a:pPr>
              <a:defRPr/>
            </a:pPr>
            <a:endParaRPr lang="en-US"/>
          </a:p>
        </p:txBody>
      </p:sp>
      <p:sp>
        <p:nvSpPr>
          <p:cNvPr id="7" name="Right Triangle 6"/>
          <p:cNvSpPr>
            <a:spLocks/>
          </p:cNvSpPr>
          <p:nvPr/>
        </p:nvSpPr>
        <p:spPr bwMode="auto">
          <a:xfrm>
            <a:off x="-9365" y="8107754"/>
            <a:ext cx="5273587" cy="1513215"/>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lIns="135852" tIns="67926" rIns="135852" bIns="67926" anchor="ctr"/>
          <a:lstStyle>
            <a:extLst/>
          </a:lstStyle>
          <a:p>
            <a:pPr algn="ctr">
              <a:defRPr/>
            </a:pPr>
            <a:endParaRPr lang="en-US"/>
          </a:p>
        </p:txBody>
      </p:sp>
      <p:cxnSp>
        <p:nvCxnSpPr>
          <p:cNvPr id="8" name="Straight Connector 7"/>
          <p:cNvCxnSpPr/>
          <p:nvPr/>
        </p:nvCxnSpPr>
        <p:spPr>
          <a:xfrm>
            <a:off x="-14317" y="8102834"/>
            <a:ext cx="5278539" cy="1518136"/>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8"/>
          <p:cNvSpPr/>
          <p:nvPr/>
        </p:nvSpPr>
        <p:spPr>
          <a:xfrm>
            <a:off x="13430092" y="6983095"/>
            <a:ext cx="282973" cy="32004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35852" tIns="67926" rIns="135852" bIns="67926" anchor="ctr"/>
          <a:lstStyle>
            <a:extLst/>
          </a:lstStyle>
          <a:p>
            <a:pPr>
              <a:defRPr/>
            </a:pPr>
            <a:endParaRPr lang="en-US"/>
          </a:p>
        </p:txBody>
      </p:sp>
      <p:sp>
        <p:nvSpPr>
          <p:cNvPr id="10" name="Chevron 9"/>
          <p:cNvSpPr/>
          <p:nvPr/>
        </p:nvSpPr>
        <p:spPr>
          <a:xfrm>
            <a:off x="13139738" y="6983095"/>
            <a:ext cx="282973" cy="32004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lIns="135852" tIns="67926" rIns="135852" bIns="67926" anchor="ctr"/>
          <a:lstStyle>
            <a:extLst/>
          </a:lstStyle>
          <a:p>
            <a:pPr>
              <a:defRPr/>
            </a:pPr>
            <a:endParaRPr lang="en-US"/>
          </a:p>
        </p:txBody>
      </p:sp>
      <p:sp>
        <p:nvSpPr>
          <p:cNvPr id="4" name="Text Placeholder 3"/>
          <p:cNvSpPr>
            <a:spLocks noGrp="1"/>
          </p:cNvSpPr>
          <p:nvPr>
            <p:ph type="body" sz="half" idx="2"/>
          </p:nvPr>
        </p:nvSpPr>
        <p:spPr>
          <a:xfrm>
            <a:off x="1768910" y="7620763"/>
            <a:ext cx="11102340" cy="907525"/>
          </a:xfrm>
          <a:noFill/>
        </p:spPr>
        <p:txBody>
          <a:bodyPr tIns="0"/>
          <a:lstStyle>
            <a:lvl1pPr marL="0" marR="27170" indent="0" algn="r">
              <a:buNone/>
              <a:defRPr sz="2100"/>
            </a:lvl1pPr>
            <a:lvl2pPr>
              <a:defRPr sz="1800"/>
            </a:lvl2pPr>
            <a:lvl3pPr>
              <a:defRPr sz="1500"/>
            </a:lvl3pPr>
            <a:lvl4pPr>
              <a:defRPr sz="1300"/>
            </a:lvl4pPr>
            <a:lvl5pPr>
              <a:defRPr sz="1300"/>
            </a:lvl5pPr>
            <a:extLst/>
          </a:lstStyle>
          <a:p>
            <a:pPr lvl="0"/>
            <a:r>
              <a:rPr lang="en-US" smtClean="0"/>
              <a:t>Click to edit Master text styles</a:t>
            </a:r>
          </a:p>
        </p:txBody>
      </p:sp>
      <p:sp>
        <p:nvSpPr>
          <p:cNvPr id="3" name="Picture Placeholder 2"/>
          <p:cNvSpPr>
            <a:spLocks noGrp="1"/>
          </p:cNvSpPr>
          <p:nvPr>
            <p:ph type="pic" idx="1"/>
          </p:nvPr>
        </p:nvSpPr>
        <p:spPr>
          <a:xfrm>
            <a:off x="354330" y="265955"/>
            <a:ext cx="13464540" cy="6144768"/>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48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354330" y="6811171"/>
            <a:ext cx="12516920" cy="787741"/>
          </a:xfrm>
          <a:noFill/>
        </p:spPr>
        <p:txBody>
          <a:bodyPr anchor="t">
            <a:sp3d prstMaterial="softEdge"/>
          </a:bodyPr>
          <a:lstStyle>
            <a:lvl1pPr marR="0" algn="r">
              <a:buNone/>
              <a:defRPr sz="45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a:solidFill>
                  <a:schemeClr val="tx1"/>
                </a:solidFill>
              </a:defRPr>
            </a:lvl1pPr>
            <a:extLst/>
          </a:lstStyle>
          <a:p>
            <a:pPr>
              <a:defRPr/>
            </a:pPr>
            <a:endParaRPr lang="en-US"/>
          </a:p>
        </p:txBody>
      </p:sp>
      <p:sp>
        <p:nvSpPr>
          <p:cNvPr id="12" name="Footer Placeholder 5"/>
          <p:cNvSpPr>
            <a:spLocks noGrp="1"/>
          </p:cNvSpPr>
          <p:nvPr>
            <p:ph type="ftr" sz="quarter" idx="11"/>
          </p:nvPr>
        </p:nvSpPr>
        <p:spPr/>
        <p:txBody>
          <a:bodyPr/>
          <a:lstStyle>
            <a:lvl1pPr>
              <a:defRPr smtClean="0">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1F3706D7-CFD6-4E97-A93D-89535324856E}" type="slidenum">
              <a:rPr lang="en-US"/>
              <a:pPr>
                <a:defRPr/>
              </a:pPr>
              <a:t>‹#›</a:t>
            </a:fld>
            <a:endParaRPr lang="en-US"/>
          </a:p>
        </p:txBody>
      </p:sp>
    </p:spTree>
    <p:extLst>
      <p:ext uri="{BB962C8B-B14F-4D97-AF65-F5344CB8AC3E}">
        <p14:creationId xmlns:p14="http://schemas.microsoft.com/office/powerpoint/2010/main" val="180305283"/>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1109743" y="7003099"/>
            <a:ext cx="5893196" cy="2020252"/>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lIns="135852" tIns="67926" rIns="135852" bIns="67926"/>
          <a:lstStyle>
            <a:extLst/>
          </a:lstStyle>
          <a:p>
            <a:pPr>
              <a:defRPr/>
            </a:pPr>
            <a:endParaRPr lang="en-US"/>
          </a:p>
        </p:txBody>
      </p:sp>
      <p:sp>
        <p:nvSpPr>
          <p:cNvPr id="12" name="Freeform 11"/>
          <p:cNvSpPr>
            <a:spLocks/>
          </p:cNvSpPr>
          <p:nvPr/>
        </p:nvSpPr>
        <p:spPr bwMode="auto">
          <a:xfrm>
            <a:off x="-83661" y="8098790"/>
            <a:ext cx="5893198" cy="117348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lIns="135852" tIns="67926" rIns="135852" bIns="67926"/>
          <a:lstStyle>
            <a:extLst/>
          </a:lstStyle>
          <a:p>
            <a:pPr>
              <a:defRPr/>
            </a:pPr>
            <a:endParaRPr lang="en-US"/>
          </a:p>
        </p:txBody>
      </p:sp>
      <p:sp>
        <p:nvSpPr>
          <p:cNvPr id="14" name="Right Triangle 13"/>
          <p:cNvSpPr>
            <a:spLocks/>
          </p:cNvSpPr>
          <p:nvPr/>
        </p:nvSpPr>
        <p:spPr bwMode="auto">
          <a:xfrm>
            <a:off x="-9365" y="8107754"/>
            <a:ext cx="5273587" cy="1513215"/>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lIns="135852" tIns="67926" rIns="135852" bIns="67926" anchor="ctr"/>
          <a:lstStyle>
            <a:extLst/>
          </a:lstStyle>
          <a:p>
            <a:pPr algn="ctr">
              <a:defRPr/>
            </a:pPr>
            <a:endParaRPr lang="en-US"/>
          </a:p>
        </p:txBody>
      </p:sp>
      <p:cxnSp>
        <p:nvCxnSpPr>
          <p:cNvPr id="15" name="Straight Connector 14"/>
          <p:cNvCxnSpPr/>
          <p:nvPr/>
        </p:nvCxnSpPr>
        <p:spPr>
          <a:xfrm>
            <a:off x="-14317" y="8102834"/>
            <a:ext cx="5278539" cy="1518136"/>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708660" y="384493"/>
            <a:ext cx="12755880" cy="1600200"/>
          </a:xfrm>
          <a:prstGeom prst="rect">
            <a:avLst/>
          </a:prstGeom>
        </p:spPr>
        <p:txBody>
          <a:bodyPr vert="horz" lIns="135852" tIns="67926" rIns="135852" bIns="67926"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708660" y="2073593"/>
            <a:ext cx="12755880" cy="6336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35852" tIns="67926" rIns="135852" bIns="6792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10428129" y="8972234"/>
            <a:ext cx="2974896" cy="511175"/>
          </a:xfrm>
          <a:prstGeom prst="rect">
            <a:avLst/>
          </a:prstGeom>
        </p:spPr>
        <p:txBody>
          <a:bodyPr vert="horz" lIns="135852" tIns="67926" rIns="135852" bIns="67926" anchor="b"/>
          <a:lstStyle>
            <a:lvl1pPr algn="l" eaLnBrk="1" latinLnBrk="0" hangingPunct="1">
              <a:defRPr kumimoji="0" sz="1500">
                <a:solidFill>
                  <a:schemeClr val="tx1"/>
                </a:solidFill>
              </a:defRPr>
            </a:lvl1pPr>
            <a:extLst/>
          </a:lstStyle>
          <a:p>
            <a:pPr>
              <a:defRPr/>
            </a:pPr>
            <a:endParaRPr lang="en-US"/>
          </a:p>
        </p:txBody>
      </p:sp>
      <p:sp>
        <p:nvSpPr>
          <p:cNvPr id="22" name="Footer Placeholder 21"/>
          <p:cNvSpPr>
            <a:spLocks noGrp="1"/>
          </p:cNvSpPr>
          <p:nvPr>
            <p:ph type="ftr" sz="quarter" idx="3"/>
          </p:nvPr>
        </p:nvSpPr>
        <p:spPr>
          <a:xfrm>
            <a:off x="6788866" y="8972234"/>
            <a:ext cx="3644185" cy="511175"/>
          </a:xfrm>
          <a:prstGeom prst="rect">
            <a:avLst/>
          </a:prstGeom>
        </p:spPr>
        <p:txBody>
          <a:bodyPr vert="horz" lIns="135852" tIns="67926" rIns="135852" bIns="67926" anchor="b"/>
          <a:lstStyle>
            <a:lvl1pPr algn="r" eaLnBrk="1" latinLnBrk="0" hangingPunct="1">
              <a:defRPr kumimoji="0" sz="1500" smtClean="0">
                <a:solidFill>
                  <a:schemeClr val="tx1"/>
                </a:solidFill>
              </a:defRPr>
            </a:lvl1pPr>
            <a:extLst/>
          </a:lstStyle>
          <a:p>
            <a:pPr>
              <a:defRPr/>
            </a:pPr>
            <a:endParaRPr lang="en-US"/>
          </a:p>
        </p:txBody>
      </p:sp>
      <p:sp>
        <p:nvSpPr>
          <p:cNvPr id="18" name="Slide Number Placeholder 17"/>
          <p:cNvSpPr>
            <a:spLocks noGrp="1"/>
          </p:cNvSpPr>
          <p:nvPr>
            <p:ph type="sldNum" sz="quarter" idx="4"/>
          </p:nvPr>
        </p:nvSpPr>
        <p:spPr>
          <a:xfrm>
            <a:off x="13403025" y="8972234"/>
            <a:ext cx="568404" cy="511175"/>
          </a:xfrm>
          <a:prstGeom prst="rect">
            <a:avLst/>
          </a:prstGeom>
        </p:spPr>
        <p:txBody>
          <a:bodyPr vert="horz" lIns="135852" tIns="67926" rIns="135852" bIns="67926" anchor="b"/>
          <a:lstStyle>
            <a:lvl1pPr algn="r" eaLnBrk="1" latinLnBrk="0" hangingPunct="1">
              <a:defRPr kumimoji="0" sz="1500" b="0" smtClean="0">
                <a:solidFill>
                  <a:schemeClr val="tx1"/>
                </a:solidFill>
              </a:defRPr>
            </a:lvl1pPr>
            <a:extLst/>
          </a:lstStyle>
          <a:p>
            <a:pPr>
              <a:defRPr/>
            </a:pPr>
            <a:fld id="{066D61AA-79A7-4BAA-8992-282B986D39D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2" r:id="rId2"/>
    <p:sldLayoutId id="2147483747" r:id="rId3"/>
    <p:sldLayoutId id="2147483748" r:id="rId4"/>
    <p:sldLayoutId id="2147483749" r:id="rId5"/>
    <p:sldLayoutId id="2147483750" r:id="rId6"/>
    <p:sldLayoutId id="2147483743" r:id="rId7"/>
    <p:sldLayoutId id="2147483751" r:id="rId8"/>
    <p:sldLayoutId id="2147483752" r:id="rId9"/>
    <p:sldLayoutId id="2147483744" r:id="rId10"/>
    <p:sldLayoutId id="2147483745" r:id="rId11"/>
  </p:sldLayoutIdLst>
  <p:hf hdr="0" ftr="0" dt="0"/>
  <p:txStyles>
    <p:titleStyle>
      <a:lvl1pPr algn="l" rtl="0" fontAlgn="base">
        <a:spcBef>
          <a:spcPct val="0"/>
        </a:spcBef>
        <a:spcAft>
          <a:spcPct val="0"/>
        </a:spcAft>
        <a:defRPr sz="6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6100" b="1">
          <a:solidFill>
            <a:schemeClr val="tx2"/>
          </a:solidFill>
          <a:latin typeface="Lucida Sans Unicode" pitchFamily="34" charset="0"/>
        </a:defRPr>
      </a:lvl2pPr>
      <a:lvl3pPr algn="l" rtl="0" fontAlgn="base">
        <a:spcBef>
          <a:spcPct val="0"/>
        </a:spcBef>
        <a:spcAft>
          <a:spcPct val="0"/>
        </a:spcAft>
        <a:defRPr sz="6100" b="1">
          <a:solidFill>
            <a:schemeClr val="tx2"/>
          </a:solidFill>
          <a:latin typeface="Lucida Sans Unicode" pitchFamily="34" charset="0"/>
        </a:defRPr>
      </a:lvl3pPr>
      <a:lvl4pPr algn="l" rtl="0" fontAlgn="base">
        <a:spcBef>
          <a:spcPct val="0"/>
        </a:spcBef>
        <a:spcAft>
          <a:spcPct val="0"/>
        </a:spcAft>
        <a:defRPr sz="6100" b="1">
          <a:solidFill>
            <a:schemeClr val="tx2"/>
          </a:solidFill>
          <a:latin typeface="Lucida Sans Unicode" pitchFamily="34" charset="0"/>
        </a:defRPr>
      </a:lvl4pPr>
      <a:lvl5pPr algn="l" rtl="0" fontAlgn="base">
        <a:spcBef>
          <a:spcPct val="0"/>
        </a:spcBef>
        <a:spcAft>
          <a:spcPct val="0"/>
        </a:spcAft>
        <a:defRPr sz="6100" b="1">
          <a:solidFill>
            <a:schemeClr val="tx2"/>
          </a:solidFill>
          <a:latin typeface="Lucida Sans Unicode" pitchFamily="34" charset="0"/>
        </a:defRPr>
      </a:lvl5pPr>
      <a:lvl6pPr marL="679262" algn="l" rtl="0" fontAlgn="base">
        <a:spcBef>
          <a:spcPct val="0"/>
        </a:spcBef>
        <a:spcAft>
          <a:spcPct val="0"/>
        </a:spcAft>
        <a:defRPr sz="6100" b="1">
          <a:solidFill>
            <a:schemeClr val="tx2"/>
          </a:solidFill>
          <a:latin typeface="Lucida Sans Unicode" pitchFamily="34" charset="0"/>
        </a:defRPr>
      </a:lvl6pPr>
      <a:lvl7pPr marL="1358524" algn="l" rtl="0" fontAlgn="base">
        <a:spcBef>
          <a:spcPct val="0"/>
        </a:spcBef>
        <a:spcAft>
          <a:spcPct val="0"/>
        </a:spcAft>
        <a:defRPr sz="6100" b="1">
          <a:solidFill>
            <a:schemeClr val="tx2"/>
          </a:solidFill>
          <a:latin typeface="Lucida Sans Unicode" pitchFamily="34" charset="0"/>
        </a:defRPr>
      </a:lvl7pPr>
      <a:lvl8pPr marL="2037786" algn="l" rtl="0" fontAlgn="base">
        <a:spcBef>
          <a:spcPct val="0"/>
        </a:spcBef>
        <a:spcAft>
          <a:spcPct val="0"/>
        </a:spcAft>
        <a:defRPr sz="6100" b="1">
          <a:solidFill>
            <a:schemeClr val="tx2"/>
          </a:solidFill>
          <a:latin typeface="Lucida Sans Unicode" pitchFamily="34" charset="0"/>
        </a:defRPr>
      </a:lvl8pPr>
      <a:lvl9pPr marL="2717048" algn="l" rtl="0" fontAlgn="base">
        <a:spcBef>
          <a:spcPct val="0"/>
        </a:spcBef>
        <a:spcAft>
          <a:spcPct val="0"/>
        </a:spcAft>
        <a:defRPr sz="6100" b="1">
          <a:solidFill>
            <a:schemeClr val="tx2"/>
          </a:solidFill>
          <a:latin typeface="Lucida Sans Unicode" pitchFamily="34" charset="0"/>
        </a:defRPr>
      </a:lvl9pPr>
      <a:extLst/>
    </p:titleStyle>
    <p:bodyStyle>
      <a:lvl1pPr marL="542466" indent="-379727" algn="l" rtl="0" fontAlgn="base">
        <a:spcBef>
          <a:spcPts val="594"/>
        </a:spcBef>
        <a:spcAft>
          <a:spcPct val="0"/>
        </a:spcAft>
        <a:buClr>
          <a:schemeClr val="accent1"/>
        </a:buClr>
        <a:buSzPct val="68000"/>
        <a:buFont typeface="Wingdings 3" pitchFamily="18" charset="2"/>
        <a:buChar char=""/>
        <a:defRPr sz="4000" kern="1200">
          <a:solidFill>
            <a:schemeClr val="tx1"/>
          </a:solidFill>
          <a:latin typeface="+mn-lt"/>
          <a:ea typeface="+mn-ea"/>
          <a:cs typeface="+mn-cs"/>
        </a:defRPr>
      </a:lvl1pPr>
      <a:lvl2pPr marL="922193" indent="-339631" algn="l" rtl="0" fontAlgn="base">
        <a:spcBef>
          <a:spcPts val="483"/>
        </a:spcBef>
        <a:spcAft>
          <a:spcPct val="0"/>
        </a:spcAft>
        <a:buClr>
          <a:schemeClr val="accent1"/>
        </a:buClr>
        <a:buFont typeface="Verdana" pitchFamily="34" charset="0"/>
        <a:buChar char="◦"/>
        <a:defRPr sz="3400" kern="1200">
          <a:solidFill>
            <a:schemeClr val="tx1"/>
          </a:solidFill>
          <a:latin typeface="+mn-lt"/>
          <a:ea typeface="+mn-ea"/>
          <a:cs typeface="+mn-cs"/>
        </a:defRPr>
      </a:lvl2pPr>
      <a:lvl3pPr marL="1275976" indent="-339631" algn="l" rtl="0" fontAlgn="base">
        <a:spcBef>
          <a:spcPts val="520"/>
        </a:spcBef>
        <a:spcAft>
          <a:spcPct val="0"/>
        </a:spcAft>
        <a:buClr>
          <a:schemeClr val="accent2"/>
        </a:buClr>
        <a:buSzPct val="100000"/>
        <a:buFont typeface="Wingdings 2" pitchFamily="18" charset="2"/>
        <a:buChar char=""/>
        <a:defRPr sz="3100" kern="1200">
          <a:solidFill>
            <a:schemeClr val="tx1"/>
          </a:solidFill>
          <a:latin typeface="+mn-lt"/>
          <a:ea typeface="+mn-ea"/>
          <a:cs typeface="+mn-cs"/>
        </a:defRPr>
      </a:lvl3pPr>
      <a:lvl4pPr marL="1698155" indent="-339631" algn="l" rtl="0" fontAlgn="base">
        <a:spcBef>
          <a:spcPts val="520"/>
        </a:spcBef>
        <a:spcAft>
          <a:spcPct val="0"/>
        </a:spcAft>
        <a:buClr>
          <a:schemeClr val="accent2"/>
        </a:buClr>
        <a:buFont typeface="Wingdings 2" pitchFamily="18" charset="2"/>
        <a:buChar char=""/>
        <a:defRPr sz="2800" kern="1200">
          <a:solidFill>
            <a:schemeClr val="tx1"/>
          </a:solidFill>
          <a:latin typeface="+mn-lt"/>
          <a:ea typeface="+mn-ea"/>
          <a:cs typeface="+mn-cs"/>
        </a:defRPr>
      </a:lvl4pPr>
      <a:lvl5pPr marL="2037786" indent="-339631" algn="l" rtl="0" fontAlgn="base">
        <a:spcBef>
          <a:spcPts val="52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2377417" indent="-339631" algn="l" rtl="0" eaLnBrk="1" latinLnBrk="0" hangingPunct="1">
        <a:spcBef>
          <a:spcPts val="520"/>
        </a:spcBef>
        <a:buClr>
          <a:schemeClr val="accent3"/>
        </a:buClr>
        <a:buFont typeface="Wingdings 2"/>
        <a:buChar char=""/>
        <a:defRPr kumimoji="0" sz="2700" kern="1200">
          <a:solidFill>
            <a:schemeClr val="tx1"/>
          </a:solidFill>
          <a:latin typeface="+mn-lt"/>
          <a:ea typeface="+mn-ea"/>
          <a:cs typeface="+mn-cs"/>
        </a:defRPr>
      </a:lvl6pPr>
      <a:lvl7pPr marL="2717048" indent="-339631" algn="l" rtl="0" eaLnBrk="1" latinLnBrk="0" hangingPunct="1">
        <a:spcBef>
          <a:spcPts val="520"/>
        </a:spcBef>
        <a:buClr>
          <a:schemeClr val="accent3"/>
        </a:buClr>
        <a:buFont typeface="Wingdings 2"/>
        <a:buChar char=""/>
        <a:defRPr kumimoji="0" sz="2400" kern="1200">
          <a:solidFill>
            <a:schemeClr val="tx1"/>
          </a:solidFill>
          <a:latin typeface="+mn-lt"/>
          <a:ea typeface="+mn-ea"/>
          <a:cs typeface="+mn-cs"/>
        </a:defRPr>
      </a:lvl7pPr>
      <a:lvl8pPr marL="3056679" indent="-339631" algn="l" rtl="0" eaLnBrk="1" latinLnBrk="0" hangingPunct="1">
        <a:spcBef>
          <a:spcPts val="520"/>
        </a:spcBef>
        <a:buClr>
          <a:schemeClr val="accent3"/>
        </a:buClr>
        <a:buFont typeface="Wingdings 2"/>
        <a:buChar char=""/>
        <a:defRPr kumimoji="0" sz="2400" kern="1200">
          <a:solidFill>
            <a:schemeClr val="tx1"/>
          </a:solidFill>
          <a:latin typeface="+mn-lt"/>
          <a:ea typeface="+mn-ea"/>
          <a:cs typeface="+mn-cs"/>
        </a:defRPr>
      </a:lvl8pPr>
      <a:lvl9pPr marL="3396310" indent="-339631" algn="l" rtl="0" eaLnBrk="1" latinLnBrk="0" hangingPunct="1">
        <a:spcBef>
          <a:spcPts val="520"/>
        </a:spcBef>
        <a:buClr>
          <a:schemeClr val="accent3"/>
        </a:buClr>
        <a:buFont typeface="Wingdings 2"/>
        <a:buChar char=""/>
        <a:defRPr kumimoji="0" sz="2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679262" algn="l" rtl="0" eaLnBrk="1" latinLnBrk="0" hangingPunct="1">
        <a:defRPr kumimoji="0" kern="1200">
          <a:solidFill>
            <a:schemeClr val="tx1"/>
          </a:solidFill>
          <a:latin typeface="+mn-lt"/>
          <a:ea typeface="+mn-ea"/>
          <a:cs typeface="+mn-cs"/>
        </a:defRPr>
      </a:lvl2pPr>
      <a:lvl3pPr marL="1358524" algn="l" rtl="0" eaLnBrk="1" latinLnBrk="0" hangingPunct="1">
        <a:defRPr kumimoji="0" kern="1200">
          <a:solidFill>
            <a:schemeClr val="tx1"/>
          </a:solidFill>
          <a:latin typeface="+mn-lt"/>
          <a:ea typeface="+mn-ea"/>
          <a:cs typeface="+mn-cs"/>
        </a:defRPr>
      </a:lvl3pPr>
      <a:lvl4pPr marL="2037786" algn="l" rtl="0" eaLnBrk="1" latinLnBrk="0" hangingPunct="1">
        <a:defRPr kumimoji="0" kern="1200">
          <a:solidFill>
            <a:schemeClr val="tx1"/>
          </a:solidFill>
          <a:latin typeface="+mn-lt"/>
          <a:ea typeface="+mn-ea"/>
          <a:cs typeface="+mn-cs"/>
        </a:defRPr>
      </a:lvl4pPr>
      <a:lvl5pPr marL="2717048" algn="l" rtl="0" eaLnBrk="1" latinLnBrk="0" hangingPunct="1">
        <a:defRPr kumimoji="0" kern="1200">
          <a:solidFill>
            <a:schemeClr val="tx1"/>
          </a:solidFill>
          <a:latin typeface="+mn-lt"/>
          <a:ea typeface="+mn-ea"/>
          <a:cs typeface="+mn-cs"/>
        </a:defRPr>
      </a:lvl5pPr>
      <a:lvl6pPr marL="3396310" algn="l" rtl="0" eaLnBrk="1" latinLnBrk="0" hangingPunct="1">
        <a:defRPr kumimoji="0" kern="1200">
          <a:solidFill>
            <a:schemeClr val="tx1"/>
          </a:solidFill>
          <a:latin typeface="+mn-lt"/>
          <a:ea typeface="+mn-ea"/>
          <a:cs typeface="+mn-cs"/>
        </a:defRPr>
      </a:lvl6pPr>
      <a:lvl7pPr marL="4075572" algn="l" rtl="0" eaLnBrk="1" latinLnBrk="0" hangingPunct="1">
        <a:defRPr kumimoji="0" kern="1200">
          <a:solidFill>
            <a:schemeClr val="tx1"/>
          </a:solidFill>
          <a:latin typeface="+mn-lt"/>
          <a:ea typeface="+mn-ea"/>
          <a:cs typeface="+mn-cs"/>
        </a:defRPr>
      </a:lvl7pPr>
      <a:lvl8pPr marL="4754834" algn="l" rtl="0" eaLnBrk="1" latinLnBrk="0" hangingPunct="1">
        <a:defRPr kumimoji="0" kern="1200">
          <a:solidFill>
            <a:schemeClr val="tx1"/>
          </a:solidFill>
          <a:latin typeface="+mn-lt"/>
          <a:ea typeface="+mn-ea"/>
          <a:cs typeface="+mn-cs"/>
        </a:defRPr>
      </a:lvl8pPr>
      <a:lvl9pPr marL="5434096"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44880" y="960120"/>
            <a:ext cx="12519660" cy="2240280"/>
          </a:xfrm>
        </p:spPr>
        <p:txBody>
          <a:bodyPr>
            <a:normAutofit fontScale="90000"/>
          </a:bodyPr>
          <a:lstStyle/>
          <a:p>
            <a:pPr fontAlgn="auto">
              <a:spcAft>
                <a:spcPts val="0"/>
              </a:spcAft>
              <a:defRPr/>
            </a:pPr>
            <a:r>
              <a:rPr lang="en-US"/>
              <a:t>Pointers and Dynamic Memory Allocation</a:t>
            </a:r>
            <a:endParaRPr lang="en-US" sz="2700"/>
          </a:p>
        </p:txBody>
      </p:sp>
      <p:sp>
        <p:nvSpPr>
          <p:cNvPr id="9219" name="Rectangle 3"/>
          <p:cNvSpPr>
            <a:spLocks noGrp="1" noChangeArrowheads="1"/>
          </p:cNvSpPr>
          <p:nvPr>
            <p:ph type="subTitle" idx="1"/>
          </p:nvPr>
        </p:nvSpPr>
        <p:spPr>
          <a:xfrm>
            <a:off x="1771650" y="8214360"/>
            <a:ext cx="10629900" cy="640080"/>
          </a:xfrm>
        </p:spPr>
        <p:txBody>
          <a:bodyPr/>
          <a:lstStyle/>
          <a:p>
            <a:pPr marR="0"/>
            <a:endParaRPr lang="en-US" sz="3000"/>
          </a:p>
        </p:txBody>
      </p:sp>
      <p:sp>
        <p:nvSpPr>
          <p:cNvPr id="2" name="Slide Number Placeholder 1"/>
          <p:cNvSpPr>
            <a:spLocks noGrp="1"/>
          </p:cNvSpPr>
          <p:nvPr>
            <p:ph type="sldNum" sz="quarter" idx="12"/>
          </p:nvPr>
        </p:nvSpPr>
        <p:spPr/>
        <p:txBody>
          <a:bodyPr/>
          <a:lstStyle/>
          <a:p>
            <a:pPr>
              <a:defRPr/>
            </a:pPr>
            <a:fld id="{2003549C-635B-43F5-901E-7A65A12372FE}" type="slidenum">
              <a:rPr lang="en-US" smtClean="0"/>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2007870" y="3947160"/>
            <a:ext cx="10511790" cy="3520440"/>
          </a:xfrm>
        </p:spPr>
        <p:txBody>
          <a:bodyPr tIns="203779"/>
          <a:lstStyle/>
          <a:p>
            <a:pPr>
              <a:lnSpc>
                <a:spcPct val="80000"/>
              </a:lnSpc>
              <a:buFont typeface="Wingdings" pitchFamily="2" charset="2"/>
              <a:buNone/>
            </a:pPr>
            <a:r>
              <a:rPr lang="en-US" sz="3000" b="1">
                <a:latin typeface="Courier New" pitchFamily="49" charset="0"/>
              </a:rPr>
              <a:t>int n = 30;</a:t>
            </a:r>
          </a:p>
          <a:p>
            <a:pPr>
              <a:lnSpc>
                <a:spcPct val="80000"/>
              </a:lnSpc>
              <a:buFont typeface="Wingdings" pitchFamily="2" charset="2"/>
              <a:buNone/>
            </a:pPr>
            <a:r>
              <a:rPr lang="en-US" sz="3000" b="1">
                <a:latin typeface="Courier New" pitchFamily="49" charset="0"/>
              </a:rPr>
              <a:t>int * p;</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*p = n;    		// runtime error</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endParaRPr lang="en-US" sz="3000" b="1">
              <a:latin typeface="Courier New" pitchFamily="49" charset="0"/>
            </a:endParaRPr>
          </a:p>
        </p:txBody>
      </p:sp>
      <p:sp>
        <p:nvSpPr>
          <p:cNvPr id="198658"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Uninitialized Pointers</a:t>
            </a:r>
            <a:endParaRPr lang="en-US" sz="1800">
              <a:latin typeface="Tahoma" pitchFamily="34" charset="0"/>
            </a:endParaRPr>
          </a:p>
        </p:txBody>
      </p:sp>
      <p:sp>
        <p:nvSpPr>
          <p:cNvPr id="18436" name="Text Box 4"/>
          <p:cNvSpPr txBox="1">
            <a:spLocks noChangeArrowheads="1"/>
          </p:cNvSpPr>
          <p:nvPr/>
        </p:nvSpPr>
        <p:spPr bwMode="auto">
          <a:xfrm>
            <a:off x="826770" y="1706880"/>
            <a:ext cx="1216533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Beware of dereferencing a pointer before it has been initialized. This causes a runtime error (</a:t>
            </a:r>
            <a:r>
              <a:rPr lang="en-US" i="1">
                <a:latin typeface="Arial" charset="0"/>
              </a:rPr>
              <a:t>invalid pointer reference</a:t>
            </a:r>
            <a:r>
              <a:rPr lang="en-US">
                <a:latin typeface="Arial" charset="0"/>
              </a:rPr>
              <a:t>).</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2125980" y="4587240"/>
            <a:ext cx="9685020" cy="3520440"/>
          </a:xfrm>
        </p:spPr>
        <p:txBody>
          <a:bodyPr tIns="203779"/>
          <a:lstStyle/>
          <a:p>
            <a:pPr>
              <a:lnSpc>
                <a:spcPct val="80000"/>
              </a:lnSpc>
              <a:buFont typeface="Wingdings" pitchFamily="2" charset="2"/>
              <a:buNone/>
            </a:pPr>
            <a:r>
              <a:rPr lang="en-US" sz="3000" b="1">
                <a:latin typeface="Courier New" pitchFamily="49" charset="0"/>
              </a:rPr>
              <a:t>int * pN = NULL;</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 ...later,</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if( pN != NULL )</a:t>
            </a:r>
          </a:p>
          <a:p>
            <a:pPr>
              <a:lnSpc>
                <a:spcPct val="80000"/>
              </a:lnSpc>
              <a:buFont typeface="Wingdings" pitchFamily="2" charset="2"/>
              <a:buNone/>
            </a:pPr>
            <a:r>
              <a:rPr lang="en-US" sz="3000" b="1">
                <a:latin typeface="Courier New" pitchFamily="49" charset="0"/>
              </a:rPr>
              <a:t>  *pN = 35;</a:t>
            </a:r>
          </a:p>
        </p:txBody>
      </p:sp>
      <p:sp>
        <p:nvSpPr>
          <p:cNvPr id="223234"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Initializing a Pointer</a:t>
            </a:r>
            <a:endParaRPr lang="en-US" sz="1800">
              <a:latin typeface="Tahoma" pitchFamily="34" charset="0"/>
            </a:endParaRPr>
          </a:p>
        </p:txBody>
      </p:sp>
      <p:sp>
        <p:nvSpPr>
          <p:cNvPr id="19460" name="Text Box 4"/>
          <p:cNvSpPr txBox="1">
            <a:spLocks noChangeArrowheads="1"/>
          </p:cNvSpPr>
          <p:nvPr/>
        </p:nvSpPr>
        <p:spPr bwMode="auto">
          <a:xfrm>
            <a:off x="826770" y="1706881"/>
            <a:ext cx="1216533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tx2"/>
                </a:solidFill>
                <a:latin typeface="Arial" charset="0"/>
              </a:rPr>
              <a:t>NULL</a:t>
            </a:r>
            <a:r>
              <a:rPr lang="en-US">
                <a:latin typeface="Arial" charset="0"/>
              </a:rPr>
              <a:t> is the best default value to assign to a pointer if you cannot assign it the address of an object. A smart programmer will check for NULL before using the pointer.</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Dynamic Allocation</a:t>
            </a:r>
            <a:endParaRPr lang="en-US" sz="1800">
              <a:latin typeface="Tahoma" pitchFamily="34" charset="0"/>
            </a:endParaRPr>
          </a:p>
        </p:txBody>
      </p:sp>
      <p:sp>
        <p:nvSpPr>
          <p:cNvPr id="20483" name="Text Box 4"/>
          <p:cNvSpPr txBox="1">
            <a:spLocks noChangeArrowheads="1"/>
          </p:cNvSpPr>
          <p:nvPr/>
        </p:nvSpPr>
        <p:spPr bwMode="auto">
          <a:xfrm>
            <a:off x="1299210" y="2240280"/>
            <a:ext cx="12047220" cy="2168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287338" indent="-230188"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Tx/>
              <a:buChar char="•"/>
            </a:pPr>
            <a:r>
              <a:rPr lang="en-US">
                <a:latin typeface="Arial" charset="0"/>
              </a:rPr>
              <a:t>Use</a:t>
            </a:r>
            <a:r>
              <a:rPr lang="en-US">
                <a:solidFill>
                  <a:schemeClr val="tx2"/>
                </a:solidFill>
                <a:latin typeface="Arial" charset="0"/>
              </a:rPr>
              <a:t> dynamic allocation</a:t>
            </a:r>
            <a:r>
              <a:rPr lang="en-US">
                <a:latin typeface="Arial" charset="0"/>
              </a:rPr>
              <a:t> to create an object at runtime. C++ uses the </a:t>
            </a:r>
            <a:r>
              <a:rPr lang="en-US">
                <a:solidFill>
                  <a:schemeClr val="tx2"/>
                </a:solidFill>
                <a:latin typeface="Arial" charset="0"/>
              </a:rPr>
              <a:t>new</a:t>
            </a:r>
            <a:r>
              <a:rPr lang="en-US">
                <a:latin typeface="Arial" charset="0"/>
              </a:rPr>
              <a:t> operator.</a:t>
            </a:r>
          </a:p>
          <a:p>
            <a:pPr eaLnBrk="1" hangingPunct="1">
              <a:spcBef>
                <a:spcPct val="50000"/>
              </a:spcBef>
              <a:buFontTx/>
              <a:buChar char="•"/>
            </a:pPr>
            <a:r>
              <a:rPr lang="en-US">
                <a:latin typeface="Arial" charset="0"/>
              </a:rPr>
              <a:t>The object is stored in a large free memory area named the </a:t>
            </a:r>
            <a:r>
              <a:rPr lang="en-US">
                <a:solidFill>
                  <a:schemeClr val="tx2"/>
                </a:solidFill>
                <a:latin typeface="Arial" charset="0"/>
              </a:rPr>
              <a:t>heap</a:t>
            </a:r>
            <a:r>
              <a:rPr lang="en-US">
                <a:latin typeface="Arial" charset="0"/>
              </a:rPr>
              <a:t> (or </a:t>
            </a:r>
            <a:r>
              <a:rPr lang="en-US" i="1">
                <a:latin typeface="Arial" charset="0"/>
              </a:rPr>
              <a:t>free store</a:t>
            </a:r>
            <a:r>
              <a:rPr lang="en-US">
                <a:latin typeface="Arial" charset="0"/>
              </a:rPr>
              <a:t>).</a:t>
            </a:r>
          </a:p>
          <a:p>
            <a:pPr eaLnBrk="1" hangingPunct="1">
              <a:spcBef>
                <a:spcPct val="50000"/>
              </a:spcBef>
              <a:buFontTx/>
              <a:buChar char="•"/>
            </a:pPr>
            <a:r>
              <a:rPr lang="en-US">
                <a:latin typeface="Arial" charset="0"/>
              </a:rPr>
              <a:t>The object remains on the heap either until you remove it or the program ends.</a:t>
            </a:r>
          </a:p>
          <a:p>
            <a:pPr eaLnBrk="1" hangingPunct="1">
              <a:spcBef>
                <a:spcPct val="50000"/>
              </a:spcBef>
              <a:buFontTx/>
              <a:buChar char="•"/>
            </a:pPr>
            <a:r>
              <a:rPr lang="en-US">
                <a:latin typeface="Arial" charset="0"/>
              </a:rPr>
              <a:t>The </a:t>
            </a:r>
            <a:r>
              <a:rPr lang="en-US">
                <a:solidFill>
                  <a:schemeClr val="tx2"/>
                </a:solidFill>
                <a:latin typeface="Arial" charset="0"/>
              </a:rPr>
              <a:t>delete</a:t>
            </a:r>
            <a:r>
              <a:rPr lang="en-US">
                <a:latin typeface="Arial" charset="0"/>
              </a:rPr>
              <a:t> operator erases an object from the heap.</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2125980" y="3307080"/>
            <a:ext cx="8976360" cy="640080"/>
          </a:xfrm>
        </p:spPr>
        <p:txBody>
          <a:bodyPr tIns="203779"/>
          <a:lstStyle/>
          <a:p>
            <a:pPr>
              <a:lnSpc>
                <a:spcPct val="80000"/>
              </a:lnSpc>
              <a:buFont typeface="Wingdings" pitchFamily="2" charset="2"/>
              <a:buNone/>
            </a:pPr>
            <a:r>
              <a:rPr lang="en-US" sz="3000" b="1">
                <a:latin typeface="Courier New" pitchFamily="49" charset="0"/>
              </a:rPr>
              <a:t>int * P = </a:t>
            </a:r>
            <a:r>
              <a:rPr lang="en-US" sz="3000" b="1">
                <a:solidFill>
                  <a:schemeClr val="tx2"/>
                </a:solidFill>
                <a:latin typeface="Courier New" pitchFamily="49" charset="0"/>
              </a:rPr>
              <a:t>new int; </a:t>
            </a:r>
          </a:p>
        </p:txBody>
      </p:sp>
      <p:sp>
        <p:nvSpPr>
          <p:cNvPr id="236546"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Creating an Object</a:t>
            </a:r>
            <a:endParaRPr lang="en-US" sz="1800">
              <a:latin typeface="Tahoma" pitchFamily="34" charset="0"/>
            </a:endParaRPr>
          </a:p>
        </p:txBody>
      </p:sp>
      <p:sp>
        <p:nvSpPr>
          <p:cNvPr id="21508" name="Text Box 4"/>
          <p:cNvSpPr txBox="1">
            <a:spLocks noChangeArrowheads="1"/>
          </p:cNvSpPr>
          <p:nvPr/>
        </p:nvSpPr>
        <p:spPr bwMode="auto">
          <a:xfrm>
            <a:off x="1062990" y="1813561"/>
            <a:ext cx="1204722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Create an int object on the heap and assign its address to P:</a:t>
            </a:r>
          </a:p>
        </p:txBody>
      </p:sp>
      <p:sp>
        <p:nvSpPr>
          <p:cNvPr id="21509" name="Rectangle 5"/>
          <p:cNvSpPr>
            <a:spLocks noChangeArrowheads="1"/>
          </p:cNvSpPr>
          <p:nvPr/>
        </p:nvSpPr>
        <p:spPr bwMode="auto">
          <a:xfrm>
            <a:off x="2125980" y="5974080"/>
            <a:ext cx="992124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203779" rIns="135852" bIns="67926"/>
          <a:lstStyle/>
          <a:p>
            <a:pPr marL="509447" indent="-509447">
              <a:lnSpc>
                <a:spcPct val="80000"/>
              </a:lnSpc>
              <a:spcBef>
                <a:spcPct val="20000"/>
              </a:spcBef>
              <a:buClr>
                <a:schemeClr val="bg2"/>
              </a:buClr>
            </a:pPr>
            <a:r>
              <a:rPr lang="en-US" sz="3000" b="1">
                <a:latin typeface="Courier New" pitchFamily="49" charset="0"/>
              </a:rPr>
              <a:t>*P = 25;              // assign a value  </a:t>
            </a:r>
          </a:p>
          <a:p>
            <a:pPr marL="509447" indent="-509447">
              <a:lnSpc>
                <a:spcPct val="80000"/>
              </a:lnSpc>
              <a:spcBef>
                <a:spcPct val="20000"/>
              </a:spcBef>
              <a:buClr>
                <a:schemeClr val="bg2"/>
              </a:buClr>
            </a:pPr>
            <a:r>
              <a:rPr lang="en-US" sz="3000" b="1">
                <a:latin typeface="Courier New" pitchFamily="49" charset="0"/>
              </a:rPr>
              <a:t>cout &lt;&lt; *P &lt;&lt; endl;</a:t>
            </a:r>
          </a:p>
        </p:txBody>
      </p:sp>
      <p:sp>
        <p:nvSpPr>
          <p:cNvPr id="21510" name="Text Box 6"/>
          <p:cNvSpPr txBox="1">
            <a:spLocks noChangeArrowheads="1"/>
          </p:cNvSpPr>
          <p:nvPr/>
        </p:nvSpPr>
        <p:spPr bwMode="auto">
          <a:xfrm>
            <a:off x="1299210" y="4480561"/>
            <a:ext cx="1145667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Use the pointer in the same way as previous examples:</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2125980" y="4907280"/>
            <a:ext cx="9330690" cy="330708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Student * pS = </a:t>
            </a:r>
            <a:r>
              <a:rPr lang="en-US" sz="3000" b="1">
                <a:solidFill>
                  <a:schemeClr val="tx2"/>
                </a:solidFill>
                <a:latin typeface="Courier New" pitchFamily="49" charset="0"/>
              </a:rPr>
              <a:t>new Student;</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 use the student for a while...</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solidFill>
                  <a:schemeClr val="tx2"/>
                </a:solidFill>
                <a:latin typeface="Courier New" pitchFamily="49" charset="0"/>
              </a:rPr>
              <a:t>delete pS; </a:t>
            </a:r>
            <a:r>
              <a:rPr lang="en-US" sz="3000" b="1">
                <a:latin typeface="Courier New" pitchFamily="49" charset="0"/>
              </a:rPr>
              <a:t>            // gone!</a:t>
            </a:r>
          </a:p>
        </p:txBody>
      </p:sp>
      <p:sp>
        <p:nvSpPr>
          <p:cNvPr id="211970"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new and delete</a:t>
            </a:r>
            <a:endParaRPr lang="en-US" sz="1800">
              <a:latin typeface="Tahoma" pitchFamily="34" charset="0"/>
            </a:endParaRPr>
          </a:p>
        </p:txBody>
      </p:sp>
      <p:sp>
        <p:nvSpPr>
          <p:cNvPr id="22532" name="Text Box 4"/>
          <p:cNvSpPr txBox="1">
            <a:spLocks noChangeArrowheads="1"/>
          </p:cNvSpPr>
          <p:nvPr/>
        </p:nvSpPr>
        <p:spPr bwMode="auto">
          <a:xfrm>
            <a:off x="944880" y="1600200"/>
            <a:ext cx="1204722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The </a:t>
            </a:r>
            <a:r>
              <a:rPr lang="en-US">
                <a:solidFill>
                  <a:schemeClr val="tx2"/>
                </a:solidFill>
                <a:latin typeface="Arial" charset="0"/>
              </a:rPr>
              <a:t>new</a:t>
            </a:r>
            <a:r>
              <a:rPr lang="en-US">
                <a:latin typeface="Arial" charset="0"/>
              </a:rPr>
              <a:t> operator returns the address of a new object. The </a:t>
            </a:r>
            <a:r>
              <a:rPr lang="en-US">
                <a:solidFill>
                  <a:schemeClr val="tx2"/>
                </a:solidFill>
                <a:latin typeface="Arial" charset="0"/>
              </a:rPr>
              <a:t>delete</a:t>
            </a:r>
            <a:r>
              <a:rPr lang="en-US">
                <a:latin typeface="Arial" charset="0"/>
              </a:rPr>
              <a:t> operator erases the object and makes it unavailable.</a:t>
            </a:r>
          </a:p>
        </p:txBody>
      </p:sp>
      <p:sp>
        <p:nvSpPr>
          <p:cNvPr id="22533" name="Line 6"/>
          <p:cNvSpPr>
            <a:spLocks noChangeShapeType="1"/>
          </p:cNvSpPr>
          <p:nvPr/>
        </p:nvSpPr>
        <p:spPr bwMode="auto">
          <a:xfrm>
            <a:off x="7322820" y="4053840"/>
            <a:ext cx="0" cy="9601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22534" name="Line 7"/>
          <p:cNvSpPr>
            <a:spLocks noChangeShapeType="1"/>
          </p:cNvSpPr>
          <p:nvPr/>
        </p:nvSpPr>
        <p:spPr bwMode="auto">
          <a:xfrm>
            <a:off x="7322820" y="4053840"/>
            <a:ext cx="82677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22535" name="Text Box 8"/>
          <p:cNvSpPr txBox="1">
            <a:spLocks noChangeArrowheads="1"/>
          </p:cNvSpPr>
          <p:nvPr/>
        </p:nvSpPr>
        <p:spPr bwMode="auto">
          <a:xfrm>
            <a:off x="8031480" y="3840481"/>
            <a:ext cx="4488180" cy="552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700">
                <a:solidFill>
                  <a:schemeClr val="tx2"/>
                </a:solidFill>
                <a:latin typeface="Arial" charset="0"/>
              </a:rPr>
              <a:t>Student constructor called</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idx="1"/>
          </p:nvPr>
        </p:nvSpPr>
        <p:spPr>
          <a:xfrm>
            <a:off x="1299210" y="4587240"/>
            <a:ext cx="11574780" cy="362712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void MySub()</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  Student * pS = new Student;</a:t>
            </a:r>
          </a:p>
          <a:p>
            <a:pPr>
              <a:lnSpc>
                <a:spcPct val="80000"/>
              </a:lnSpc>
              <a:buFont typeface="Wingdings" pitchFamily="2" charset="2"/>
              <a:buNone/>
            </a:pPr>
            <a:r>
              <a:rPr lang="en-US" sz="3000" b="1">
                <a:latin typeface="Courier New" pitchFamily="49" charset="0"/>
              </a:rPr>
              <a:t>  </a:t>
            </a:r>
          </a:p>
          <a:p>
            <a:pPr>
              <a:lnSpc>
                <a:spcPct val="80000"/>
              </a:lnSpc>
              <a:buFont typeface="Wingdings" pitchFamily="2" charset="2"/>
              <a:buNone/>
            </a:pPr>
            <a:r>
              <a:rPr lang="en-US" sz="3000" b="1">
                <a:latin typeface="Courier New" pitchFamily="49" charset="0"/>
              </a:rPr>
              <a:t>  // use the Student for a while...</a:t>
            </a:r>
          </a:p>
          <a:p>
            <a:pPr>
              <a:lnSpc>
                <a:spcPct val="80000"/>
              </a:lnSpc>
              <a:buFont typeface="Wingdings" pitchFamily="2" charset="2"/>
              <a:buNone/>
            </a:pPr>
            <a:r>
              <a:rPr lang="en-US" sz="3000" b="1">
                <a:latin typeface="Courier New" pitchFamily="49" charset="0"/>
              </a:rPr>
              <a:t>  </a:t>
            </a:r>
          </a:p>
          <a:p>
            <a:pPr>
              <a:lnSpc>
                <a:spcPct val="80000"/>
              </a:lnSpc>
              <a:buFont typeface="Wingdings" pitchFamily="2" charset="2"/>
              <a:buNone/>
            </a:pPr>
            <a:r>
              <a:rPr lang="en-US" sz="3000" b="1">
                <a:latin typeface="Courier New" pitchFamily="49" charset="0"/>
              </a:rPr>
              <a:t>  delete pS;          // delete the Student</a:t>
            </a:r>
          </a:p>
          <a:p>
            <a:pPr>
              <a:lnSpc>
                <a:spcPct val="80000"/>
              </a:lnSpc>
              <a:buFont typeface="Wingdings" pitchFamily="2" charset="2"/>
              <a:buNone/>
            </a:pPr>
            <a:r>
              <a:rPr lang="en-US" sz="3000" b="1">
                <a:latin typeface="Courier New" pitchFamily="49" charset="0"/>
              </a:rPr>
              <a:t>}                     // pS disappears</a:t>
            </a:r>
          </a:p>
        </p:txBody>
      </p:sp>
      <p:sp>
        <p:nvSpPr>
          <p:cNvPr id="224258"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Using new in Functions</a:t>
            </a:r>
            <a:endParaRPr lang="en-US" sz="1800">
              <a:latin typeface="Tahoma" pitchFamily="34" charset="0"/>
            </a:endParaRPr>
          </a:p>
        </p:txBody>
      </p:sp>
      <p:sp>
        <p:nvSpPr>
          <p:cNvPr id="23556" name="Text Box 4"/>
          <p:cNvSpPr txBox="1">
            <a:spLocks noChangeArrowheads="1"/>
          </p:cNvSpPr>
          <p:nvPr/>
        </p:nvSpPr>
        <p:spPr bwMode="auto">
          <a:xfrm>
            <a:off x="1181100" y="1813561"/>
            <a:ext cx="12047220" cy="1245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If you create an object inside a function, you may have to delete the object inside the same function. In this example, variable pS goes out of scope at the end of the function block.</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a:xfrm>
            <a:off x="1771650" y="4267200"/>
            <a:ext cx="10511790" cy="426720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void MySub()</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  Student * pS = new Student;</a:t>
            </a:r>
          </a:p>
          <a:p>
            <a:pPr>
              <a:lnSpc>
                <a:spcPct val="80000"/>
              </a:lnSpc>
              <a:buFont typeface="Wingdings" pitchFamily="2" charset="2"/>
              <a:buNone/>
            </a:pPr>
            <a:r>
              <a:rPr lang="en-US" sz="3000" b="1">
                <a:latin typeface="Courier New" pitchFamily="49" charset="0"/>
              </a:rPr>
              <a:t>  </a:t>
            </a:r>
          </a:p>
          <a:p>
            <a:pPr>
              <a:lnSpc>
                <a:spcPct val="80000"/>
              </a:lnSpc>
              <a:buFont typeface="Wingdings" pitchFamily="2" charset="2"/>
              <a:buNone/>
            </a:pPr>
            <a:r>
              <a:rPr lang="en-US" sz="3000" b="1">
                <a:latin typeface="Courier New" pitchFamily="49" charset="0"/>
              </a:rPr>
              <a:t>  // use the Student for a while...</a:t>
            </a:r>
          </a:p>
          <a:p>
            <a:pPr>
              <a:lnSpc>
                <a:spcPct val="80000"/>
              </a:lnSpc>
              <a:buFont typeface="Wingdings" pitchFamily="2" charset="2"/>
              <a:buNone/>
            </a:pPr>
            <a:r>
              <a:rPr lang="en-US" sz="3000" b="1">
                <a:latin typeface="Courier New" pitchFamily="49" charset="0"/>
              </a:rPr>
              <a:t>  </a:t>
            </a:r>
          </a:p>
          <a:p>
            <a:pPr>
              <a:lnSpc>
                <a:spcPct val="80000"/>
              </a:lnSpc>
              <a:buFont typeface="Wingdings" pitchFamily="2" charset="2"/>
              <a:buNone/>
            </a:pPr>
            <a:r>
              <a:rPr lang="en-US" sz="3000" b="1">
                <a:latin typeface="Courier New" pitchFamily="49" charset="0"/>
              </a:rPr>
              <a:t>}  // pS goes out of scope </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a:solidFill>
                  <a:schemeClr val="tx2"/>
                </a:solidFill>
              </a:rPr>
              <a:t>(the Student's still left on the heap)</a:t>
            </a:r>
          </a:p>
        </p:txBody>
      </p:sp>
      <p:sp>
        <p:nvSpPr>
          <p:cNvPr id="225282"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Memory Leak</a:t>
            </a:r>
            <a:endParaRPr lang="en-US" sz="1800">
              <a:latin typeface="Tahoma" pitchFamily="34" charset="0"/>
            </a:endParaRPr>
          </a:p>
        </p:txBody>
      </p:sp>
      <p:sp>
        <p:nvSpPr>
          <p:cNvPr id="24580" name="Text Box 4"/>
          <p:cNvSpPr txBox="1">
            <a:spLocks noChangeArrowheads="1"/>
          </p:cNvSpPr>
          <p:nvPr/>
        </p:nvSpPr>
        <p:spPr bwMode="auto">
          <a:xfrm>
            <a:off x="1181100" y="1600201"/>
            <a:ext cx="12047220" cy="1245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A memory leak is an error condition that is created when an object is left on the heap with no pointer variable containing its address. This might happen if the object's pointer goes out of scope:</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idx="1"/>
          </p:nvPr>
        </p:nvSpPr>
        <p:spPr>
          <a:xfrm>
            <a:off x="2716530" y="4373880"/>
            <a:ext cx="8976360" cy="309372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Student * MakeStudent()</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  Student * pS = new Student;</a:t>
            </a:r>
          </a:p>
          <a:p>
            <a:pPr>
              <a:lnSpc>
                <a:spcPct val="80000"/>
              </a:lnSpc>
              <a:buFont typeface="Wingdings" pitchFamily="2" charset="2"/>
              <a:buNone/>
            </a:pPr>
            <a:r>
              <a:rPr lang="en-US" sz="3000" b="1">
                <a:latin typeface="Courier New" pitchFamily="49" charset="0"/>
              </a:rPr>
              <a:t>   </a:t>
            </a:r>
          </a:p>
          <a:p>
            <a:pPr>
              <a:lnSpc>
                <a:spcPct val="80000"/>
              </a:lnSpc>
              <a:buFont typeface="Wingdings" pitchFamily="2" charset="2"/>
              <a:buNone/>
            </a:pPr>
            <a:r>
              <a:rPr lang="en-US" sz="3000" b="1">
                <a:latin typeface="Courier New" pitchFamily="49" charset="0"/>
              </a:rPr>
              <a:t>	return pS;</a:t>
            </a:r>
          </a:p>
          <a:p>
            <a:pPr>
              <a:lnSpc>
                <a:spcPct val="80000"/>
              </a:lnSpc>
              <a:buFont typeface="Wingdings" pitchFamily="2" charset="2"/>
              <a:buNone/>
            </a:pPr>
            <a:r>
              <a:rPr lang="en-US" sz="3000" b="1">
                <a:latin typeface="Courier New" pitchFamily="49" charset="0"/>
              </a:rPr>
              <a:t>} </a:t>
            </a:r>
          </a:p>
        </p:txBody>
      </p:sp>
      <p:sp>
        <p:nvSpPr>
          <p:cNvPr id="238594"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Function Returning an Address</a:t>
            </a:r>
            <a:endParaRPr lang="en-US" sz="1800">
              <a:latin typeface="Tahoma" pitchFamily="34" charset="0"/>
            </a:endParaRPr>
          </a:p>
        </p:txBody>
      </p:sp>
      <p:sp>
        <p:nvSpPr>
          <p:cNvPr id="25604" name="Text Box 4"/>
          <p:cNvSpPr txBox="1">
            <a:spLocks noChangeArrowheads="1"/>
          </p:cNvSpPr>
          <p:nvPr/>
        </p:nvSpPr>
        <p:spPr bwMode="auto">
          <a:xfrm>
            <a:off x="1299210" y="1813560"/>
            <a:ext cx="1204722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A function can return the address of an object that was created on the heap. In this example, the function's return type is </a:t>
            </a:r>
            <a:r>
              <a:rPr lang="en-US" i="1">
                <a:latin typeface="Arial" charset="0"/>
              </a:rPr>
              <a:t>pointer to Student.</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idx="1"/>
          </p:nvPr>
        </p:nvSpPr>
        <p:spPr>
          <a:xfrm>
            <a:off x="2362200" y="4800600"/>
            <a:ext cx="9212580" cy="266700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Student * pS;</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pS = MakeStudent();</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 now pS points to a Student</a:t>
            </a:r>
          </a:p>
          <a:p>
            <a:pPr>
              <a:lnSpc>
                <a:spcPct val="80000"/>
              </a:lnSpc>
              <a:buFont typeface="Wingdings" pitchFamily="2" charset="2"/>
              <a:buNone/>
            </a:pPr>
            <a:endParaRPr lang="en-US" sz="3000" b="1">
              <a:latin typeface="Courier New" pitchFamily="49" charset="0"/>
            </a:endParaRPr>
          </a:p>
        </p:txBody>
      </p:sp>
      <p:sp>
        <p:nvSpPr>
          <p:cNvPr id="239618"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Receiving a Pointer</a:t>
            </a:r>
            <a:endParaRPr lang="en-US" sz="1800">
              <a:latin typeface="Tahoma" pitchFamily="34" charset="0"/>
            </a:endParaRPr>
          </a:p>
        </p:txBody>
      </p:sp>
      <p:sp>
        <p:nvSpPr>
          <p:cNvPr id="26628" name="Text Box 4"/>
          <p:cNvSpPr txBox="1">
            <a:spLocks noChangeArrowheads="1"/>
          </p:cNvSpPr>
          <p:nvPr/>
        </p:nvSpPr>
        <p:spPr bwMode="auto">
          <a:xfrm>
            <a:off x="1181100" y="1600200"/>
            <a:ext cx="12047220" cy="1429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(continued)...</a:t>
            </a:r>
          </a:p>
          <a:p>
            <a:pPr eaLnBrk="1" hangingPunct="1">
              <a:spcBef>
                <a:spcPct val="50000"/>
              </a:spcBef>
            </a:pPr>
            <a:r>
              <a:rPr lang="en-US">
                <a:latin typeface="Arial" charset="0"/>
              </a:rPr>
              <a:t>The caller of the function can receive the address and store it in a pointer variable. As long as the pointer remains active, the Student object is accessible.</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idx="1"/>
          </p:nvPr>
        </p:nvSpPr>
        <p:spPr>
          <a:xfrm>
            <a:off x="2362200" y="4373880"/>
            <a:ext cx="9566910" cy="394716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double * pD = new double;</a:t>
            </a:r>
          </a:p>
          <a:p>
            <a:pPr>
              <a:lnSpc>
                <a:spcPct val="80000"/>
              </a:lnSpc>
              <a:buFont typeface="Wingdings" pitchFamily="2" charset="2"/>
              <a:buNone/>
            </a:pPr>
            <a:r>
              <a:rPr lang="en-US" sz="3000" b="1">
                <a:latin typeface="Courier New" pitchFamily="49" charset="0"/>
              </a:rPr>
              <a:t>*pD = 3.523;</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delete pD;   // pD is dangling...</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*pD = 4.2;   // error!</a:t>
            </a:r>
          </a:p>
          <a:p>
            <a:pPr>
              <a:lnSpc>
                <a:spcPct val="80000"/>
              </a:lnSpc>
              <a:buFont typeface="Wingdings" pitchFamily="2" charset="2"/>
              <a:buNone/>
            </a:pPr>
            <a:endParaRPr lang="en-US" sz="3000" b="1">
              <a:latin typeface="Courier New" pitchFamily="49" charset="0"/>
            </a:endParaRPr>
          </a:p>
        </p:txBody>
      </p:sp>
      <p:sp>
        <p:nvSpPr>
          <p:cNvPr id="212994"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Dangling Pointer</a:t>
            </a:r>
            <a:endParaRPr lang="en-US" sz="1800">
              <a:latin typeface="Tahoma" pitchFamily="34" charset="0"/>
            </a:endParaRPr>
          </a:p>
        </p:txBody>
      </p:sp>
      <p:sp>
        <p:nvSpPr>
          <p:cNvPr id="27652" name="Text Box 4"/>
          <p:cNvSpPr txBox="1">
            <a:spLocks noChangeArrowheads="1"/>
          </p:cNvSpPr>
          <p:nvPr/>
        </p:nvSpPr>
        <p:spPr bwMode="auto">
          <a:xfrm>
            <a:off x="944880" y="1600201"/>
            <a:ext cx="1204722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A dangling pointer is created when you delete its storage and then try to use the pointer. It no longer points to valid storage and may corrupt the program's data.</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idx="1"/>
          </p:nvPr>
        </p:nvSpPr>
        <p:spPr>
          <a:xfrm>
            <a:off x="2125980" y="3947160"/>
            <a:ext cx="10157460" cy="2346960"/>
          </a:xfrm>
        </p:spPr>
        <p:txBody>
          <a:bodyPr tIns="203779"/>
          <a:lstStyle/>
          <a:p>
            <a:pPr>
              <a:lnSpc>
                <a:spcPct val="80000"/>
              </a:lnSpc>
              <a:buFont typeface="Wingdings" pitchFamily="2" charset="2"/>
              <a:buNone/>
            </a:pPr>
            <a:r>
              <a:rPr lang="en-US" sz="3000" b="1">
                <a:latin typeface="Courier New" pitchFamily="49" charset="0"/>
              </a:rPr>
              <a:t>int N = 26;</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int * pN;	  // declare a pointer</a:t>
            </a:r>
          </a:p>
          <a:p>
            <a:pPr>
              <a:lnSpc>
                <a:spcPct val="80000"/>
              </a:lnSpc>
              <a:buFont typeface="Wingdings" pitchFamily="2" charset="2"/>
              <a:buNone/>
            </a:pPr>
            <a:r>
              <a:rPr lang="en-US" sz="3000" b="1">
                <a:latin typeface="Courier New" pitchFamily="49" charset="0"/>
              </a:rPr>
              <a:t>pN = &amp;N;      // assign the address of N</a:t>
            </a:r>
          </a:p>
          <a:p>
            <a:pPr>
              <a:lnSpc>
                <a:spcPct val="80000"/>
              </a:lnSpc>
              <a:buFont typeface="Wingdings" pitchFamily="2" charset="2"/>
              <a:buNone/>
            </a:pPr>
            <a:endParaRPr lang="en-US" sz="3000" b="1">
              <a:latin typeface="Courier New" pitchFamily="49" charset="0"/>
            </a:endParaRPr>
          </a:p>
        </p:txBody>
      </p:sp>
      <p:sp>
        <p:nvSpPr>
          <p:cNvPr id="196610"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Pointer Variables</a:t>
            </a:r>
            <a:endParaRPr lang="en-US" sz="1800">
              <a:latin typeface="Tahoma" pitchFamily="34" charset="0"/>
            </a:endParaRPr>
          </a:p>
        </p:txBody>
      </p:sp>
      <p:sp>
        <p:nvSpPr>
          <p:cNvPr id="10244" name="Text Box 4"/>
          <p:cNvSpPr txBox="1">
            <a:spLocks noChangeArrowheads="1"/>
          </p:cNvSpPr>
          <p:nvPr/>
        </p:nvSpPr>
        <p:spPr bwMode="auto">
          <a:xfrm>
            <a:off x="1062990" y="1600200"/>
            <a:ext cx="1169289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A pointer variable is able to contain the address of some other variable. The address-of operator (&amp;) gets the address of a variable.</a:t>
            </a:r>
          </a:p>
        </p:txBody>
      </p:sp>
      <p:sp>
        <p:nvSpPr>
          <p:cNvPr id="10245" name="Text Box 5"/>
          <p:cNvSpPr txBox="1">
            <a:spLocks noChangeArrowheads="1"/>
          </p:cNvSpPr>
          <p:nvPr/>
        </p:nvSpPr>
        <p:spPr bwMode="auto">
          <a:xfrm>
            <a:off x="2007870" y="7147560"/>
            <a:ext cx="1062990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solidFill>
                  <a:schemeClr val="tx2"/>
                </a:solidFill>
                <a:latin typeface="Arial" charset="0"/>
              </a:rPr>
              <a:t>int *  </a:t>
            </a:r>
            <a:r>
              <a:rPr lang="en-US">
                <a:latin typeface="Arial" charset="0"/>
              </a:rPr>
              <a:t>is a data type called </a:t>
            </a:r>
            <a:r>
              <a:rPr lang="en-US">
                <a:solidFill>
                  <a:schemeClr val="tx2"/>
                </a:solidFill>
                <a:latin typeface="Arial" charset="0"/>
              </a:rPr>
              <a:t>pointer to integer</a:t>
            </a:r>
            <a:r>
              <a:rPr lang="en-US">
                <a:latin typeface="Arial" charset="0"/>
              </a:rPr>
              <a:t>.</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idx="1"/>
          </p:nvPr>
        </p:nvSpPr>
        <p:spPr>
          <a:xfrm>
            <a:off x="1417320" y="4587240"/>
            <a:ext cx="10984230" cy="320040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delete pD;   </a:t>
            </a:r>
          </a:p>
          <a:p>
            <a:pPr>
              <a:lnSpc>
                <a:spcPct val="80000"/>
              </a:lnSpc>
              <a:buFont typeface="Wingdings" pitchFamily="2" charset="2"/>
              <a:buNone/>
            </a:pPr>
            <a:r>
              <a:rPr lang="en-US" sz="3000" b="1">
                <a:latin typeface="Courier New" pitchFamily="49" charset="0"/>
              </a:rPr>
              <a:t>pD = NULL;</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if( pD != NULL )      // check it first...</a:t>
            </a:r>
          </a:p>
          <a:p>
            <a:pPr>
              <a:lnSpc>
                <a:spcPct val="80000"/>
              </a:lnSpc>
              <a:buFont typeface="Wingdings" pitchFamily="2" charset="2"/>
              <a:buNone/>
            </a:pPr>
            <a:r>
              <a:rPr lang="en-US" sz="3000" b="1">
                <a:latin typeface="Courier New" pitchFamily="49" charset="0"/>
              </a:rPr>
              <a:t>  *pD = 4.2;                  </a:t>
            </a:r>
          </a:p>
        </p:txBody>
      </p:sp>
      <p:sp>
        <p:nvSpPr>
          <p:cNvPr id="226306"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Avoid Dangling Pointers</a:t>
            </a:r>
            <a:endParaRPr lang="en-US" sz="1800">
              <a:latin typeface="Tahoma" pitchFamily="34" charset="0"/>
            </a:endParaRPr>
          </a:p>
        </p:txBody>
      </p:sp>
      <p:sp>
        <p:nvSpPr>
          <p:cNvPr id="28676" name="Text Box 4"/>
          <p:cNvSpPr txBox="1">
            <a:spLocks noChangeArrowheads="1"/>
          </p:cNvSpPr>
          <p:nvPr/>
        </p:nvSpPr>
        <p:spPr bwMode="auto">
          <a:xfrm>
            <a:off x="944880" y="1600200"/>
            <a:ext cx="12047220" cy="1429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To avoid using a dangling pointer, assign NULL to a pointer immediately after it is deleted. </a:t>
            </a:r>
          </a:p>
          <a:p>
            <a:pPr eaLnBrk="1" hangingPunct="1">
              <a:spcBef>
                <a:spcPct val="50000"/>
              </a:spcBef>
            </a:pPr>
            <a:r>
              <a:rPr lang="en-US">
                <a:latin typeface="Arial" charset="0"/>
              </a:rPr>
              <a:t>And, of course, check for NULL before using the pointer.</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1889760" y="5440680"/>
            <a:ext cx="10393680" cy="298704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void swap( int * A, int * B )</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	int temp = *A;</a:t>
            </a:r>
          </a:p>
          <a:p>
            <a:pPr>
              <a:lnSpc>
                <a:spcPct val="80000"/>
              </a:lnSpc>
              <a:buFont typeface="Wingdings" pitchFamily="2" charset="2"/>
              <a:buNone/>
            </a:pPr>
            <a:r>
              <a:rPr lang="en-US" sz="3000" b="1">
                <a:latin typeface="Courier New" pitchFamily="49" charset="0"/>
              </a:rPr>
              <a:t>  *A = *B;</a:t>
            </a:r>
          </a:p>
          <a:p>
            <a:pPr>
              <a:lnSpc>
                <a:spcPct val="80000"/>
              </a:lnSpc>
              <a:buFont typeface="Wingdings" pitchFamily="2" charset="2"/>
              <a:buNone/>
            </a:pPr>
            <a:r>
              <a:rPr lang="en-US" sz="3000" b="1">
                <a:latin typeface="Courier New" pitchFamily="49" charset="0"/>
              </a:rPr>
              <a:t>  *B = temp;</a:t>
            </a:r>
          </a:p>
          <a:p>
            <a:pPr>
              <a:lnSpc>
                <a:spcPct val="80000"/>
              </a:lnSpc>
              <a:buFont typeface="Wingdings" pitchFamily="2" charset="2"/>
              <a:buNone/>
            </a:pPr>
            <a:r>
              <a:rPr lang="en-US" sz="3000" b="1">
                <a:latin typeface="Courier New" pitchFamily="49" charset="0"/>
              </a:rPr>
              <a:t>}</a:t>
            </a:r>
          </a:p>
        </p:txBody>
      </p:sp>
      <p:sp>
        <p:nvSpPr>
          <p:cNvPr id="214018"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Passing Pointers to Functions</a:t>
            </a:r>
            <a:endParaRPr lang="en-US" sz="1800">
              <a:latin typeface="Tahoma" pitchFamily="34" charset="0"/>
            </a:endParaRPr>
          </a:p>
        </p:txBody>
      </p:sp>
      <p:sp>
        <p:nvSpPr>
          <p:cNvPr id="29700" name="Text Box 4"/>
          <p:cNvSpPr txBox="1">
            <a:spLocks noChangeArrowheads="1"/>
          </p:cNvSpPr>
          <p:nvPr/>
        </p:nvSpPr>
        <p:spPr bwMode="auto">
          <a:xfrm>
            <a:off x="1299210" y="1706881"/>
            <a:ext cx="12047220" cy="1429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Passing a pointer to a function is almost identical to passing by reference. The function has read/write access to the data referenced by the pointer.</a:t>
            </a:r>
          </a:p>
          <a:p>
            <a:pPr eaLnBrk="1" hangingPunct="1">
              <a:spcBef>
                <a:spcPct val="50000"/>
              </a:spcBef>
            </a:pPr>
            <a:r>
              <a:rPr lang="en-US">
                <a:latin typeface="Arial" charset="0"/>
              </a:rPr>
              <a:t>This is how swap() was written in C, before C++ introduced reference parameters:</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2480310" y="3733800"/>
            <a:ext cx="9094470" cy="266700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void MySub( int * </a:t>
            </a:r>
            <a:r>
              <a:rPr lang="en-US" sz="3000" b="1">
                <a:solidFill>
                  <a:schemeClr val="tx2"/>
                </a:solidFill>
                <a:latin typeface="Courier New" pitchFamily="49" charset="0"/>
              </a:rPr>
              <a:t>const</a:t>
            </a:r>
            <a:r>
              <a:rPr lang="en-US" sz="3000" b="1">
                <a:latin typeface="Courier New" pitchFamily="49" charset="0"/>
              </a:rPr>
              <a:t> A )</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solidFill>
                  <a:schemeClr val="tx2"/>
                </a:solidFill>
                <a:latin typeface="Courier New" pitchFamily="49" charset="0"/>
              </a:rPr>
              <a:t>  </a:t>
            </a:r>
            <a:r>
              <a:rPr lang="en-US" sz="3000" b="1">
                <a:latin typeface="Courier New" pitchFamily="49" charset="0"/>
              </a:rPr>
              <a:t>*A = 50;   // ok</a:t>
            </a:r>
          </a:p>
          <a:p>
            <a:pPr>
              <a:lnSpc>
                <a:spcPct val="80000"/>
              </a:lnSpc>
              <a:buFont typeface="Wingdings" pitchFamily="2" charset="2"/>
              <a:buNone/>
            </a:pPr>
            <a:r>
              <a:rPr lang="en-US" sz="3000" b="1">
                <a:latin typeface="Courier New" pitchFamily="49" charset="0"/>
              </a:rPr>
              <a:t>  </a:t>
            </a:r>
            <a:r>
              <a:rPr lang="en-US" sz="3000" b="1">
                <a:solidFill>
                  <a:schemeClr val="tx2"/>
                </a:solidFill>
                <a:latin typeface="Courier New" pitchFamily="49" charset="0"/>
              </a:rPr>
              <a:t>A++;       // error</a:t>
            </a:r>
          </a:p>
          <a:p>
            <a:pPr>
              <a:lnSpc>
                <a:spcPct val="80000"/>
              </a:lnSpc>
              <a:buFont typeface="Wingdings" pitchFamily="2" charset="2"/>
              <a:buNone/>
            </a:pPr>
            <a:r>
              <a:rPr lang="en-US" sz="3000" b="1">
                <a:latin typeface="Courier New" pitchFamily="49" charset="0"/>
              </a:rPr>
              <a:t>}</a:t>
            </a:r>
          </a:p>
        </p:txBody>
      </p:sp>
      <p:sp>
        <p:nvSpPr>
          <p:cNvPr id="240642"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Constant Pointer</a:t>
            </a:r>
            <a:endParaRPr lang="en-US" sz="1800">
              <a:latin typeface="Tahoma" pitchFamily="34" charset="0"/>
            </a:endParaRPr>
          </a:p>
        </p:txBody>
      </p:sp>
      <p:sp>
        <p:nvSpPr>
          <p:cNvPr id="30725" name="Text Box 4"/>
          <p:cNvSpPr txBox="1">
            <a:spLocks noChangeArrowheads="1"/>
          </p:cNvSpPr>
          <p:nvPr/>
        </p:nvSpPr>
        <p:spPr bwMode="auto">
          <a:xfrm>
            <a:off x="1181100" y="1706881"/>
            <a:ext cx="1204722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Declaring a </a:t>
            </a:r>
            <a:r>
              <a:rPr lang="en-US">
                <a:solidFill>
                  <a:schemeClr val="tx2"/>
                </a:solidFill>
                <a:latin typeface="Arial" charset="0"/>
              </a:rPr>
              <a:t>constant pointer</a:t>
            </a:r>
            <a:r>
              <a:rPr lang="en-US">
                <a:latin typeface="Arial" charset="0"/>
              </a:rPr>
              <a:t> guarantees only that the pointer itself cannot be modified.</a:t>
            </a:r>
          </a:p>
        </p:txBody>
      </p:sp>
      <p:sp>
        <p:nvSpPr>
          <p:cNvPr id="30726" name="Text Box 5"/>
          <p:cNvSpPr txBox="1">
            <a:spLocks noChangeArrowheads="1"/>
          </p:cNvSpPr>
          <p:nvPr/>
        </p:nvSpPr>
        <p:spPr bwMode="auto">
          <a:xfrm>
            <a:off x="1535430" y="7040881"/>
            <a:ext cx="1122045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The data referenced by the pointer can still be modified.</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2007870" y="4587240"/>
            <a:ext cx="9330690" cy="309372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Student * cop3337[10];</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for(int i = 0; i &lt; 10; i++)</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  cop3337[i] = new Student;</a:t>
            </a:r>
          </a:p>
          <a:p>
            <a:pPr>
              <a:lnSpc>
                <a:spcPct val="80000"/>
              </a:lnSpc>
              <a:buFont typeface="Wingdings" pitchFamily="2" charset="2"/>
              <a:buNone/>
            </a:pPr>
            <a:r>
              <a:rPr lang="en-US" sz="3000" b="1">
                <a:latin typeface="Courier New" pitchFamily="49" charset="0"/>
              </a:rPr>
              <a:t>}</a:t>
            </a:r>
          </a:p>
        </p:txBody>
      </p:sp>
      <p:sp>
        <p:nvSpPr>
          <p:cNvPr id="217090"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Array of Pointers</a:t>
            </a:r>
            <a:endParaRPr lang="en-US" sz="1800">
              <a:latin typeface="Tahoma" pitchFamily="34" charset="0"/>
            </a:endParaRPr>
          </a:p>
        </p:txBody>
      </p:sp>
      <p:sp>
        <p:nvSpPr>
          <p:cNvPr id="31749" name="Text Box 4"/>
          <p:cNvSpPr txBox="1">
            <a:spLocks noChangeArrowheads="1"/>
          </p:cNvSpPr>
          <p:nvPr/>
        </p:nvSpPr>
        <p:spPr bwMode="auto">
          <a:xfrm>
            <a:off x="1062990" y="1706881"/>
            <a:ext cx="12047220" cy="1245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An array of pointers usually contains the addresses of dynamic data objects. This keeps the storage used by the array itself quite small, and puts most of the data on the heap.</a:t>
            </a:r>
          </a:p>
        </p:txBody>
      </p:sp>
      <p:sp>
        <p:nvSpPr>
          <p:cNvPr id="31750" name="Line 5"/>
          <p:cNvSpPr>
            <a:spLocks noChangeShapeType="1"/>
          </p:cNvSpPr>
          <p:nvPr/>
        </p:nvSpPr>
        <p:spPr bwMode="auto">
          <a:xfrm>
            <a:off x="9212580" y="8321040"/>
            <a:ext cx="318897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1751" name="Text Box 6"/>
          <p:cNvSpPr txBox="1">
            <a:spLocks noChangeArrowheads="1"/>
          </p:cNvSpPr>
          <p:nvPr/>
        </p:nvSpPr>
        <p:spPr bwMode="auto">
          <a:xfrm>
            <a:off x="6968490" y="8001001"/>
            <a:ext cx="2007870" cy="598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n-US" sz="3000">
                <a:latin typeface="Arial" charset="0"/>
              </a:rPr>
              <a:t>diagram</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Array of Pointers</a:t>
            </a:r>
            <a:endParaRPr lang="en-US" sz="1800">
              <a:latin typeface="Tahoma" pitchFamily="34" charset="0"/>
            </a:endParaRPr>
          </a:p>
        </p:txBody>
      </p:sp>
      <p:sp>
        <p:nvSpPr>
          <p:cNvPr id="32772" name="Text Box 9"/>
          <p:cNvSpPr txBox="1">
            <a:spLocks noChangeArrowheads="1"/>
          </p:cNvSpPr>
          <p:nvPr/>
        </p:nvSpPr>
        <p:spPr bwMode="auto">
          <a:xfrm>
            <a:off x="9566910" y="224028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73" name="Text Box 11"/>
          <p:cNvSpPr txBox="1">
            <a:spLocks noChangeArrowheads="1"/>
          </p:cNvSpPr>
          <p:nvPr/>
        </p:nvSpPr>
        <p:spPr bwMode="auto">
          <a:xfrm>
            <a:off x="9566910" y="288036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74" name="Text Box 12"/>
          <p:cNvSpPr txBox="1">
            <a:spLocks noChangeArrowheads="1"/>
          </p:cNvSpPr>
          <p:nvPr/>
        </p:nvSpPr>
        <p:spPr bwMode="auto">
          <a:xfrm>
            <a:off x="9566910" y="352044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75" name="Text Box 13"/>
          <p:cNvSpPr txBox="1">
            <a:spLocks noChangeArrowheads="1"/>
          </p:cNvSpPr>
          <p:nvPr/>
        </p:nvSpPr>
        <p:spPr bwMode="auto">
          <a:xfrm>
            <a:off x="9566910" y="416052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76" name="Text Box 14"/>
          <p:cNvSpPr txBox="1">
            <a:spLocks noChangeArrowheads="1"/>
          </p:cNvSpPr>
          <p:nvPr/>
        </p:nvSpPr>
        <p:spPr bwMode="auto">
          <a:xfrm>
            <a:off x="9566910" y="480060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77" name="Text Box 15"/>
          <p:cNvSpPr txBox="1">
            <a:spLocks noChangeArrowheads="1"/>
          </p:cNvSpPr>
          <p:nvPr/>
        </p:nvSpPr>
        <p:spPr bwMode="auto">
          <a:xfrm>
            <a:off x="9566910" y="544068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78" name="Text Box 16"/>
          <p:cNvSpPr txBox="1">
            <a:spLocks noChangeArrowheads="1"/>
          </p:cNvSpPr>
          <p:nvPr/>
        </p:nvSpPr>
        <p:spPr bwMode="auto">
          <a:xfrm>
            <a:off x="9566910" y="608076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79" name="Text Box 17"/>
          <p:cNvSpPr txBox="1">
            <a:spLocks noChangeArrowheads="1"/>
          </p:cNvSpPr>
          <p:nvPr/>
        </p:nvSpPr>
        <p:spPr bwMode="auto">
          <a:xfrm>
            <a:off x="9566910" y="672084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80" name="Text Box 18"/>
          <p:cNvSpPr txBox="1">
            <a:spLocks noChangeArrowheads="1"/>
          </p:cNvSpPr>
          <p:nvPr/>
        </p:nvSpPr>
        <p:spPr bwMode="auto">
          <a:xfrm>
            <a:off x="9566910" y="736092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81" name="Text Box 19"/>
          <p:cNvSpPr txBox="1">
            <a:spLocks noChangeArrowheads="1"/>
          </p:cNvSpPr>
          <p:nvPr/>
        </p:nvSpPr>
        <p:spPr bwMode="auto">
          <a:xfrm>
            <a:off x="9566910" y="8001001"/>
            <a:ext cx="2244090" cy="506511"/>
          </a:xfrm>
          <a:prstGeom prst="rect">
            <a:avLst/>
          </a:prstGeom>
          <a:solidFill>
            <a:schemeClr val="accent1"/>
          </a:solidFill>
          <a:ln w="9525">
            <a:solidFill>
              <a:schemeClr val="bg2"/>
            </a:solidFill>
            <a:miter lim="800000"/>
            <a:headEnd/>
            <a:tailEnd/>
          </a:ln>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solidFill>
                  <a:schemeClr val="bg2"/>
                </a:solidFill>
              </a:rPr>
              <a:t>Student</a:t>
            </a:r>
          </a:p>
        </p:txBody>
      </p:sp>
      <p:sp>
        <p:nvSpPr>
          <p:cNvPr id="32782" name="Text Box 20"/>
          <p:cNvSpPr txBox="1">
            <a:spLocks noChangeArrowheads="1"/>
          </p:cNvSpPr>
          <p:nvPr/>
        </p:nvSpPr>
        <p:spPr bwMode="auto">
          <a:xfrm>
            <a:off x="9448800" y="1600200"/>
            <a:ext cx="236220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atin typeface="Arial" charset="0"/>
              </a:rPr>
              <a:t>Heap</a:t>
            </a:r>
          </a:p>
        </p:txBody>
      </p:sp>
      <p:sp>
        <p:nvSpPr>
          <p:cNvPr id="32783" name="Text Box 22"/>
          <p:cNvSpPr txBox="1">
            <a:spLocks noChangeArrowheads="1"/>
          </p:cNvSpPr>
          <p:nvPr/>
        </p:nvSpPr>
        <p:spPr bwMode="auto">
          <a:xfrm>
            <a:off x="708660" y="7467600"/>
            <a:ext cx="295275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atin typeface="Arial" charset="0"/>
              </a:rPr>
              <a:t>cop3337 [ ]</a:t>
            </a:r>
          </a:p>
        </p:txBody>
      </p:sp>
      <p:sp>
        <p:nvSpPr>
          <p:cNvPr id="32784" name="Rectangle 23"/>
          <p:cNvSpPr>
            <a:spLocks noChangeArrowheads="1"/>
          </p:cNvSpPr>
          <p:nvPr/>
        </p:nvSpPr>
        <p:spPr bwMode="auto">
          <a:xfrm>
            <a:off x="2007870" y="288036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85" name="Rectangle 24"/>
          <p:cNvSpPr>
            <a:spLocks noChangeArrowheads="1"/>
          </p:cNvSpPr>
          <p:nvPr/>
        </p:nvSpPr>
        <p:spPr bwMode="auto">
          <a:xfrm>
            <a:off x="2007870" y="330708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86" name="Rectangle 25"/>
          <p:cNvSpPr>
            <a:spLocks noChangeArrowheads="1"/>
          </p:cNvSpPr>
          <p:nvPr/>
        </p:nvSpPr>
        <p:spPr bwMode="auto">
          <a:xfrm>
            <a:off x="2007870" y="373380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87" name="Rectangle 26"/>
          <p:cNvSpPr>
            <a:spLocks noChangeArrowheads="1"/>
          </p:cNvSpPr>
          <p:nvPr/>
        </p:nvSpPr>
        <p:spPr bwMode="auto">
          <a:xfrm>
            <a:off x="2007870" y="416052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88" name="Rectangle 27"/>
          <p:cNvSpPr>
            <a:spLocks noChangeArrowheads="1"/>
          </p:cNvSpPr>
          <p:nvPr/>
        </p:nvSpPr>
        <p:spPr bwMode="auto">
          <a:xfrm>
            <a:off x="2007870" y="458724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89" name="Rectangle 28"/>
          <p:cNvSpPr>
            <a:spLocks noChangeArrowheads="1"/>
          </p:cNvSpPr>
          <p:nvPr/>
        </p:nvSpPr>
        <p:spPr bwMode="auto">
          <a:xfrm>
            <a:off x="2007870" y="501396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90" name="Rectangle 29"/>
          <p:cNvSpPr>
            <a:spLocks noChangeArrowheads="1"/>
          </p:cNvSpPr>
          <p:nvPr/>
        </p:nvSpPr>
        <p:spPr bwMode="auto">
          <a:xfrm>
            <a:off x="2007870" y="544068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91" name="Rectangle 30"/>
          <p:cNvSpPr>
            <a:spLocks noChangeArrowheads="1"/>
          </p:cNvSpPr>
          <p:nvPr/>
        </p:nvSpPr>
        <p:spPr bwMode="auto">
          <a:xfrm>
            <a:off x="2007870" y="586740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92" name="Rectangle 31"/>
          <p:cNvSpPr>
            <a:spLocks noChangeArrowheads="1"/>
          </p:cNvSpPr>
          <p:nvPr/>
        </p:nvSpPr>
        <p:spPr bwMode="auto">
          <a:xfrm>
            <a:off x="2007870" y="629412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93" name="Rectangle 32"/>
          <p:cNvSpPr>
            <a:spLocks noChangeArrowheads="1"/>
          </p:cNvSpPr>
          <p:nvPr/>
        </p:nvSpPr>
        <p:spPr bwMode="auto">
          <a:xfrm>
            <a:off x="2007870" y="6720840"/>
            <a:ext cx="826770" cy="42672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135852" tIns="67926" rIns="135852" bIns="67926" anchor="ctr"/>
          <a:lstStyle/>
          <a:p>
            <a:endParaRPr lang="en-US"/>
          </a:p>
        </p:txBody>
      </p:sp>
      <p:sp>
        <p:nvSpPr>
          <p:cNvPr id="32794" name="Line 33"/>
          <p:cNvSpPr>
            <a:spLocks noChangeShapeType="1"/>
          </p:cNvSpPr>
          <p:nvPr/>
        </p:nvSpPr>
        <p:spPr bwMode="auto">
          <a:xfrm flipV="1">
            <a:off x="2480310" y="2560320"/>
            <a:ext cx="696849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795" name="Line 34"/>
          <p:cNvSpPr>
            <a:spLocks noChangeShapeType="1"/>
          </p:cNvSpPr>
          <p:nvPr/>
        </p:nvSpPr>
        <p:spPr bwMode="auto">
          <a:xfrm flipV="1">
            <a:off x="2480310" y="3200400"/>
            <a:ext cx="7086600" cy="3200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796" name="Line 35"/>
          <p:cNvSpPr>
            <a:spLocks noChangeShapeType="1"/>
          </p:cNvSpPr>
          <p:nvPr/>
        </p:nvSpPr>
        <p:spPr bwMode="auto">
          <a:xfrm flipV="1">
            <a:off x="2480310" y="3840480"/>
            <a:ext cx="7086600" cy="1066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797" name="Line 36"/>
          <p:cNvSpPr>
            <a:spLocks noChangeShapeType="1"/>
          </p:cNvSpPr>
          <p:nvPr/>
        </p:nvSpPr>
        <p:spPr bwMode="auto">
          <a:xfrm>
            <a:off x="2362200" y="4267200"/>
            <a:ext cx="7204710" cy="21336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798" name="Line 37"/>
          <p:cNvSpPr>
            <a:spLocks noChangeShapeType="1"/>
          </p:cNvSpPr>
          <p:nvPr/>
        </p:nvSpPr>
        <p:spPr bwMode="auto">
          <a:xfrm>
            <a:off x="2480310" y="4800600"/>
            <a:ext cx="7086600" cy="3200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799" name="Line 38"/>
          <p:cNvSpPr>
            <a:spLocks noChangeShapeType="1"/>
          </p:cNvSpPr>
          <p:nvPr/>
        </p:nvSpPr>
        <p:spPr bwMode="auto">
          <a:xfrm>
            <a:off x="2480310" y="5227320"/>
            <a:ext cx="7086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800" name="Line 39"/>
          <p:cNvSpPr>
            <a:spLocks noChangeShapeType="1"/>
          </p:cNvSpPr>
          <p:nvPr/>
        </p:nvSpPr>
        <p:spPr bwMode="auto">
          <a:xfrm>
            <a:off x="2480310" y="5654040"/>
            <a:ext cx="7086600" cy="74676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801" name="Line 40"/>
          <p:cNvSpPr>
            <a:spLocks noChangeShapeType="1"/>
          </p:cNvSpPr>
          <p:nvPr/>
        </p:nvSpPr>
        <p:spPr bwMode="auto">
          <a:xfrm>
            <a:off x="2480310" y="6080760"/>
            <a:ext cx="7086600" cy="96012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802" name="Line 41"/>
          <p:cNvSpPr>
            <a:spLocks noChangeShapeType="1"/>
          </p:cNvSpPr>
          <p:nvPr/>
        </p:nvSpPr>
        <p:spPr bwMode="auto">
          <a:xfrm>
            <a:off x="2480310" y="6507480"/>
            <a:ext cx="7086600" cy="117348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803" name="Line 42"/>
          <p:cNvSpPr>
            <a:spLocks noChangeShapeType="1"/>
          </p:cNvSpPr>
          <p:nvPr/>
        </p:nvSpPr>
        <p:spPr bwMode="auto">
          <a:xfrm>
            <a:off x="2480310" y="6934200"/>
            <a:ext cx="6968490" cy="13868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2804" name="Text Box 43"/>
          <p:cNvSpPr txBox="1">
            <a:spLocks noChangeArrowheads="1"/>
          </p:cNvSpPr>
          <p:nvPr/>
        </p:nvSpPr>
        <p:spPr bwMode="auto">
          <a:xfrm>
            <a:off x="1653540" y="1920240"/>
            <a:ext cx="153543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pPr>
            <a:r>
              <a:rPr lang="en-US">
                <a:latin typeface="Arial" charset="0"/>
              </a:rPr>
              <a:t>Stack</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idx="1"/>
          </p:nvPr>
        </p:nvSpPr>
        <p:spPr>
          <a:xfrm>
            <a:off x="1299210" y="4267200"/>
            <a:ext cx="12165330" cy="4480560"/>
          </a:xfrm>
          <a:ln>
            <a:solidFill>
              <a:schemeClr val="folHlink"/>
            </a:solidFill>
            <a:miter lim="800000"/>
            <a:headEnd/>
            <a:tailEnd/>
          </a:ln>
        </p:spPr>
        <p:txBody>
          <a:bodyPr tIns="203779"/>
          <a:lstStyle/>
          <a:p>
            <a:pPr>
              <a:lnSpc>
                <a:spcPct val="80000"/>
              </a:lnSpc>
              <a:buFont typeface="Wingdings" pitchFamily="2" charset="2"/>
              <a:buNone/>
            </a:pPr>
            <a:r>
              <a:rPr lang="en-US" sz="3000" b="1">
                <a:latin typeface="Courier New" pitchFamily="49" charset="0"/>
              </a:rPr>
              <a:t>void main()</a:t>
            </a:r>
          </a:p>
          <a:p>
            <a:pPr>
              <a:lnSpc>
                <a:spcPct val="80000"/>
              </a:lnSpc>
              <a:buFont typeface="Wingdings" pitchFamily="2" charset="2"/>
              <a:buNone/>
            </a:pPr>
            <a:r>
              <a:rPr lang="en-US" sz="3000" b="1">
                <a:latin typeface="Courier New" pitchFamily="49" charset="0"/>
              </a:rPr>
              <a:t>{</a:t>
            </a:r>
          </a:p>
          <a:p>
            <a:pPr>
              <a:lnSpc>
                <a:spcPct val="80000"/>
              </a:lnSpc>
              <a:buFont typeface="Wingdings" pitchFamily="2" charset="2"/>
              <a:buNone/>
            </a:pPr>
            <a:r>
              <a:rPr lang="en-US" sz="3000" b="1">
                <a:latin typeface="Courier New" pitchFamily="49" charset="0"/>
              </a:rPr>
              <a:t>  double * samples = new double</a:t>
            </a:r>
            <a:r>
              <a:rPr lang="en-US" sz="3000" b="1">
                <a:solidFill>
                  <a:schemeClr val="tx2"/>
                </a:solidFill>
                <a:latin typeface="Courier New" pitchFamily="49" charset="0"/>
              </a:rPr>
              <a:t>[10]</a:t>
            </a:r>
            <a:r>
              <a:rPr lang="en-US" sz="3000" b="1">
                <a:latin typeface="Courier New" pitchFamily="49" charset="0"/>
              </a:rPr>
              <a:t>;</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  // samples is now an array....</a:t>
            </a:r>
          </a:p>
          <a:p>
            <a:pPr>
              <a:lnSpc>
                <a:spcPct val="80000"/>
              </a:lnSpc>
              <a:buFont typeface="Wingdings" pitchFamily="2" charset="2"/>
              <a:buNone/>
            </a:pPr>
            <a:r>
              <a:rPr lang="en-US" sz="3000" b="1">
                <a:latin typeface="Courier New" pitchFamily="49" charset="0"/>
              </a:rPr>
              <a:t>  samples[0] = 36.2;</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  delete </a:t>
            </a:r>
            <a:r>
              <a:rPr lang="en-US" sz="3000" b="1">
                <a:solidFill>
                  <a:schemeClr val="tx2"/>
                </a:solidFill>
                <a:latin typeface="Courier New" pitchFamily="49" charset="0"/>
              </a:rPr>
              <a:t>[]</a:t>
            </a:r>
            <a:r>
              <a:rPr lang="en-US" sz="3000" b="1">
                <a:latin typeface="Courier New" pitchFamily="49" charset="0"/>
              </a:rPr>
              <a:t> samples;</a:t>
            </a:r>
          </a:p>
          <a:p>
            <a:pPr>
              <a:lnSpc>
                <a:spcPct val="80000"/>
              </a:lnSpc>
              <a:buFont typeface="Wingdings" pitchFamily="2" charset="2"/>
              <a:buNone/>
            </a:pPr>
            <a:r>
              <a:rPr lang="en-US" sz="3000" b="1">
                <a:latin typeface="Courier New" pitchFamily="49" charset="0"/>
              </a:rPr>
              <a:t>}</a:t>
            </a:r>
          </a:p>
        </p:txBody>
      </p:sp>
      <p:sp>
        <p:nvSpPr>
          <p:cNvPr id="218114"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Creating an Array on the Heap</a:t>
            </a:r>
            <a:endParaRPr lang="en-US" sz="1800">
              <a:latin typeface="Tahoma" pitchFamily="34" charset="0"/>
            </a:endParaRPr>
          </a:p>
        </p:txBody>
      </p:sp>
      <p:sp>
        <p:nvSpPr>
          <p:cNvPr id="33797" name="Text Box 4"/>
          <p:cNvSpPr txBox="1">
            <a:spLocks noChangeArrowheads="1"/>
          </p:cNvSpPr>
          <p:nvPr/>
        </p:nvSpPr>
        <p:spPr bwMode="auto">
          <a:xfrm>
            <a:off x="1299210" y="1706881"/>
            <a:ext cx="12047220" cy="1245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571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You can create an entire array on the heap, using the </a:t>
            </a:r>
            <a:r>
              <a:rPr lang="en-US">
                <a:solidFill>
                  <a:schemeClr val="tx2"/>
                </a:solidFill>
                <a:latin typeface="Arial" charset="0"/>
              </a:rPr>
              <a:t>new</a:t>
            </a:r>
            <a:r>
              <a:rPr lang="en-US">
                <a:latin typeface="Arial" charset="0"/>
              </a:rPr>
              <a:t> operator. Just remember to delete it before the program exits. Include </a:t>
            </a:r>
            <a:r>
              <a:rPr lang="en-US">
                <a:solidFill>
                  <a:schemeClr val="tx2"/>
                </a:solidFill>
                <a:latin typeface="Arial" charset="0"/>
              </a:rPr>
              <a:t>"[]" </a:t>
            </a:r>
            <a:r>
              <a:rPr lang="en-US">
                <a:latin typeface="Arial" charset="0"/>
              </a:rPr>
              <a:t>before the array name in the delete statement.</a:t>
            </a:r>
          </a:p>
        </p:txBody>
      </p:sp>
      <p:sp>
        <p:nvSpPr>
          <p:cNvPr id="33798" name="Line 5"/>
          <p:cNvSpPr>
            <a:spLocks noChangeShapeType="1"/>
          </p:cNvSpPr>
          <p:nvPr/>
        </p:nvSpPr>
        <p:spPr bwMode="auto">
          <a:xfrm flipH="1">
            <a:off x="9330690" y="4267200"/>
            <a:ext cx="590550" cy="85344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33799" name="Text Box 6"/>
          <p:cNvSpPr txBox="1">
            <a:spLocks noChangeArrowheads="1"/>
          </p:cNvSpPr>
          <p:nvPr/>
        </p:nvSpPr>
        <p:spPr bwMode="auto">
          <a:xfrm>
            <a:off x="9212580" y="3733801"/>
            <a:ext cx="2125980" cy="598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3000">
                <a:solidFill>
                  <a:schemeClr val="tx2"/>
                </a:solidFill>
                <a:latin typeface="Arial" charset="0"/>
              </a:rPr>
              <a:t>array size</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1417320" y="2026920"/>
            <a:ext cx="12047220" cy="1600200"/>
          </a:xfrm>
        </p:spPr>
        <p:txBody>
          <a:bodyPr/>
          <a:lstStyle/>
          <a:p>
            <a:pPr fontAlgn="auto">
              <a:spcAft>
                <a:spcPts val="0"/>
              </a:spcAft>
              <a:defRPr/>
            </a:pPr>
            <a:r>
              <a:rPr lang="en-US"/>
              <a:t>The End</a:t>
            </a:r>
            <a:endParaRPr lang="en-US" sz="3600"/>
          </a:p>
        </p:txBody>
      </p:sp>
      <p:sp>
        <p:nvSpPr>
          <p:cNvPr id="2" name="Slide Number Placeholder 1"/>
          <p:cNvSpPr>
            <a:spLocks noGrp="1"/>
          </p:cNvSpPr>
          <p:nvPr>
            <p:ph type="sldNum" sz="quarter" idx="12"/>
          </p:nvPr>
        </p:nvSpPr>
        <p:spPr/>
        <p:txBody>
          <a:bodyPr/>
          <a:lstStyle/>
          <a:p>
            <a:pPr>
              <a:defRPr/>
            </a:pPr>
            <a:fld id="{2003549C-635B-43F5-901E-7A65A12372FE}" type="slidenum">
              <a:rPr lang="en-US" smtClean="0"/>
              <a:pPr>
                <a:defRPr/>
              </a:pPr>
              <a:t>26</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8149590" y="2133600"/>
            <a:ext cx="318897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endParaRPr lang="en-US"/>
          </a:p>
        </p:txBody>
      </p:sp>
      <p:sp>
        <p:nvSpPr>
          <p:cNvPr id="11267" name="Text Box 3"/>
          <p:cNvSpPr txBox="1">
            <a:spLocks noChangeArrowheads="1"/>
          </p:cNvSpPr>
          <p:nvPr/>
        </p:nvSpPr>
        <p:spPr bwMode="auto">
          <a:xfrm>
            <a:off x="6496050" y="3413760"/>
            <a:ext cx="1062990" cy="50651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26</a:t>
            </a:r>
          </a:p>
        </p:txBody>
      </p:sp>
      <p:sp>
        <p:nvSpPr>
          <p:cNvPr id="11268" name="Text Box 4"/>
          <p:cNvSpPr txBox="1">
            <a:spLocks noChangeArrowheads="1"/>
          </p:cNvSpPr>
          <p:nvPr/>
        </p:nvSpPr>
        <p:spPr bwMode="auto">
          <a:xfrm>
            <a:off x="6259830" y="2880360"/>
            <a:ext cx="94488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n-US" b="1">
                <a:solidFill>
                  <a:schemeClr val="tx2"/>
                </a:solidFill>
                <a:latin typeface="Courier New" pitchFamily="49" charset="0"/>
              </a:rPr>
              <a:t>N</a:t>
            </a:r>
          </a:p>
        </p:txBody>
      </p:sp>
      <p:sp>
        <p:nvSpPr>
          <p:cNvPr id="11269" name="Text Box 5"/>
          <p:cNvSpPr txBox="1">
            <a:spLocks noChangeArrowheads="1"/>
          </p:cNvSpPr>
          <p:nvPr/>
        </p:nvSpPr>
        <p:spPr bwMode="auto">
          <a:xfrm>
            <a:off x="1299210" y="3413760"/>
            <a:ext cx="1535430" cy="50651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29A6</a:t>
            </a:r>
          </a:p>
        </p:txBody>
      </p:sp>
      <p:sp>
        <p:nvSpPr>
          <p:cNvPr id="11270" name="Text Box 6"/>
          <p:cNvSpPr txBox="1">
            <a:spLocks noChangeArrowheads="1"/>
          </p:cNvSpPr>
          <p:nvPr/>
        </p:nvSpPr>
        <p:spPr bwMode="auto">
          <a:xfrm>
            <a:off x="1181100" y="2773680"/>
            <a:ext cx="129921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n-US" b="1">
                <a:solidFill>
                  <a:schemeClr val="tx2"/>
                </a:solidFill>
                <a:latin typeface="Courier New" pitchFamily="49" charset="0"/>
              </a:rPr>
              <a:t>pN</a:t>
            </a:r>
          </a:p>
        </p:txBody>
      </p:sp>
      <p:sp>
        <p:nvSpPr>
          <p:cNvPr id="11271" name="Text Box 8"/>
          <p:cNvSpPr txBox="1">
            <a:spLocks noChangeArrowheads="1"/>
          </p:cNvSpPr>
          <p:nvPr/>
        </p:nvSpPr>
        <p:spPr bwMode="auto">
          <a:xfrm>
            <a:off x="7913370" y="3413760"/>
            <a:ext cx="425196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a:latin typeface="Courier New" pitchFamily="49" charset="0"/>
              </a:rPr>
              <a:t>(Address 29A6)</a:t>
            </a:r>
          </a:p>
        </p:txBody>
      </p:sp>
      <p:sp>
        <p:nvSpPr>
          <p:cNvPr id="11272" name="Text Box 9"/>
          <p:cNvSpPr txBox="1">
            <a:spLocks noChangeArrowheads="1"/>
          </p:cNvSpPr>
          <p:nvPr/>
        </p:nvSpPr>
        <p:spPr bwMode="auto">
          <a:xfrm>
            <a:off x="2007870" y="5120641"/>
            <a:ext cx="885825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pN </a:t>
            </a:r>
            <a:r>
              <a:rPr lang="en-US">
                <a:solidFill>
                  <a:schemeClr val="tx2"/>
                </a:solidFill>
                <a:latin typeface="Arial" charset="0"/>
              </a:rPr>
              <a:t>points to</a:t>
            </a:r>
            <a:r>
              <a:rPr lang="en-US">
                <a:latin typeface="Arial" charset="0"/>
              </a:rPr>
              <a:t> N because pN contains N's address</a:t>
            </a:r>
          </a:p>
        </p:txBody>
      </p:sp>
      <p:sp>
        <p:nvSpPr>
          <p:cNvPr id="237578" name="Rectangle 10"/>
          <p:cNvSpPr>
            <a:spLocks noChangeArrowheads="1"/>
          </p:cNvSpPr>
          <p:nvPr/>
        </p:nvSpPr>
        <p:spPr bwMode="auto">
          <a:xfrm>
            <a:off x="1062990" y="320040"/>
            <a:ext cx="12047220" cy="853440"/>
          </a:xfrm>
          <a:prstGeom prst="rect">
            <a:avLst/>
          </a:prstGeom>
          <a:noFill/>
          <a:ln w="9525">
            <a:noFill/>
            <a:miter lim="800000"/>
            <a:headEnd/>
            <a:tailEnd/>
          </a:ln>
          <a:effectLst/>
        </p:spPr>
        <p:txBody>
          <a:bodyPr lIns="136796" tIns="68399" rIns="136796" bIns="68399" anchor="ctr"/>
          <a:lstStyle/>
          <a:p>
            <a:pPr algn="ctr">
              <a:defRPr/>
            </a:pPr>
            <a:r>
              <a:rPr lang="en-US" sz="5300">
                <a:solidFill>
                  <a:schemeClr val="tx2"/>
                </a:solidFill>
                <a:effectLst>
                  <a:outerShdw blurRad="38100" dist="38100" dir="2700000" algn="tl">
                    <a:srgbClr val="000000"/>
                  </a:outerShdw>
                </a:effectLst>
                <a:latin typeface="Tahoma" pitchFamily="34" charset="0"/>
              </a:rPr>
              <a:t>Implementing a Pointer</a:t>
            </a:r>
            <a:endParaRPr lang="en-US" sz="1800">
              <a:solidFill>
                <a:schemeClr val="tx2"/>
              </a:solidFill>
              <a:effectLst>
                <a:outerShdw blurRad="38100" dist="38100" dir="2700000" algn="tl">
                  <a:srgbClr val="000000"/>
                </a:outerShdw>
              </a:effectLst>
              <a:latin typeface="Tahoma" pitchFamily="34" charset="0"/>
            </a:endParaRPr>
          </a:p>
        </p:txBody>
      </p:sp>
      <p:sp>
        <p:nvSpPr>
          <p:cNvPr id="11274" name="Line 11"/>
          <p:cNvSpPr>
            <a:spLocks noChangeShapeType="1"/>
          </p:cNvSpPr>
          <p:nvPr/>
        </p:nvSpPr>
        <p:spPr bwMode="auto">
          <a:xfrm>
            <a:off x="2716530" y="3733800"/>
            <a:ext cx="3543300" cy="0"/>
          </a:xfrm>
          <a:prstGeom prst="line">
            <a:avLst/>
          </a:prstGeom>
          <a:noFill/>
          <a:ln w="9525">
            <a:solidFill>
              <a:schemeClr val="tx1"/>
            </a:solidFill>
            <a:round/>
            <a:headEnd/>
            <a:tailEnd type="triangle" w="lg" len="med"/>
          </a:ln>
          <a:extLst>
            <a:ext uri="{909E8E84-426E-40DD-AFC4-6F175D3DCCD1}">
              <a14:hiddenFill xmlns:a14="http://schemas.microsoft.com/office/drawing/2010/main">
                <a:noFill/>
              </a14:hiddenFill>
            </a:ext>
          </a:extLst>
        </p:spPr>
        <p:txBody>
          <a:bodyPr wrap="none" lIns="135852" tIns="67926" rIns="135852" bIns="67926"/>
          <a:lstStyle/>
          <a:p>
            <a:endParaRPr lang="en-US"/>
          </a:p>
        </p:txBody>
      </p:sp>
      <p:sp>
        <p:nvSpPr>
          <p:cNvPr id="2" name="Slide Number Placeholder 1"/>
          <p:cNvSpPr>
            <a:spLocks noGrp="1"/>
          </p:cNvSpPr>
          <p:nvPr>
            <p:ph type="sldNum" sz="quarter" idx="12"/>
          </p:nvPr>
        </p:nvSpPr>
        <p:spPr/>
        <p:txBody>
          <a:bodyPr/>
          <a:lstStyle/>
          <a:p>
            <a:pPr>
              <a:defRPr/>
            </a:pPr>
            <a:fld id="{366FB9D7-B5A8-4850-96F9-9B9B88B30666}"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2007870" y="3733800"/>
            <a:ext cx="9921240" cy="2133600"/>
          </a:xfrm>
        </p:spPr>
        <p:txBody>
          <a:bodyPr tIns="203779"/>
          <a:lstStyle/>
          <a:p>
            <a:pPr>
              <a:lnSpc>
                <a:spcPct val="80000"/>
              </a:lnSpc>
              <a:buFont typeface="Wingdings" pitchFamily="2" charset="2"/>
              <a:buNone/>
            </a:pPr>
            <a:r>
              <a:rPr lang="en-US" sz="3000" b="1">
                <a:latin typeface="Courier New" pitchFamily="49" charset="0"/>
              </a:rPr>
              <a:t>double Z = 26;</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int * pN;</a:t>
            </a:r>
          </a:p>
          <a:p>
            <a:pPr>
              <a:lnSpc>
                <a:spcPct val="80000"/>
              </a:lnSpc>
              <a:buFont typeface="Wingdings" pitchFamily="2" charset="2"/>
              <a:buNone/>
            </a:pPr>
            <a:r>
              <a:rPr lang="en-US" sz="3000" b="1">
                <a:latin typeface="Courier New" pitchFamily="49" charset="0"/>
              </a:rPr>
              <a:t>pN = &amp;Z;             // compiler error</a:t>
            </a:r>
          </a:p>
        </p:txBody>
      </p:sp>
      <p:sp>
        <p:nvSpPr>
          <p:cNvPr id="208898"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Pointer Variables</a:t>
            </a:r>
            <a:endParaRPr lang="en-US" sz="1800">
              <a:latin typeface="Tahoma" pitchFamily="34" charset="0"/>
            </a:endParaRPr>
          </a:p>
        </p:txBody>
      </p:sp>
      <p:sp>
        <p:nvSpPr>
          <p:cNvPr id="12292" name="Text Box 4"/>
          <p:cNvSpPr txBox="1">
            <a:spLocks noChangeArrowheads="1"/>
          </p:cNvSpPr>
          <p:nvPr/>
        </p:nvSpPr>
        <p:spPr bwMode="auto">
          <a:xfrm>
            <a:off x="1535430" y="1813561"/>
            <a:ext cx="1169289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Pointer variables are strongly typed. In the following example, pN cannot point to Z because Z is a double:</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2007870" y="3840480"/>
            <a:ext cx="10039350" cy="2560320"/>
          </a:xfrm>
        </p:spPr>
        <p:txBody>
          <a:bodyPr tIns="203779"/>
          <a:lstStyle/>
          <a:p>
            <a:pPr>
              <a:lnSpc>
                <a:spcPct val="80000"/>
              </a:lnSpc>
              <a:buFont typeface="Wingdings" pitchFamily="2" charset="2"/>
              <a:buNone/>
            </a:pPr>
            <a:r>
              <a:rPr lang="en-US" sz="3000" b="1">
                <a:latin typeface="Courier New" pitchFamily="49" charset="0"/>
              </a:rPr>
              <a:t>int N = 26;</a:t>
            </a:r>
          </a:p>
          <a:p>
            <a:pPr>
              <a:lnSpc>
                <a:spcPct val="80000"/>
              </a:lnSpc>
              <a:buFont typeface="Wingdings" pitchFamily="2" charset="2"/>
              <a:buNone/>
            </a:pPr>
            <a:r>
              <a:rPr lang="en-US" sz="3000" b="1">
                <a:latin typeface="Courier New" pitchFamily="49" charset="0"/>
              </a:rPr>
              <a:t>int * pN = &amp;N; </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cout &lt;&lt; </a:t>
            </a:r>
            <a:r>
              <a:rPr lang="en-US" sz="3000" b="1">
                <a:solidFill>
                  <a:schemeClr val="tx2"/>
                </a:solidFill>
                <a:latin typeface="Courier New" pitchFamily="49" charset="0"/>
              </a:rPr>
              <a:t>*pN</a:t>
            </a:r>
            <a:r>
              <a:rPr lang="en-US" sz="3000" b="1">
                <a:latin typeface="Courier New" pitchFamily="49" charset="0"/>
              </a:rPr>
              <a:t> &lt;&lt; endl;       // "26"</a:t>
            </a:r>
          </a:p>
          <a:p>
            <a:pPr>
              <a:lnSpc>
                <a:spcPct val="80000"/>
              </a:lnSpc>
              <a:buFont typeface="Wingdings" pitchFamily="2" charset="2"/>
              <a:buNone/>
            </a:pPr>
            <a:endParaRPr lang="en-US" sz="3000" b="1">
              <a:latin typeface="Courier New" pitchFamily="49" charset="0"/>
            </a:endParaRPr>
          </a:p>
        </p:txBody>
      </p:sp>
      <p:sp>
        <p:nvSpPr>
          <p:cNvPr id="209922"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Dereference Operator</a:t>
            </a:r>
            <a:endParaRPr lang="en-US" sz="1800">
              <a:latin typeface="Tahoma" pitchFamily="34" charset="0"/>
            </a:endParaRPr>
          </a:p>
        </p:txBody>
      </p:sp>
      <p:sp>
        <p:nvSpPr>
          <p:cNvPr id="13316" name="Text Box 4"/>
          <p:cNvSpPr txBox="1">
            <a:spLocks noChangeArrowheads="1"/>
          </p:cNvSpPr>
          <p:nvPr/>
        </p:nvSpPr>
        <p:spPr bwMode="auto">
          <a:xfrm>
            <a:off x="1535430" y="1920241"/>
            <a:ext cx="1169289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The </a:t>
            </a:r>
            <a:r>
              <a:rPr lang="en-US">
                <a:solidFill>
                  <a:schemeClr val="tx2"/>
                </a:solidFill>
                <a:latin typeface="Arial" charset="0"/>
              </a:rPr>
              <a:t>dereference</a:t>
            </a:r>
            <a:r>
              <a:rPr lang="en-US">
                <a:latin typeface="Arial" charset="0"/>
              </a:rPr>
              <a:t> operator (*) obtains the contents of the variable that is referenced by a pointer.</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2362200" y="3413760"/>
            <a:ext cx="10039350" cy="3200400"/>
          </a:xfrm>
        </p:spPr>
        <p:txBody>
          <a:bodyPr tIns="203779"/>
          <a:lstStyle/>
          <a:p>
            <a:pPr>
              <a:lnSpc>
                <a:spcPct val="80000"/>
              </a:lnSpc>
              <a:buFont typeface="Wingdings" pitchFamily="2" charset="2"/>
              <a:buNone/>
            </a:pPr>
            <a:r>
              <a:rPr lang="en-US" sz="3000" b="1">
                <a:latin typeface="Courier New" pitchFamily="49" charset="0"/>
              </a:rPr>
              <a:t>int N = 26;</a:t>
            </a:r>
          </a:p>
          <a:p>
            <a:pPr>
              <a:lnSpc>
                <a:spcPct val="80000"/>
              </a:lnSpc>
              <a:buFont typeface="Wingdings" pitchFamily="2" charset="2"/>
              <a:buNone/>
            </a:pPr>
            <a:r>
              <a:rPr lang="en-US" sz="3000" b="1">
                <a:latin typeface="Courier New" pitchFamily="49" charset="0"/>
              </a:rPr>
              <a:t>int * pN = &amp;N; </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solidFill>
                  <a:schemeClr val="tx2"/>
                </a:solidFill>
                <a:latin typeface="Courier New" pitchFamily="49" charset="0"/>
              </a:rPr>
              <a:t>*pN = 35;              </a:t>
            </a:r>
          </a:p>
          <a:p>
            <a:pPr>
              <a:lnSpc>
                <a:spcPct val="80000"/>
              </a:lnSpc>
              <a:buFont typeface="Wingdings" pitchFamily="2" charset="2"/>
              <a:buNone/>
            </a:pPr>
            <a:r>
              <a:rPr lang="en-US" sz="3000" b="1">
                <a:latin typeface="Courier New" pitchFamily="49" charset="0"/>
              </a:rPr>
              <a:t>cout &lt;&lt; *pN &lt;&lt; endl;   // "35"</a:t>
            </a:r>
          </a:p>
          <a:p>
            <a:pPr>
              <a:lnSpc>
                <a:spcPct val="80000"/>
              </a:lnSpc>
              <a:buFont typeface="Wingdings" pitchFamily="2" charset="2"/>
              <a:buNone/>
            </a:pPr>
            <a:r>
              <a:rPr lang="en-US" sz="3000" b="1">
                <a:latin typeface="Courier New" pitchFamily="49" charset="0"/>
              </a:rPr>
              <a:t>cout &lt;&lt; N &lt;&lt; endl;     // "35"</a:t>
            </a:r>
          </a:p>
          <a:p>
            <a:pPr>
              <a:lnSpc>
                <a:spcPct val="80000"/>
              </a:lnSpc>
              <a:buFont typeface="Wingdings" pitchFamily="2" charset="2"/>
              <a:buNone/>
            </a:pPr>
            <a:endParaRPr lang="en-US" sz="3000" b="1">
              <a:latin typeface="Courier New" pitchFamily="49" charset="0"/>
            </a:endParaRPr>
          </a:p>
        </p:txBody>
      </p:sp>
      <p:sp>
        <p:nvSpPr>
          <p:cNvPr id="210946"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Dereference Operator</a:t>
            </a:r>
            <a:endParaRPr lang="en-US" sz="1800">
              <a:latin typeface="Tahoma" pitchFamily="34" charset="0"/>
            </a:endParaRPr>
          </a:p>
        </p:txBody>
      </p:sp>
      <p:sp>
        <p:nvSpPr>
          <p:cNvPr id="14340" name="Text Box 4"/>
          <p:cNvSpPr txBox="1">
            <a:spLocks noChangeArrowheads="1"/>
          </p:cNvSpPr>
          <p:nvPr/>
        </p:nvSpPr>
        <p:spPr bwMode="auto">
          <a:xfrm>
            <a:off x="1653540" y="1706881"/>
            <a:ext cx="1169289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The dereference operator can also be used to modify the contents of the referenced variable.</a:t>
            </a:r>
          </a:p>
        </p:txBody>
      </p:sp>
      <p:sp>
        <p:nvSpPr>
          <p:cNvPr id="210949" name="Text Box 5"/>
          <p:cNvSpPr txBox="1">
            <a:spLocks noChangeArrowheads="1"/>
          </p:cNvSpPr>
          <p:nvPr/>
        </p:nvSpPr>
        <p:spPr bwMode="auto">
          <a:xfrm>
            <a:off x="1653540" y="7254240"/>
            <a:ext cx="11692890" cy="506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Assigning a value to *pN changes the value of N.</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9"/>
                                        </p:tgtEl>
                                        <p:attrNameLst>
                                          <p:attrName>style.visibility</p:attrName>
                                        </p:attrNameLst>
                                      </p:cBhvr>
                                      <p:to>
                                        <p:strVal val="visible"/>
                                      </p:to>
                                    </p:set>
                                    <p:anim calcmode="lin" valueType="num">
                                      <p:cBhvr additive="base">
                                        <p:cTn id="7" dur="500" fill="hold"/>
                                        <p:tgtEl>
                                          <p:spTgt spid="210949"/>
                                        </p:tgtEl>
                                        <p:attrNameLst>
                                          <p:attrName>ppt_x</p:attrName>
                                        </p:attrNameLst>
                                      </p:cBhvr>
                                      <p:tavLst>
                                        <p:tav tm="0">
                                          <p:val>
                                            <p:strVal val="0-#ppt_w/2"/>
                                          </p:val>
                                        </p:tav>
                                        <p:tav tm="100000">
                                          <p:val>
                                            <p:strVal val="#ppt_x"/>
                                          </p:val>
                                        </p:tav>
                                      </p:tavLst>
                                    </p:anim>
                                    <p:anim calcmode="lin" valueType="num">
                                      <p:cBhvr additive="base">
                                        <p:cTn id="8" dur="500" fill="hold"/>
                                        <p:tgtEl>
                                          <p:spTgt spid="2109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9"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2244090" y="4160520"/>
            <a:ext cx="10039350" cy="3413760"/>
          </a:xfrm>
        </p:spPr>
        <p:txBody>
          <a:bodyPr tIns="203779"/>
          <a:lstStyle/>
          <a:p>
            <a:pPr>
              <a:lnSpc>
                <a:spcPct val="80000"/>
              </a:lnSpc>
              <a:buFont typeface="Wingdings" pitchFamily="2" charset="2"/>
              <a:buNone/>
            </a:pPr>
            <a:r>
              <a:rPr lang="en-US" sz="3000" b="1">
                <a:latin typeface="Courier New" pitchFamily="49" charset="0"/>
              </a:rPr>
              <a:t>int N = 26;</a:t>
            </a:r>
          </a:p>
          <a:p>
            <a:pPr>
              <a:lnSpc>
                <a:spcPct val="80000"/>
              </a:lnSpc>
              <a:buFont typeface="Wingdings" pitchFamily="2" charset="2"/>
              <a:buNone/>
            </a:pPr>
            <a:r>
              <a:rPr lang="en-US" sz="3000" b="1">
                <a:latin typeface="Courier New" pitchFamily="49" charset="0"/>
              </a:rPr>
              <a:t>int * pN = &amp;N; </a:t>
            </a:r>
          </a:p>
          <a:p>
            <a:pPr>
              <a:lnSpc>
                <a:spcPct val="80000"/>
              </a:lnSpc>
              <a:buFont typeface="Wingdings" pitchFamily="2" charset="2"/>
              <a:buNone/>
            </a:pPr>
            <a:r>
              <a:rPr lang="en-US" sz="3000" b="1">
                <a:latin typeface="Courier New" pitchFamily="49" charset="0"/>
              </a:rPr>
              <a:t>int * pZ;</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solidFill>
                  <a:schemeClr val="tx2"/>
                </a:solidFill>
                <a:latin typeface="Courier New" pitchFamily="49" charset="0"/>
              </a:rPr>
              <a:t>pZ = pN;</a:t>
            </a:r>
            <a:endParaRPr lang="en-US" sz="3000" b="1">
              <a:latin typeface="Courier New" pitchFamily="49" charset="0"/>
            </a:endParaRPr>
          </a:p>
          <a:p>
            <a:pPr>
              <a:lnSpc>
                <a:spcPct val="80000"/>
              </a:lnSpc>
              <a:buFont typeface="Wingdings" pitchFamily="2" charset="2"/>
              <a:buNone/>
            </a:pPr>
            <a:r>
              <a:rPr lang="en-US" sz="3000" b="1">
                <a:latin typeface="Courier New" pitchFamily="49" charset="0"/>
              </a:rPr>
              <a:t>*pZ = 35;           // now N = 35</a:t>
            </a:r>
          </a:p>
        </p:txBody>
      </p:sp>
      <p:sp>
        <p:nvSpPr>
          <p:cNvPr id="227330"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Assigning Pointers</a:t>
            </a:r>
            <a:endParaRPr lang="en-US" sz="1800">
              <a:latin typeface="Tahoma" pitchFamily="34" charset="0"/>
            </a:endParaRPr>
          </a:p>
        </p:txBody>
      </p:sp>
      <p:sp>
        <p:nvSpPr>
          <p:cNvPr id="15364" name="Text Box 4"/>
          <p:cNvSpPr txBox="1">
            <a:spLocks noChangeArrowheads="1"/>
          </p:cNvSpPr>
          <p:nvPr/>
        </p:nvSpPr>
        <p:spPr bwMode="auto">
          <a:xfrm>
            <a:off x="1535430" y="1920240"/>
            <a:ext cx="1169289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One pointer may be assigned to another, as long as they point to the same type. In this example, when pZ is dereferenced, it lets us change the value of N:</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2125980" y="3627120"/>
            <a:ext cx="9921240" cy="3413760"/>
          </a:xfrm>
        </p:spPr>
        <p:txBody>
          <a:bodyPr tIns="203779"/>
          <a:lstStyle/>
          <a:p>
            <a:pPr>
              <a:lnSpc>
                <a:spcPct val="80000"/>
              </a:lnSpc>
              <a:buFont typeface="Wingdings" pitchFamily="2" charset="2"/>
              <a:buNone/>
            </a:pPr>
            <a:r>
              <a:rPr lang="en-US" sz="3000" b="1">
                <a:latin typeface="Courier New" pitchFamily="49" charset="0"/>
              </a:rPr>
              <a:t>int N = 26;</a:t>
            </a:r>
          </a:p>
          <a:p>
            <a:pPr>
              <a:lnSpc>
                <a:spcPct val="80000"/>
              </a:lnSpc>
              <a:buFont typeface="Wingdings" pitchFamily="2" charset="2"/>
              <a:buNone/>
            </a:pPr>
            <a:r>
              <a:rPr lang="en-US" sz="3000" b="1">
                <a:latin typeface="Courier New" pitchFamily="49" charset="0"/>
              </a:rPr>
              <a:t>int * pN = &amp;N; </a:t>
            </a:r>
          </a:p>
          <a:p>
            <a:pPr>
              <a:lnSpc>
                <a:spcPct val="80000"/>
              </a:lnSpc>
              <a:buFont typeface="Wingdings" pitchFamily="2" charset="2"/>
              <a:buNone/>
            </a:pPr>
            <a:r>
              <a:rPr lang="en-US" sz="3000" b="1">
                <a:latin typeface="Courier New" pitchFamily="49" charset="0"/>
              </a:rPr>
              <a:t>int Z = 0;</a:t>
            </a:r>
          </a:p>
          <a:p>
            <a:pPr>
              <a:lnSpc>
                <a:spcPct val="80000"/>
              </a:lnSpc>
              <a:buFont typeface="Wingdings" pitchFamily="2" charset="2"/>
              <a:buNone/>
            </a:pPr>
            <a:r>
              <a:rPr lang="en-US" sz="3000" b="1">
                <a:latin typeface="Courier New" pitchFamily="49" charset="0"/>
              </a:rPr>
              <a:t>int * pZ = &amp;Z;</a:t>
            </a:r>
          </a:p>
          <a:p>
            <a:pPr>
              <a:lnSpc>
                <a:spcPct val="80000"/>
              </a:lnSpc>
              <a:buFont typeface="Wingdings" pitchFamily="2" charset="2"/>
              <a:buNone/>
            </a:pPr>
            <a:endParaRPr lang="en-US" sz="3000" b="1">
              <a:latin typeface="Courier New" pitchFamily="49" charset="0"/>
            </a:endParaRPr>
          </a:p>
          <a:p>
            <a:pPr>
              <a:lnSpc>
                <a:spcPct val="80000"/>
              </a:lnSpc>
              <a:buFont typeface="Wingdings" pitchFamily="2" charset="2"/>
              <a:buNone/>
            </a:pPr>
            <a:r>
              <a:rPr lang="en-US" sz="3000" b="1">
                <a:solidFill>
                  <a:schemeClr val="tx2"/>
                </a:solidFill>
                <a:latin typeface="Courier New" pitchFamily="49" charset="0"/>
              </a:rPr>
              <a:t>*pZ = *pN;</a:t>
            </a:r>
            <a:r>
              <a:rPr lang="en-US" sz="3000" b="1">
                <a:latin typeface="Courier New" pitchFamily="49" charset="0"/>
              </a:rPr>
              <a:t>           // Z = 26</a:t>
            </a:r>
          </a:p>
        </p:txBody>
      </p:sp>
      <p:sp>
        <p:nvSpPr>
          <p:cNvPr id="228354"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Assigning Pointers</a:t>
            </a:r>
            <a:endParaRPr lang="en-US" sz="1800">
              <a:latin typeface="Tahoma" pitchFamily="34" charset="0"/>
            </a:endParaRPr>
          </a:p>
        </p:txBody>
      </p:sp>
      <p:sp>
        <p:nvSpPr>
          <p:cNvPr id="16388" name="Text Box 4"/>
          <p:cNvSpPr txBox="1">
            <a:spLocks noChangeArrowheads="1"/>
          </p:cNvSpPr>
          <p:nvPr/>
        </p:nvSpPr>
        <p:spPr bwMode="auto">
          <a:xfrm>
            <a:off x="1535430" y="1920241"/>
            <a:ext cx="1169289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Assigning a value from one pointer to another can be done by dereferencing both pointers. </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1417320" y="3840480"/>
            <a:ext cx="11338560" cy="4373880"/>
          </a:xfrm>
        </p:spPr>
        <p:txBody>
          <a:bodyPr tIns="203779"/>
          <a:lstStyle/>
          <a:p>
            <a:pPr>
              <a:lnSpc>
                <a:spcPct val="80000"/>
              </a:lnSpc>
              <a:buFont typeface="Wingdings" pitchFamily="2" charset="2"/>
              <a:buNone/>
            </a:pPr>
            <a:r>
              <a:rPr lang="en-US" sz="2700" b="1">
                <a:latin typeface="Courier New" pitchFamily="49" charset="0"/>
              </a:rPr>
              <a:t>struct Student</a:t>
            </a:r>
          </a:p>
          <a:p>
            <a:pPr>
              <a:lnSpc>
                <a:spcPct val="80000"/>
              </a:lnSpc>
              <a:buFont typeface="Wingdings" pitchFamily="2" charset="2"/>
              <a:buNone/>
            </a:pPr>
            <a:r>
              <a:rPr lang="en-US" sz="2700" b="1">
                <a:latin typeface="Courier New" pitchFamily="49" charset="0"/>
              </a:rPr>
              <a:t>{</a:t>
            </a:r>
          </a:p>
          <a:p>
            <a:pPr>
              <a:lnSpc>
                <a:spcPct val="80000"/>
              </a:lnSpc>
              <a:buFont typeface="Wingdings" pitchFamily="2" charset="2"/>
              <a:buNone/>
            </a:pPr>
            <a:r>
              <a:rPr lang="en-US" sz="2700" b="1">
                <a:latin typeface="Courier New" pitchFamily="49" charset="0"/>
              </a:rPr>
              <a:t>int rno;</a:t>
            </a:r>
          </a:p>
          <a:p>
            <a:pPr>
              <a:lnSpc>
                <a:spcPct val="80000"/>
              </a:lnSpc>
              <a:buFont typeface="Wingdings" pitchFamily="2" charset="2"/>
              <a:buNone/>
            </a:pPr>
            <a:r>
              <a:rPr lang="en-US" sz="2700" b="1">
                <a:latin typeface="Courier New" pitchFamily="49" charset="0"/>
              </a:rPr>
              <a:t>char name[20];</a:t>
            </a:r>
          </a:p>
          <a:p>
            <a:pPr>
              <a:lnSpc>
                <a:spcPct val="80000"/>
              </a:lnSpc>
              <a:buFont typeface="Wingdings" pitchFamily="2" charset="2"/>
              <a:buNone/>
            </a:pPr>
            <a:r>
              <a:rPr lang="en-US" sz="2700" b="1">
                <a:latin typeface="Courier New" pitchFamily="49" charset="0"/>
              </a:rPr>
              <a:t>}</a:t>
            </a:r>
          </a:p>
          <a:p>
            <a:pPr>
              <a:lnSpc>
                <a:spcPct val="80000"/>
              </a:lnSpc>
              <a:buFont typeface="Wingdings" pitchFamily="2" charset="2"/>
              <a:buNone/>
            </a:pPr>
            <a:r>
              <a:rPr lang="en-US" sz="2700" b="1">
                <a:latin typeface="Courier New" pitchFamily="49" charset="0"/>
              </a:rPr>
              <a:t>Student aStudent( "100","Johnson" );</a:t>
            </a:r>
          </a:p>
          <a:p>
            <a:pPr>
              <a:lnSpc>
                <a:spcPct val="80000"/>
              </a:lnSpc>
              <a:buFont typeface="Wingdings" pitchFamily="2" charset="2"/>
              <a:buNone/>
            </a:pPr>
            <a:r>
              <a:rPr lang="en-US" sz="2700" b="1">
                <a:latin typeface="Courier New" pitchFamily="49" charset="0"/>
              </a:rPr>
              <a:t>Student * pS = &amp;aStudent;</a:t>
            </a:r>
          </a:p>
          <a:p>
            <a:pPr>
              <a:lnSpc>
                <a:spcPct val="80000"/>
              </a:lnSpc>
              <a:buFont typeface="Wingdings" pitchFamily="2" charset="2"/>
              <a:buNone/>
            </a:pPr>
            <a:endParaRPr lang="en-US" sz="2700" b="1">
              <a:latin typeface="Courier New" pitchFamily="49" charset="0"/>
            </a:endParaRPr>
          </a:p>
          <a:p>
            <a:pPr>
              <a:lnSpc>
                <a:spcPct val="80000"/>
              </a:lnSpc>
              <a:buFont typeface="Wingdings" pitchFamily="2" charset="2"/>
              <a:buNone/>
            </a:pPr>
            <a:r>
              <a:rPr lang="en-US" sz="2700" b="1">
                <a:latin typeface="Courier New" pitchFamily="49" charset="0"/>
              </a:rPr>
              <a:t>cout &lt;&lt; </a:t>
            </a:r>
            <a:r>
              <a:rPr lang="en-US" sz="2700" b="1">
                <a:solidFill>
                  <a:schemeClr val="tx2"/>
                </a:solidFill>
                <a:latin typeface="Courier New" pitchFamily="49" charset="0"/>
              </a:rPr>
              <a:t>pS-&gt;getIDNumber()</a:t>
            </a:r>
            <a:r>
              <a:rPr lang="en-US" sz="2700" b="1">
                <a:latin typeface="Courier New" pitchFamily="49" charset="0"/>
              </a:rPr>
              <a:t>;</a:t>
            </a:r>
          </a:p>
          <a:p>
            <a:pPr>
              <a:lnSpc>
                <a:spcPct val="80000"/>
              </a:lnSpc>
              <a:buFont typeface="Wingdings" pitchFamily="2" charset="2"/>
              <a:buNone/>
            </a:pPr>
            <a:r>
              <a:rPr lang="en-US" sz="2700" b="1">
                <a:latin typeface="Courier New" pitchFamily="49" charset="0"/>
              </a:rPr>
              <a:t>cout &lt;&lt; (*pS).getIDNumber();</a:t>
            </a:r>
          </a:p>
        </p:txBody>
      </p:sp>
      <p:sp>
        <p:nvSpPr>
          <p:cNvPr id="197634" name="Rectangle 2"/>
          <p:cNvSpPr>
            <a:spLocks noGrp="1" noChangeArrowheads="1"/>
          </p:cNvSpPr>
          <p:nvPr>
            <p:ph type="title"/>
          </p:nvPr>
        </p:nvSpPr>
        <p:spPr>
          <a:xfrm>
            <a:off x="1062990" y="320040"/>
            <a:ext cx="12047220" cy="853440"/>
          </a:xfrm>
        </p:spPr>
        <p:txBody>
          <a:bodyPr>
            <a:normAutofit fontScale="90000"/>
          </a:bodyPr>
          <a:lstStyle/>
          <a:p>
            <a:pPr fontAlgn="auto">
              <a:spcAft>
                <a:spcPts val="0"/>
              </a:spcAft>
              <a:defRPr/>
            </a:pPr>
            <a:r>
              <a:rPr lang="en-US" sz="5300">
                <a:latin typeface="Tahoma" pitchFamily="34" charset="0"/>
              </a:rPr>
              <a:t>Other Pointers</a:t>
            </a:r>
            <a:endParaRPr lang="en-US" sz="1800">
              <a:latin typeface="Tahoma" pitchFamily="34" charset="0"/>
            </a:endParaRPr>
          </a:p>
        </p:txBody>
      </p:sp>
      <p:sp>
        <p:nvSpPr>
          <p:cNvPr id="17412" name="Text Box 4"/>
          <p:cNvSpPr txBox="1">
            <a:spLocks noChangeArrowheads="1"/>
          </p:cNvSpPr>
          <p:nvPr/>
        </p:nvSpPr>
        <p:spPr bwMode="auto">
          <a:xfrm>
            <a:off x="1062990" y="1600200"/>
            <a:ext cx="11692890" cy="8758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a:latin typeface="Arial" charset="0"/>
              </a:rPr>
              <a:t>You can create pointers to any data type. A pointer to an object is dereferenced with the </a:t>
            </a:r>
            <a:r>
              <a:rPr lang="en-US" b="1">
                <a:solidFill>
                  <a:schemeClr val="tx2"/>
                </a:solidFill>
                <a:latin typeface="Courier New" pitchFamily="49" charset="0"/>
              </a:rPr>
              <a:t>-&gt;</a:t>
            </a:r>
            <a:r>
              <a:rPr lang="en-US">
                <a:latin typeface="Arial" charset="0"/>
              </a:rPr>
              <a:t> operator when calling a member function.</a:t>
            </a:r>
          </a:p>
        </p:txBody>
      </p:sp>
      <p:sp>
        <p:nvSpPr>
          <p:cNvPr id="17413" name="Text Box 6"/>
          <p:cNvSpPr txBox="1">
            <a:spLocks noChangeArrowheads="1"/>
          </p:cNvSpPr>
          <p:nvPr/>
        </p:nvSpPr>
        <p:spPr bwMode="auto">
          <a:xfrm>
            <a:off x="2244090" y="6614161"/>
            <a:ext cx="3543300" cy="5988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35852" tIns="67926" rIns="135852" bIns="67926">
            <a:spAutoFit/>
          </a:bodyPr>
          <a:lstStyle>
            <a:lvl1pPr marL="11430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3000">
                <a:latin typeface="Arial" charset="0"/>
              </a:rPr>
              <a:t>Alternate form</a:t>
            </a:r>
          </a:p>
        </p:txBody>
      </p:sp>
      <p:sp>
        <p:nvSpPr>
          <p:cNvPr id="2" name="Slide Number Placeholder 1"/>
          <p:cNvSpPr>
            <a:spLocks noGrp="1"/>
          </p:cNvSpPr>
          <p:nvPr>
            <p:ph type="sldNum" sz="quarter" idx="12"/>
          </p:nvPr>
        </p:nvSpPr>
        <p:spPr/>
        <p:txBody>
          <a:bodyPr/>
          <a:lstStyle/>
          <a:p>
            <a:pPr>
              <a:defRPr/>
            </a:pPr>
            <a:fld id="{0A4FB2DA-31C1-4C87-80AE-75716ABA5CAE}" type="slidenum">
              <a:rPr lang="en-US" smtClean="0"/>
              <a:pPr>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2102</TotalTime>
  <Words>1380</Words>
  <Application>Microsoft Office PowerPoint</Application>
  <PresentationFormat>Custom</PresentationFormat>
  <Paragraphs>263</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Pointers and Dynamic Memory Allocation</vt:lpstr>
      <vt:lpstr>Pointer Variables</vt:lpstr>
      <vt:lpstr>PowerPoint Presentation</vt:lpstr>
      <vt:lpstr>Pointer Variables</vt:lpstr>
      <vt:lpstr>Dereference Operator</vt:lpstr>
      <vt:lpstr>Dereference Operator</vt:lpstr>
      <vt:lpstr>Assigning Pointers</vt:lpstr>
      <vt:lpstr>Assigning Pointers</vt:lpstr>
      <vt:lpstr>Other Pointers</vt:lpstr>
      <vt:lpstr>Uninitialized Pointers</vt:lpstr>
      <vt:lpstr>Initializing a Pointer</vt:lpstr>
      <vt:lpstr>Dynamic Allocation</vt:lpstr>
      <vt:lpstr>Creating an Object</vt:lpstr>
      <vt:lpstr>new and delete</vt:lpstr>
      <vt:lpstr>Using new in Functions</vt:lpstr>
      <vt:lpstr>Memory Leak</vt:lpstr>
      <vt:lpstr>Function Returning an Address</vt:lpstr>
      <vt:lpstr>Receiving a Pointer</vt:lpstr>
      <vt:lpstr>Dangling Pointer</vt:lpstr>
      <vt:lpstr>Avoid Dangling Pointers</vt:lpstr>
      <vt:lpstr>Passing Pointers to Functions</vt:lpstr>
      <vt:lpstr>Constant Pointer</vt:lpstr>
      <vt:lpstr>Array of Pointers</vt:lpstr>
      <vt:lpstr>Array of Pointers</vt:lpstr>
      <vt:lpstr>Creating an Array on the Heap</vt:lpstr>
      <vt:lpstr>The End</vt:lpstr>
    </vt:vector>
  </TitlesOfParts>
  <Company>Home 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Classes</dc:title>
  <dc:creator>Kip Irvine</dc:creator>
  <cp:lastModifiedBy>Aamir</cp:lastModifiedBy>
  <cp:revision>706</cp:revision>
  <cp:lastPrinted>1601-01-01T00:00:00Z</cp:lastPrinted>
  <dcterms:created xsi:type="dcterms:W3CDTF">2000-09-17T02:19:50Z</dcterms:created>
  <dcterms:modified xsi:type="dcterms:W3CDTF">2014-05-14T04:34:02Z</dcterms:modified>
</cp:coreProperties>
</file>