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9" r:id="rId32"/>
    <p:sldId id="290" r:id="rId33"/>
    <p:sldId id="287" r:id="rId34"/>
    <p:sldId id="288" r:id="rId35"/>
    <p:sldId id="293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7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84181" autoAdjust="0"/>
  </p:normalViewPr>
  <p:slideViewPr>
    <p:cSldViewPr snapToGrid="0" showGuides="1">
      <p:cViewPr varScale="1">
        <p:scale>
          <a:sx n="71" d="100"/>
          <a:sy n="71" d="100"/>
        </p:scale>
        <p:origin x="6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C6AED-992C-417C-A1BE-DEC90D622F1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DF009-773E-4398-80DE-C87940E59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DF009-773E-4398-80DE-C87940E597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2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5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2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8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1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3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2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7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940F-3209-4559-8FA5-41BDB696FE64}" type="datetimeFigureOut">
              <a:rPr lang="en-US" smtClean="0"/>
              <a:t>09-Nov-20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21897-9C73-4329-B0C9-46D7490D3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Electronics Lab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Muhammad </a:t>
            </a:r>
            <a:r>
              <a:rPr lang="en-US" dirty="0" err="1" smtClean="0"/>
              <a:t>Amer</a:t>
            </a:r>
            <a:r>
              <a:rPr lang="en-US" dirty="0" smtClean="0"/>
              <a:t> Mustafa</a:t>
            </a:r>
          </a:p>
          <a:p>
            <a:r>
              <a:rPr lang="en-US" dirty="0" smtClean="0"/>
              <a:t>Lecturer UOS Sub Campus </a:t>
            </a:r>
            <a:r>
              <a:rPr lang="en-US" dirty="0" err="1" smtClean="0"/>
              <a:t>Bhakkar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 Saturation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116" t="66824" r="31814" b="23287"/>
          <a:stretch/>
        </p:blipFill>
        <p:spPr>
          <a:xfrm>
            <a:off x="350111" y="2587999"/>
            <a:ext cx="3813993" cy="1173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100" t="28124" r="33190" b="15260"/>
          <a:stretch/>
        </p:blipFill>
        <p:spPr>
          <a:xfrm>
            <a:off x="4827494" y="1690688"/>
            <a:ext cx="6858000" cy="41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29" t="11816" r="10965" b="10307"/>
          <a:stretch/>
        </p:blipFill>
        <p:spPr>
          <a:xfrm>
            <a:off x="1163169" y="349622"/>
            <a:ext cx="9865661" cy="57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80" t="21706" r="25560" b="54808"/>
          <a:stretch/>
        </p:blipFill>
        <p:spPr>
          <a:xfrm>
            <a:off x="519539" y="174810"/>
            <a:ext cx="10602655" cy="38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9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84" t="41483" r="25733" b="12471"/>
          <a:stretch/>
        </p:blipFill>
        <p:spPr>
          <a:xfrm>
            <a:off x="2420471" y="900952"/>
            <a:ext cx="8417858" cy="53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06" t="50754" r="25734" b="15561"/>
          <a:stretch/>
        </p:blipFill>
        <p:spPr>
          <a:xfrm>
            <a:off x="723900" y="484093"/>
            <a:ext cx="10438248" cy="53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39" t="34068" r="38417" b="27304"/>
          <a:stretch/>
        </p:blipFill>
        <p:spPr>
          <a:xfrm>
            <a:off x="3218329" y="1341064"/>
            <a:ext cx="5997389" cy="36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17" t="34066" r="37201" b="27974"/>
          <a:stretch/>
        </p:blipFill>
        <p:spPr>
          <a:xfrm>
            <a:off x="1471171" y="551328"/>
            <a:ext cx="9249657" cy="53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96" t="30667" r="25387" b="32249"/>
          <a:stretch/>
        </p:blipFill>
        <p:spPr>
          <a:xfrm>
            <a:off x="938211" y="1257299"/>
            <a:ext cx="10315578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16" t="39629" r="26081" b="23287"/>
          <a:stretch/>
        </p:blipFill>
        <p:spPr>
          <a:xfrm>
            <a:off x="2933700" y="1922929"/>
            <a:ext cx="8121802" cy="44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29" t="18306" r="31989" b="7525"/>
          <a:stretch/>
        </p:blipFill>
        <p:spPr>
          <a:xfrm>
            <a:off x="2421954" y="228598"/>
            <a:ext cx="8376033" cy="64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Design a fixed and self bias and voltage divider bias transistor To construct a single stage CE transistor voltage amplifier and study gain, input impedance, output impedance, and half power points by sine/square wave testing and effect of bias on the output and measurement of distortion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9395" t="47059" r="11795" b="9742"/>
          <a:stretch/>
        </p:blipFill>
        <p:spPr>
          <a:xfrm>
            <a:off x="8525122" y="1203511"/>
            <a:ext cx="3447139" cy="445097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29" t="17070" r="32337" b="8143"/>
          <a:stretch/>
        </p:blipFill>
        <p:spPr>
          <a:xfrm>
            <a:off x="376515" y="510987"/>
            <a:ext cx="7758956" cy="60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72" t="18615" r="13746" b="18652"/>
          <a:stretch/>
        </p:blipFill>
        <p:spPr>
          <a:xfrm>
            <a:off x="551331" y="779929"/>
            <a:ext cx="10256996" cy="52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67" t="9035" r="19286" b="16379"/>
          <a:stretch/>
        </p:blipFill>
        <p:spPr>
          <a:xfrm>
            <a:off x="1008529" y="170859"/>
            <a:ext cx="9641542" cy="65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03" t="20160" r="32162" b="58208"/>
          <a:stretch/>
        </p:blipFill>
        <p:spPr>
          <a:xfrm>
            <a:off x="0" y="0"/>
            <a:ext cx="11618260" cy="2615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738" t="23002" r="14172" b="17463"/>
          <a:stretch/>
        </p:blipFill>
        <p:spPr>
          <a:xfrm>
            <a:off x="2113612" y="2502917"/>
            <a:ext cx="8599063" cy="43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39" t="36589" r="12943" b="7257"/>
          <a:stretch/>
        </p:blipFill>
        <p:spPr>
          <a:xfrm>
            <a:off x="494278" y="191125"/>
            <a:ext cx="11203443" cy="64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39" t="21088" r="13523" b="28272"/>
          <a:stretch/>
        </p:blipFill>
        <p:spPr>
          <a:xfrm>
            <a:off x="614597" y="269822"/>
            <a:ext cx="11323388" cy="59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3" t="16609" r="32117" b="5536"/>
          <a:stretch/>
        </p:blipFill>
        <p:spPr>
          <a:xfrm>
            <a:off x="1933731" y="277318"/>
            <a:ext cx="7948933" cy="6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627" t="21087" r="12748" b="23793"/>
          <a:stretch/>
        </p:blipFill>
        <p:spPr>
          <a:xfrm>
            <a:off x="4646950" y="385996"/>
            <a:ext cx="3207896" cy="56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11" t="8657" r="11857" b="38117"/>
          <a:stretch/>
        </p:blipFill>
        <p:spPr>
          <a:xfrm>
            <a:off x="392242" y="820857"/>
            <a:ext cx="11407516" cy="45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70" t="47355" r="22780" b="17106"/>
          <a:stretch/>
        </p:blipFill>
        <p:spPr>
          <a:xfrm>
            <a:off x="1250576" y="1990164"/>
            <a:ext cx="9474797" cy="36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equations of BJT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34" t="23559" r="31814" b="48937"/>
          <a:stretch/>
        </p:blipFill>
        <p:spPr>
          <a:xfrm>
            <a:off x="2178423" y="2487704"/>
            <a:ext cx="6580599" cy="24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70" t="38084" r="24691" b="20814"/>
          <a:stretch/>
        </p:blipFill>
        <p:spPr>
          <a:xfrm>
            <a:off x="524435" y="578223"/>
            <a:ext cx="11356186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057681" cy="3049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276" t="66261" r="65405" b="7044"/>
          <a:stretch/>
        </p:blipFill>
        <p:spPr>
          <a:xfrm>
            <a:off x="4664989" y="3580109"/>
            <a:ext cx="3409627" cy="31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13" t="19306" r="19228" b="20501"/>
          <a:stretch/>
        </p:blipFill>
        <p:spPr>
          <a:xfrm>
            <a:off x="1968499" y="422327"/>
            <a:ext cx="8756328" cy="637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Equivalent circuit of </a:t>
            </a:r>
            <a:r>
              <a:rPr lang="en-US" smtClean="0"/>
              <a:t>CE 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4" t="41226" r="19478" b="36884"/>
          <a:stretch/>
        </p:blipFill>
        <p:spPr>
          <a:xfrm>
            <a:off x="397724" y="2167217"/>
            <a:ext cx="11396552" cy="3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55" t="58480" r="38590" b="4745"/>
          <a:stretch/>
        </p:blipFill>
        <p:spPr>
          <a:xfrm>
            <a:off x="3886199" y="0"/>
            <a:ext cx="5172691" cy="3140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853" t="63061" r="41821" b="12765"/>
          <a:stretch/>
        </p:blipFill>
        <p:spPr>
          <a:xfrm>
            <a:off x="1826745" y="3140564"/>
            <a:ext cx="8325440" cy="35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15" t="24293" r="18827" b="15514"/>
          <a:stretch/>
        </p:blipFill>
        <p:spPr>
          <a:xfrm>
            <a:off x="1875295" y="0"/>
            <a:ext cx="9140930" cy="66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8940" y="295841"/>
            <a:ext cx="10231151" cy="300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15" t="32201" r="19393" b="22147"/>
          <a:stretch/>
        </p:blipFill>
        <p:spPr>
          <a:xfrm>
            <a:off x="897829" y="462176"/>
            <a:ext cx="10701815" cy="59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94" t="23372" r="38100" b="49675"/>
          <a:stretch/>
        </p:blipFill>
        <p:spPr>
          <a:xfrm>
            <a:off x="1411356" y="1152938"/>
            <a:ext cx="9793576" cy="34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21" t="56720" r="34247" b="23180"/>
          <a:stretch/>
        </p:blipFill>
        <p:spPr>
          <a:xfrm>
            <a:off x="1129280" y="397564"/>
            <a:ext cx="9187537" cy="2245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801" t="27038" r="35130" b="42255"/>
          <a:stretch/>
        </p:blipFill>
        <p:spPr>
          <a:xfrm>
            <a:off x="673015" y="2405269"/>
            <a:ext cx="10845970" cy="41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85" t="24487" r="25386" b="21123"/>
          <a:stretch/>
        </p:blipFill>
        <p:spPr>
          <a:xfrm>
            <a:off x="2438399" y="1424173"/>
            <a:ext cx="7315201" cy="5960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0165" y="900953"/>
            <a:ext cx="5019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Transistor Out Put Characteristics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33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75" t="32831" r="14961" b="16797"/>
          <a:stretch/>
        </p:blipFill>
        <p:spPr>
          <a:xfrm>
            <a:off x="10446" y="819861"/>
            <a:ext cx="12181554" cy="46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72" t="22942" r="14093" b="23287"/>
          <a:stretch/>
        </p:blipFill>
        <p:spPr>
          <a:xfrm>
            <a:off x="1385201" y="618565"/>
            <a:ext cx="9421598" cy="52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11" t="29391" r="32113" b="19148"/>
          <a:stretch/>
        </p:blipFill>
        <p:spPr>
          <a:xfrm>
            <a:off x="1304365" y="726140"/>
            <a:ext cx="10326713" cy="56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90" t="18498" r="31209" b="19224"/>
          <a:stretch/>
        </p:blipFill>
        <p:spPr>
          <a:xfrm>
            <a:off x="1502297" y="658904"/>
            <a:ext cx="9187405" cy="58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77" t="16452" r="11834" b="28849"/>
          <a:stretch/>
        </p:blipFill>
        <p:spPr>
          <a:xfrm>
            <a:off x="435204" y="914398"/>
            <a:ext cx="11321592" cy="46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77" t="20160" r="12529" b="8762"/>
          <a:stretch/>
        </p:blipFill>
        <p:spPr>
          <a:xfrm>
            <a:off x="2581835" y="336177"/>
            <a:ext cx="8997837" cy="63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51" t="17070" r="18611" b="9999"/>
          <a:stretch/>
        </p:blipFill>
        <p:spPr>
          <a:xfrm>
            <a:off x="2420471" y="628959"/>
            <a:ext cx="7100048" cy="62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5" t="51372" r="18957" b="39666"/>
          <a:stretch/>
        </p:blipFill>
        <p:spPr>
          <a:xfrm>
            <a:off x="1667979" y="470647"/>
            <a:ext cx="9978641" cy="1075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891" t="32905" r="33808" b="31985"/>
          <a:stretch/>
        </p:blipFill>
        <p:spPr>
          <a:xfrm>
            <a:off x="2178423" y="2178424"/>
            <a:ext cx="6024283" cy="25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06" t="8417" r="24649" b="33299"/>
          <a:stretch/>
        </p:blipFill>
        <p:spPr>
          <a:xfrm>
            <a:off x="2339787" y="0"/>
            <a:ext cx="7883985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54" t="68060" r="29556" b="11544"/>
          <a:stretch/>
        </p:blipFill>
        <p:spPr>
          <a:xfrm>
            <a:off x="1398495" y="0"/>
            <a:ext cx="10004611" cy="3531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989" t="10478" r="37942" b="66912"/>
          <a:stretch/>
        </p:blipFill>
        <p:spPr>
          <a:xfrm>
            <a:off x="1519517" y="3429000"/>
            <a:ext cx="9560860" cy="33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operation region of transistor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03" t="48591" r="59266" b="41520"/>
          <a:stretch/>
        </p:blipFill>
        <p:spPr>
          <a:xfrm>
            <a:off x="1021976" y="1936376"/>
            <a:ext cx="6383152" cy="1317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500" t="35662" r="40319" b="46691"/>
          <a:stretch/>
        </p:blipFill>
        <p:spPr>
          <a:xfrm>
            <a:off x="1223682" y="3980328"/>
            <a:ext cx="5970494" cy="21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65" t="33139" r="37722" b="19579"/>
          <a:stretch/>
        </p:blipFill>
        <p:spPr>
          <a:xfrm>
            <a:off x="1742580" y="242046"/>
            <a:ext cx="8947831" cy="65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91" t="26651" r="38939" b="31012"/>
          <a:stretch/>
        </p:blipFill>
        <p:spPr>
          <a:xfrm>
            <a:off x="1533126" y="349622"/>
            <a:ext cx="9125747" cy="61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53" t="36848" r="25386" b="31355"/>
          <a:stretch/>
        </p:blipFill>
        <p:spPr>
          <a:xfrm>
            <a:off x="125788" y="712693"/>
            <a:ext cx="11940423" cy="58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75" t="22978" r="23142" b="46630"/>
          <a:stretch/>
        </p:blipFill>
        <p:spPr>
          <a:xfrm>
            <a:off x="398929" y="1593476"/>
            <a:ext cx="11017578" cy="36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10" t="17585" r="36509" b="40045"/>
          <a:stretch/>
        </p:blipFill>
        <p:spPr>
          <a:xfrm>
            <a:off x="1097279" y="213360"/>
            <a:ext cx="8961121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95" t="17936" r="22038" b="41787"/>
          <a:stretch/>
        </p:blipFill>
        <p:spPr>
          <a:xfrm>
            <a:off x="205409" y="685800"/>
            <a:ext cx="1198659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68" t="24589" r="24402" b="10617"/>
          <a:stretch/>
        </p:blipFill>
        <p:spPr>
          <a:xfrm>
            <a:off x="1219199" y="0"/>
            <a:ext cx="9004863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28" t="13288" r="24795" b="32322"/>
          <a:stretch/>
        </p:blipFill>
        <p:spPr>
          <a:xfrm>
            <a:off x="1143890" y="403412"/>
            <a:ext cx="9904219" cy="5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54" t="25104" r="37201" b="5054"/>
          <a:stretch/>
        </p:blipFill>
        <p:spPr>
          <a:xfrm>
            <a:off x="2878374" y="168088"/>
            <a:ext cx="6601802" cy="66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96" t="24487" r="37896" b="54190"/>
          <a:stretch/>
        </p:blipFill>
        <p:spPr>
          <a:xfrm>
            <a:off x="576796" y="788078"/>
            <a:ext cx="11456899" cy="37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bias circuit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82" t="39629" r="35463" b="14943"/>
          <a:stretch/>
        </p:blipFill>
        <p:spPr>
          <a:xfrm>
            <a:off x="443427" y="1902759"/>
            <a:ext cx="802822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8258" t="37684" r="12519" b="13603"/>
          <a:stretch/>
        </p:blipFill>
        <p:spPr>
          <a:xfrm>
            <a:off x="8471647" y="1519517"/>
            <a:ext cx="3536577" cy="50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77" t="45501" r="32857" b="34412"/>
          <a:stretch/>
        </p:blipFill>
        <p:spPr>
          <a:xfrm>
            <a:off x="636494" y="228599"/>
            <a:ext cx="10508581" cy="22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81" t="17280" r="13977" b="30330"/>
          <a:stretch/>
        </p:blipFill>
        <p:spPr>
          <a:xfrm>
            <a:off x="780163" y="421377"/>
            <a:ext cx="10631674" cy="58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47" t="55110" r="24120" b="12535"/>
          <a:stretch/>
        </p:blipFill>
        <p:spPr>
          <a:xfrm>
            <a:off x="1219198" y="1001485"/>
            <a:ext cx="10042688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09" t="10080" r="13243" b="16871"/>
          <a:stretch/>
        </p:blipFill>
        <p:spPr>
          <a:xfrm>
            <a:off x="1654629" y="193221"/>
            <a:ext cx="8658295" cy="64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84" t="12864" r="28853" b="6277"/>
          <a:stretch/>
        </p:blipFill>
        <p:spPr>
          <a:xfrm>
            <a:off x="1391477" y="0"/>
            <a:ext cx="8562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44" t="8296" r="31165" b="16327"/>
          <a:stretch/>
        </p:blipFill>
        <p:spPr>
          <a:xfrm>
            <a:off x="1854460" y="218661"/>
            <a:ext cx="8483080" cy="64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87" t="17433" r="45548" b="67034"/>
          <a:stretch/>
        </p:blipFill>
        <p:spPr>
          <a:xfrm>
            <a:off x="1351722" y="178904"/>
            <a:ext cx="7832035" cy="1633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259" t="24320" r="14199" b="28669"/>
          <a:stretch/>
        </p:blipFill>
        <p:spPr>
          <a:xfrm>
            <a:off x="1218342" y="1812583"/>
            <a:ext cx="9755315" cy="472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79" t="21544" r="13700" b="14819"/>
          <a:stretch/>
        </p:blipFill>
        <p:spPr>
          <a:xfrm>
            <a:off x="874645" y="288235"/>
            <a:ext cx="10078570" cy="65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80" t="11037" r="12928" b="19068"/>
          <a:stretch/>
        </p:blipFill>
        <p:spPr>
          <a:xfrm>
            <a:off x="2266122" y="327990"/>
            <a:ext cx="8426174" cy="59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4" t="32965" r="32192" b="15871"/>
          <a:stretch/>
        </p:blipFill>
        <p:spPr>
          <a:xfrm>
            <a:off x="1172817" y="357808"/>
            <a:ext cx="10560683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39" t="24487" r="13223" b="24214"/>
          <a:stretch/>
        </p:blipFill>
        <p:spPr>
          <a:xfrm>
            <a:off x="567125" y="591671"/>
            <a:ext cx="10981550" cy="424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793" t="27022" r="32568" b="63051"/>
          <a:stretch/>
        </p:blipFill>
        <p:spPr>
          <a:xfrm>
            <a:off x="1465729" y="5140416"/>
            <a:ext cx="9916594" cy="103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70" t="14538" r="12977" b="6930"/>
          <a:stretch/>
        </p:blipFill>
        <p:spPr>
          <a:xfrm>
            <a:off x="2324731" y="235364"/>
            <a:ext cx="8272616" cy="66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07" t="43015" r="13443" b="16327"/>
          <a:stretch/>
        </p:blipFill>
        <p:spPr>
          <a:xfrm>
            <a:off x="579669" y="854766"/>
            <a:ext cx="11032662" cy="4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98" t="11663" r="30824" b="13873"/>
          <a:stretch/>
        </p:blipFill>
        <p:spPr>
          <a:xfrm>
            <a:off x="1961321" y="139148"/>
            <a:ext cx="8719120" cy="65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57" t="11493" r="16525" b="10388"/>
          <a:stretch/>
        </p:blipFill>
        <p:spPr>
          <a:xfrm>
            <a:off x="1610140" y="397565"/>
            <a:ext cx="9679319" cy="60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57" t="9666" r="32192" b="75715"/>
          <a:stretch/>
        </p:blipFill>
        <p:spPr>
          <a:xfrm>
            <a:off x="1046921" y="159026"/>
            <a:ext cx="11062231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42" t="9666" r="12159" b="7190"/>
          <a:stretch/>
        </p:blipFill>
        <p:spPr>
          <a:xfrm>
            <a:off x="1331843" y="218660"/>
            <a:ext cx="8791651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23" t="10580" r="13443" b="13586"/>
          <a:stretch/>
        </p:blipFill>
        <p:spPr>
          <a:xfrm>
            <a:off x="2385392" y="342899"/>
            <a:ext cx="8068477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576" t="23868" r="13224" b="33485"/>
          <a:stretch/>
        </p:blipFill>
        <p:spPr>
          <a:xfrm>
            <a:off x="9601200" y="2312894"/>
            <a:ext cx="2546757" cy="3550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83" t="35110" r="31742" b="9375"/>
          <a:stretch/>
        </p:blipFill>
        <p:spPr>
          <a:xfrm>
            <a:off x="766482" y="376517"/>
            <a:ext cx="8731684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82" t="10889" r="12181" b="9381"/>
          <a:stretch/>
        </p:blipFill>
        <p:spPr>
          <a:xfrm>
            <a:off x="1398493" y="753036"/>
            <a:ext cx="9950042" cy="59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85</Words>
  <Application>Microsoft Office PowerPoint</Application>
  <PresentationFormat>Widescreen</PresentationFormat>
  <Paragraphs>12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Office Theme</vt:lpstr>
      <vt:lpstr>Electronics Lab</vt:lpstr>
      <vt:lpstr>Experiment#3</vt:lpstr>
      <vt:lpstr>Basic equations of BJT</vt:lpstr>
      <vt:lpstr>PowerPoint Presentation</vt:lpstr>
      <vt:lpstr>Different operation region of transistor</vt:lpstr>
      <vt:lpstr>Fixed bias circuit</vt:lpstr>
      <vt:lpstr>PowerPoint Presentation</vt:lpstr>
      <vt:lpstr>PowerPoint Presentation</vt:lpstr>
      <vt:lpstr>PowerPoint Presentation</vt:lpstr>
      <vt:lpstr>Transistor Saturation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 Equivalent circuit of CE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28</cp:revision>
  <dcterms:created xsi:type="dcterms:W3CDTF">2020-05-15T07:12:26Z</dcterms:created>
  <dcterms:modified xsi:type="dcterms:W3CDTF">2020-11-09T05:54:59Z</dcterms:modified>
</cp:coreProperties>
</file>