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Post harvest diseases and its control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Prof. Dr. </a:t>
            </a:r>
            <a:r>
              <a:rPr lang="en-US" b="1" dirty="0" err="1" smtClean="0">
                <a:solidFill>
                  <a:schemeClr val="tx1"/>
                </a:solidFill>
              </a:rPr>
              <a:t>Sarfraz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Hussain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Postharvest Diseases or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  <a:tabLst>
                <a:tab pos="692150" algn="l"/>
              </a:tabLst>
            </a:pPr>
            <a:r>
              <a:rPr lang="en-US" dirty="0" smtClean="0"/>
              <a:t>The postharvest diseases are initiated by the following ways: </a:t>
            </a:r>
          </a:p>
          <a:p>
            <a:pPr marL="0" indent="0">
              <a:buNone/>
              <a:tabLst>
                <a:tab pos="692150" algn="l"/>
              </a:tabLst>
            </a:pPr>
            <a:r>
              <a:rPr lang="en-US" dirty="0" smtClean="0"/>
              <a:t>(i) At the early stage of development when attached to the plant</a:t>
            </a:r>
          </a:p>
          <a:p>
            <a:pPr marL="0" indent="0">
              <a:buNone/>
              <a:tabLst>
                <a:tab pos="692150" algn="l"/>
              </a:tabLst>
            </a:pPr>
            <a:r>
              <a:rPr lang="en-US" dirty="0" smtClean="0"/>
              <a:t>(ii) by direct penetration of certain fungi or bacteria through the intact cuticle or  through wounds or natural openings in the surface</a:t>
            </a:r>
          </a:p>
          <a:p>
            <a:pPr marL="0" indent="0">
              <a:buNone/>
              <a:tabLst>
                <a:tab pos="692150" algn="l"/>
              </a:tabLst>
            </a:pPr>
            <a:r>
              <a:rPr lang="en-US" dirty="0" smtClean="0"/>
              <a:t>(iii) through injuries in cut stems or damage to the surface, </a:t>
            </a:r>
          </a:p>
          <a:p>
            <a:pPr marL="0" indent="0">
              <a:buNone/>
              <a:tabLst>
                <a:tab pos="692150" algn="l"/>
              </a:tabLst>
            </a:pPr>
            <a:r>
              <a:rPr lang="en-US" dirty="0" smtClean="0"/>
              <a:t>While most of the microorganisms can invade only the damaged produce</a:t>
            </a:r>
          </a:p>
          <a:p>
            <a:pPr marL="0" indent="0">
              <a:buNone/>
              <a:tabLst>
                <a:tab pos="692150" algn="l"/>
              </a:tabLst>
            </a:pPr>
            <a:r>
              <a:rPr lang="en-US" dirty="0" smtClean="0"/>
              <a:t>a few are able to penetrate the skin of healthy produce Initially</a:t>
            </a:r>
          </a:p>
        </p:txBody>
      </p:sp>
    </p:spTree>
    <p:extLst>
      <p:ext uri="{BB962C8B-B14F-4D97-AF65-F5344CB8AC3E}">
        <p14:creationId xmlns:p14="http://schemas.microsoft.com/office/powerpoint/2010/main" val="3558719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Mold-infected raw fruit may become soft during or after processing because pectinases present in molds may not be inactivated by ordinary thermal treatment. </a:t>
            </a:r>
          </a:p>
          <a:p>
            <a:pPr algn="just"/>
            <a:r>
              <a:rPr lang="en-US" dirty="0"/>
              <a:t>Moreover, over 100 different </a:t>
            </a:r>
            <a:r>
              <a:rPr lang="en-US" dirty="0" err="1"/>
              <a:t>mycotoxins</a:t>
            </a:r>
            <a:r>
              <a:rPr lang="en-US" dirty="0"/>
              <a:t> are produced by some 200 mold species. </a:t>
            </a:r>
          </a:p>
          <a:p>
            <a:pPr algn="just"/>
            <a:r>
              <a:rPr lang="en-US" dirty="0"/>
              <a:t>As </a:t>
            </a:r>
            <a:r>
              <a:rPr lang="en-US" dirty="0" err="1"/>
              <a:t>patulin</a:t>
            </a:r>
            <a:r>
              <a:rPr lang="en-US" dirty="0"/>
              <a:t> is a common </a:t>
            </a:r>
            <a:r>
              <a:rPr lang="en-US" dirty="0" err="1"/>
              <a:t>mycotoxin</a:t>
            </a:r>
            <a:r>
              <a:rPr lang="en-US" dirty="0"/>
              <a:t> in processed fruits, particularly in apples. </a:t>
            </a:r>
          </a:p>
          <a:p>
            <a:pPr algn="just"/>
            <a:r>
              <a:rPr lang="en-US" dirty="0"/>
              <a:t>In general, the bacteria that cause diseases in humans are not associated with fruit products due to poor tolerance to low pH of fruits.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34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four groups of human pathogens that may also be present in fresh fruits and vegetables.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They are soil-inhabiting bacteria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Clostridium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botulinum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Listeria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monocytogenes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enteric bacteria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Salmonella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spp.,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Shigella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., Escherichia coli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O157:H7, etc.),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parasites 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Cyrptosporidium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Cyclospora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and viruses (hepatitis, Norwalk virus, etc.).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Following GMP and (HACCP), can prevent the outbreaks associated with human pathogens.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76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Postharvest Diseases and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 only one or a few pathogens may invade and break down the tissues, followed by a broad-spectrum attack of several weak pathogens, resulting in complete loss of commodity due to the magnified damage. 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2. The pH of fruits is the major factor that influences the composition and therefore the micro flora present. 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Yeasts and molds are often the predominant microorganisms in fruits and fruit products as they grow well under acidic conditions. 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4. Only a few species of yeast pathogenic to man and other animals are common contaminants of fruits and fruit products.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792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CONTROL OF POSTHARVEST DISEASES</a:t>
            </a: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(i) prevention of infection, </a:t>
            </a:r>
          </a:p>
          <a:p>
            <a:pPr>
              <a:buNone/>
            </a:pPr>
            <a:r>
              <a:rPr lang="en-US" dirty="0"/>
              <a:t>(ii) eradication of infections, </a:t>
            </a:r>
          </a:p>
          <a:p>
            <a:pPr>
              <a:buNone/>
            </a:pPr>
            <a:r>
              <a:rPr lang="en-US" dirty="0"/>
              <a:t>(iii) retardation of the progress of pathogen in the produce by fungicide or bactericides. </a:t>
            </a:r>
          </a:p>
          <a:p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72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406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Post harvest diseases and its control</vt:lpstr>
      <vt:lpstr>Postharvest Diseases or Infections</vt:lpstr>
      <vt:lpstr>Continued . . .</vt:lpstr>
      <vt:lpstr>Continued . . . </vt:lpstr>
      <vt:lpstr>Postharvest Diseases and control</vt:lpstr>
      <vt:lpstr>CONTROL OF POSTHARVEST DISEASES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harvest diseases and its control</dc:title>
  <dc:creator>Dr Sarfaraz Hussain</dc:creator>
  <cp:lastModifiedBy>Dr Sarfaraz Hussain</cp:lastModifiedBy>
  <cp:revision>11</cp:revision>
  <dcterms:created xsi:type="dcterms:W3CDTF">2006-08-16T00:00:00Z</dcterms:created>
  <dcterms:modified xsi:type="dcterms:W3CDTF">2020-04-21T18:42:07Z</dcterms:modified>
</cp:coreProperties>
</file>