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0"/>
  </p:notes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30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70" d="100"/>
          <a:sy n="70" d="100"/>
        </p:scale>
        <p:origin x="-1302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16090-5D24-4B4B-A45F-28142692DEF6}" type="datetimeFigureOut">
              <a:rPr lang="en-US" smtClean="0"/>
              <a:t>30-Apr-20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F90B3-F7D9-4C3E-AF0B-92084AC16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8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537D3102-AD23-4BFF-87AE-61567A0BE8E3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ABC42-E576-4B96-A2BC-C9DCC9DAE463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9B64A-A574-4632-8FB6-30501D3E1ACB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5725-E820-4B2A-A81C-15E6A453397F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DB90A-5AB2-4BF4-8147-F4CADCC03FE3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ECF7D-CB0D-4FDB-902B-9E5CD56B2F3F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55614-9033-4786-9235-17DD4EEE6651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D299-E27D-455F-9667-E019E6CEA2DD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A9CB-1752-48C5-8105-E376DCE212C0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F1C62-8F5A-4581-84EA-8C88B3391AE6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98DDE-8CD0-4E97-98D0-8F413940748F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4BB6B48-E8B6-492E-B5F2-B7A73A7469AD}" type="datetime1">
              <a:rPr lang="en-US" smtClean="0"/>
              <a:t>30-Apr-20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B19053D-4B37-4D7B-8ABF-990319F02E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923" y="824449"/>
            <a:ext cx="76154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ENTO-202       Applied Entomology     3(2-1)</a:t>
            </a:r>
          </a:p>
          <a:p>
            <a:endParaRPr lang="en-US" sz="2800" b="1" dirty="0"/>
          </a:p>
          <a:p>
            <a:r>
              <a:rPr lang="en-US" sz="3200" b="1" dirty="0" smtClean="0"/>
              <a:t>Entomological Cottage Industries</a:t>
            </a:r>
          </a:p>
          <a:p>
            <a:endParaRPr lang="en-US" sz="2800" b="1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Apiculture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Sericulture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Lac-culture</a:t>
            </a:r>
          </a:p>
          <a:p>
            <a:pPr algn="r">
              <a:lnSpc>
                <a:spcPct val="150000"/>
              </a:lnSpc>
            </a:pPr>
            <a:r>
              <a:rPr lang="en-US" sz="1400" dirty="0" smtClean="0"/>
              <a:t>Dr. MZM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9412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81" y="3922469"/>
            <a:ext cx="1301086" cy="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03515" y="4482048"/>
            <a:ext cx="1301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Apis florea</a:t>
            </a:r>
            <a:endParaRPr lang="en-US" sz="1400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1" cy="514350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6" y="945709"/>
            <a:ext cx="4458700" cy="391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16371" y="491007"/>
            <a:ext cx="634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Waggle Dance/Run by Honeybees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10341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64096" cy="51480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58001" y="968991"/>
            <a:ext cx="1854960" cy="3901340"/>
            <a:chOff x="6858001" y="968991"/>
            <a:chExt cx="1854960" cy="390134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2" t="3992" r="12388" b="5022"/>
            <a:stretch/>
          </p:blipFill>
          <p:spPr bwMode="auto">
            <a:xfrm>
              <a:off x="6858001" y="2647878"/>
              <a:ext cx="1854960" cy="222245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84"/>
            <a:stretch/>
          </p:blipFill>
          <p:spPr bwMode="auto">
            <a:xfrm>
              <a:off x="6917783" y="968991"/>
              <a:ext cx="1754234" cy="136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</TotalTime>
  <Words>66</Words>
  <Application>Microsoft Office PowerPoint</Application>
  <PresentationFormat>On-screen Show (16:9)</PresentationFormat>
  <Paragraphs>56</Paragraphs>
  <Slides>48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Hafiz Abdul Ghafoor</cp:lastModifiedBy>
  <cp:revision>8</cp:revision>
  <dcterms:created xsi:type="dcterms:W3CDTF">2020-04-20T11:11:30Z</dcterms:created>
  <dcterms:modified xsi:type="dcterms:W3CDTF">2020-04-30T05:26:30Z</dcterms:modified>
</cp:coreProperties>
</file>