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2D23E1-DB37-427F-9625-04D934D2D2F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106238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2D23E1-DB37-427F-9625-04D934D2D2F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40235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2D23E1-DB37-427F-9625-04D934D2D2F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3204659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2D23E1-DB37-427F-9625-04D934D2D2F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1434718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2D23E1-DB37-427F-9625-04D934D2D2F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187205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2D23E1-DB37-427F-9625-04D934D2D2F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1283462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2D23E1-DB37-427F-9625-04D934D2D2F9}"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214816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2D23E1-DB37-427F-9625-04D934D2D2F9}"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2422412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2D23E1-DB37-427F-9625-04D934D2D2F9}"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74189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2D23E1-DB37-427F-9625-04D934D2D2F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82965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2D23E1-DB37-427F-9625-04D934D2D2F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35201-5FFD-42DE-841C-9499D02C5C94}" type="slidenum">
              <a:rPr lang="en-US" smtClean="0"/>
              <a:t>‹#›</a:t>
            </a:fld>
            <a:endParaRPr lang="en-US"/>
          </a:p>
        </p:txBody>
      </p:sp>
    </p:spTree>
    <p:extLst>
      <p:ext uri="{BB962C8B-B14F-4D97-AF65-F5344CB8AC3E}">
        <p14:creationId xmlns:p14="http://schemas.microsoft.com/office/powerpoint/2010/main" val="2311710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D23E1-DB37-427F-9625-04D934D2D2F9}" type="datetimeFigureOut">
              <a:rPr lang="en-US" smtClean="0"/>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35201-5FFD-42DE-841C-9499D02C5C94}" type="slidenum">
              <a:rPr lang="en-US" smtClean="0"/>
              <a:t>‹#›</a:t>
            </a:fld>
            <a:endParaRPr lang="en-US"/>
          </a:p>
        </p:txBody>
      </p:sp>
    </p:spTree>
    <p:extLst>
      <p:ext uri="{BB962C8B-B14F-4D97-AF65-F5344CB8AC3E}">
        <p14:creationId xmlns:p14="http://schemas.microsoft.com/office/powerpoint/2010/main" val="3212953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9" Type="http://schemas.openxmlformats.org/officeDocument/2006/relationships/image" Target="../media/image38.png"/><Relationship Id="rId21" Type="http://schemas.openxmlformats.org/officeDocument/2006/relationships/image" Target="../media/image20.png"/><Relationship Id="rId34" Type="http://schemas.openxmlformats.org/officeDocument/2006/relationships/image" Target="../media/image33.png"/><Relationship Id="rId42" Type="http://schemas.openxmlformats.org/officeDocument/2006/relationships/image" Target="../media/image41.png"/><Relationship Id="rId47" Type="http://schemas.openxmlformats.org/officeDocument/2006/relationships/image" Target="../media/image46.png"/><Relationship Id="rId50" Type="http://schemas.openxmlformats.org/officeDocument/2006/relationships/image" Target="../media/image49.png"/><Relationship Id="rId55" Type="http://schemas.openxmlformats.org/officeDocument/2006/relationships/image" Target="../media/image54.png"/><Relationship Id="rId63" Type="http://schemas.openxmlformats.org/officeDocument/2006/relationships/image" Target="../media/image62.png"/><Relationship Id="rId68" Type="http://schemas.openxmlformats.org/officeDocument/2006/relationships/image" Target="../media/image67.png"/><Relationship Id="rId7" Type="http://schemas.openxmlformats.org/officeDocument/2006/relationships/image" Target="../media/image6.png"/><Relationship Id="rId71" Type="http://schemas.openxmlformats.org/officeDocument/2006/relationships/image" Target="../media/image70.png"/><Relationship Id="rId2" Type="http://schemas.openxmlformats.org/officeDocument/2006/relationships/image" Target="../media/image1.png"/><Relationship Id="rId16" Type="http://schemas.openxmlformats.org/officeDocument/2006/relationships/image" Target="../media/image15.png"/><Relationship Id="rId29" Type="http://schemas.openxmlformats.org/officeDocument/2006/relationships/image" Target="../media/image28.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32" Type="http://schemas.openxmlformats.org/officeDocument/2006/relationships/image" Target="../media/image31.png"/><Relationship Id="rId37" Type="http://schemas.openxmlformats.org/officeDocument/2006/relationships/image" Target="../media/image36.png"/><Relationship Id="rId40" Type="http://schemas.openxmlformats.org/officeDocument/2006/relationships/image" Target="../media/image39.png"/><Relationship Id="rId45" Type="http://schemas.openxmlformats.org/officeDocument/2006/relationships/image" Target="../media/image44.png"/><Relationship Id="rId53" Type="http://schemas.openxmlformats.org/officeDocument/2006/relationships/image" Target="../media/image52.png"/><Relationship Id="rId58" Type="http://schemas.openxmlformats.org/officeDocument/2006/relationships/image" Target="../media/image57.png"/><Relationship Id="rId66" Type="http://schemas.openxmlformats.org/officeDocument/2006/relationships/image" Target="../media/image65.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36" Type="http://schemas.openxmlformats.org/officeDocument/2006/relationships/image" Target="../media/image35.png"/><Relationship Id="rId49" Type="http://schemas.openxmlformats.org/officeDocument/2006/relationships/image" Target="../media/image48.png"/><Relationship Id="rId57" Type="http://schemas.openxmlformats.org/officeDocument/2006/relationships/image" Target="../media/image56.png"/><Relationship Id="rId61" Type="http://schemas.openxmlformats.org/officeDocument/2006/relationships/image" Target="../media/image60.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image" Target="../media/image30.png"/><Relationship Id="rId44" Type="http://schemas.openxmlformats.org/officeDocument/2006/relationships/image" Target="../media/image43.png"/><Relationship Id="rId52" Type="http://schemas.openxmlformats.org/officeDocument/2006/relationships/image" Target="../media/image51.png"/><Relationship Id="rId60" Type="http://schemas.openxmlformats.org/officeDocument/2006/relationships/image" Target="../media/image59.png"/><Relationship Id="rId65" Type="http://schemas.openxmlformats.org/officeDocument/2006/relationships/image" Target="../media/image64.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 Id="rId35" Type="http://schemas.openxmlformats.org/officeDocument/2006/relationships/image" Target="../media/image34.png"/><Relationship Id="rId43" Type="http://schemas.openxmlformats.org/officeDocument/2006/relationships/image" Target="../media/image42.png"/><Relationship Id="rId48" Type="http://schemas.openxmlformats.org/officeDocument/2006/relationships/image" Target="../media/image47.png"/><Relationship Id="rId56" Type="http://schemas.openxmlformats.org/officeDocument/2006/relationships/image" Target="../media/image55.png"/><Relationship Id="rId64" Type="http://schemas.openxmlformats.org/officeDocument/2006/relationships/image" Target="../media/image63.png"/><Relationship Id="rId69" Type="http://schemas.openxmlformats.org/officeDocument/2006/relationships/image" Target="../media/image68.png"/><Relationship Id="rId8" Type="http://schemas.openxmlformats.org/officeDocument/2006/relationships/image" Target="../media/image7.png"/><Relationship Id="rId51" Type="http://schemas.openxmlformats.org/officeDocument/2006/relationships/image" Target="../media/image50.png"/><Relationship Id="rId3" Type="http://schemas.openxmlformats.org/officeDocument/2006/relationships/image" Target="../media/image2.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33" Type="http://schemas.openxmlformats.org/officeDocument/2006/relationships/image" Target="../media/image32.png"/><Relationship Id="rId38" Type="http://schemas.openxmlformats.org/officeDocument/2006/relationships/image" Target="../media/image37.png"/><Relationship Id="rId46" Type="http://schemas.openxmlformats.org/officeDocument/2006/relationships/image" Target="../media/image45.png"/><Relationship Id="rId59" Type="http://schemas.openxmlformats.org/officeDocument/2006/relationships/image" Target="../media/image58.png"/><Relationship Id="rId67" Type="http://schemas.openxmlformats.org/officeDocument/2006/relationships/image" Target="../media/image66.png"/><Relationship Id="rId20" Type="http://schemas.openxmlformats.org/officeDocument/2006/relationships/image" Target="../media/image19.png"/><Relationship Id="rId41" Type="http://schemas.openxmlformats.org/officeDocument/2006/relationships/image" Target="../media/image40.png"/><Relationship Id="rId54" Type="http://schemas.openxmlformats.org/officeDocument/2006/relationships/image" Target="../media/image53.png"/><Relationship Id="rId62" Type="http://schemas.openxmlformats.org/officeDocument/2006/relationships/image" Target="../media/image61.png"/><Relationship Id="rId70" Type="http://schemas.openxmlformats.org/officeDocument/2006/relationships/image" Target="../media/image69.png"/></Relationships>
</file>

<file path=ppt/slides/_rels/slide13.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14.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15.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16.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17.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18.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19.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21.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22.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23.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24.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25.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26.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27.xml.rels><?xml version="1.0" encoding="UTF-8" standalone="yes"?>
<Relationships xmlns="http://schemas.openxmlformats.org/package/2006/relationships"><Relationship Id="rId13" Type="http://schemas.openxmlformats.org/officeDocument/2006/relationships/image" Target="../media/image82.png"/><Relationship Id="rId18" Type="http://schemas.openxmlformats.org/officeDocument/2006/relationships/image" Target="../media/image87.png"/><Relationship Id="rId26" Type="http://schemas.openxmlformats.org/officeDocument/2006/relationships/image" Target="../media/image95.png"/><Relationship Id="rId39" Type="http://schemas.openxmlformats.org/officeDocument/2006/relationships/image" Target="../media/image108.png"/><Relationship Id="rId21" Type="http://schemas.openxmlformats.org/officeDocument/2006/relationships/image" Target="../media/image90.png"/><Relationship Id="rId34" Type="http://schemas.openxmlformats.org/officeDocument/2006/relationships/image" Target="../media/image103.png"/><Relationship Id="rId42" Type="http://schemas.openxmlformats.org/officeDocument/2006/relationships/image" Target="../media/image111.png"/><Relationship Id="rId47" Type="http://schemas.openxmlformats.org/officeDocument/2006/relationships/image" Target="../media/image116.png"/><Relationship Id="rId50" Type="http://schemas.openxmlformats.org/officeDocument/2006/relationships/image" Target="../media/image119.png"/><Relationship Id="rId55" Type="http://schemas.openxmlformats.org/officeDocument/2006/relationships/image" Target="../media/image124.png"/><Relationship Id="rId63" Type="http://schemas.openxmlformats.org/officeDocument/2006/relationships/image" Target="../media/image132.png"/><Relationship Id="rId68" Type="http://schemas.openxmlformats.org/officeDocument/2006/relationships/image" Target="../media/image137.png"/><Relationship Id="rId7" Type="http://schemas.openxmlformats.org/officeDocument/2006/relationships/image" Target="../media/image76.png"/><Relationship Id="rId71" Type="http://schemas.openxmlformats.org/officeDocument/2006/relationships/image" Target="../media/image140.png"/><Relationship Id="rId2" Type="http://schemas.openxmlformats.org/officeDocument/2006/relationships/image" Target="../media/image71.png"/><Relationship Id="rId16" Type="http://schemas.openxmlformats.org/officeDocument/2006/relationships/image" Target="../media/image85.png"/><Relationship Id="rId29" Type="http://schemas.openxmlformats.org/officeDocument/2006/relationships/image" Target="../media/image98.png"/><Relationship Id="rId11" Type="http://schemas.openxmlformats.org/officeDocument/2006/relationships/image" Target="../media/image80.png"/><Relationship Id="rId24" Type="http://schemas.openxmlformats.org/officeDocument/2006/relationships/image" Target="../media/image93.png"/><Relationship Id="rId32" Type="http://schemas.openxmlformats.org/officeDocument/2006/relationships/image" Target="../media/image101.png"/><Relationship Id="rId37" Type="http://schemas.openxmlformats.org/officeDocument/2006/relationships/image" Target="../media/image106.png"/><Relationship Id="rId40" Type="http://schemas.openxmlformats.org/officeDocument/2006/relationships/image" Target="../media/image109.png"/><Relationship Id="rId45" Type="http://schemas.openxmlformats.org/officeDocument/2006/relationships/image" Target="../media/image114.png"/><Relationship Id="rId53" Type="http://schemas.openxmlformats.org/officeDocument/2006/relationships/image" Target="../media/image122.png"/><Relationship Id="rId58" Type="http://schemas.openxmlformats.org/officeDocument/2006/relationships/image" Target="../media/image127.png"/><Relationship Id="rId66" Type="http://schemas.openxmlformats.org/officeDocument/2006/relationships/image" Target="../media/image135.png"/><Relationship Id="rId74" Type="http://schemas.openxmlformats.org/officeDocument/2006/relationships/image" Target="../media/image143.png"/><Relationship Id="rId5" Type="http://schemas.openxmlformats.org/officeDocument/2006/relationships/image" Target="../media/image74.png"/><Relationship Id="rId15" Type="http://schemas.openxmlformats.org/officeDocument/2006/relationships/image" Target="../media/image84.png"/><Relationship Id="rId23" Type="http://schemas.openxmlformats.org/officeDocument/2006/relationships/image" Target="../media/image92.png"/><Relationship Id="rId28" Type="http://schemas.openxmlformats.org/officeDocument/2006/relationships/image" Target="../media/image97.png"/><Relationship Id="rId36" Type="http://schemas.openxmlformats.org/officeDocument/2006/relationships/image" Target="../media/image105.png"/><Relationship Id="rId49" Type="http://schemas.openxmlformats.org/officeDocument/2006/relationships/image" Target="../media/image118.png"/><Relationship Id="rId57" Type="http://schemas.openxmlformats.org/officeDocument/2006/relationships/image" Target="../media/image126.png"/><Relationship Id="rId61" Type="http://schemas.openxmlformats.org/officeDocument/2006/relationships/image" Target="../media/image130.png"/><Relationship Id="rId10" Type="http://schemas.openxmlformats.org/officeDocument/2006/relationships/image" Target="../media/image79.png"/><Relationship Id="rId19" Type="http://schemas.openxmlformats.org/officeDocument/2006/relationships/image" Target="../media/image88.png"/><Relationship Id="rId31" Type="http://schemas.openxmlformats.org/officeDocument/2006/relationships/image" Target="../media/image100.png"/><Relationship Id="rId44" Type="http://schemas.openxmlformats.org/officeDocument/2006/relationships/image" Target="../media/image113.png"/><Relationship Id="rId52" Type="http://schemas.openxmlformats.org/officeDocument/2006/relationships/image" Target="../media/image121.png"/><Relationship Id="rId60" Type="http://schemas.openxmlformats.org/officeDocument/2006/relationships/image" Target="../media/image129.png"/><Relationship Id="rId65" Type="http://schemas.openxmlformats.org/officeDocument/2006/relationships/image" Target="../media/image134.png"/><Relationship Id="rId73" Type="http://schemas.openxmlformats.org/officeDocument/2006/relationships/image" Target="../media/image142.png"/><Relationship Id="rId4" Type="http://schemas.openxmlformats.org/officeDocument/2006/relationships/image" Target="../media/image73.png"/><Relationship Id="rId9" Type="http://schemas.openxmlformats.org/officeDocument/2006/relationships/image" Target="../media/image78.png"/><Relationship Id="rId14" Type="http://schemas.openxmlformats.org/officeDocument/2006/relationships/image" Target="../media/image83.png"/><Relationship Id="rId22" Type="http://schemas.openxmlformats.org/officeDocument/2006/relationships/image" Target="../media/image91.png"/><Relationship Id="rId27" Type="http://schemas.openxmlformats.org/officeDocument/2006/relationships/image" Target="../media/image96.png"/><Relationship Id="rId30" Type="http://schemas.openxmlformats.org/officeDocument/2006/relationships/image" Target="../media/image99.png"/><Relationship Id="rId35" Type="http://schemas.openxmlformats.org/officeDocument/2006/relationships/image" Target="../media/image104.png"/><Relationship Id="rId43" Type="http://schemas.openxmlformats.org/officeDocument/2006/relationships/image" Target="../media/image112.png"/><Relationship Id="rId48" Type="http://schemas.openxmlformats.org/officeDocument/2006/relationships/image" Target="../media/image117.png"/><Relationship Id="rId56" Type="http://schemas.openxmlformats.org/officeDocument/2006/relationships/image" Target="../media/image125.png"/><Relationship Id="rId64" Type="http://schemas.openxmlformats.org/officeDocument/2006/relationships/image" Target="../media/image133.png"/><Relationship Id="rId69" Type="http://schemas.openxmlformats.org/officeDocument/2006/relationships/image" Target="../media/image138.png"/><Relationship Id="rId8" Type="http://schemas.openxmlformats.org/officeDocument/2006/relationships/image" Target="../media/image77.png"/><Relationship Id="rId51" Type="http://schemas.openxmlformats.org/officeDocument/2006/relationships/image" Target="../media/image120.png"/><Relationship Id="rId72" Type="http://schemas.openxmlformats.org/officeDocument/2006/relationships/image" Target="../media/image141.png"/><Relationship Id="rId3" Type="http://schemas.openxmlformats.org/officeDocument/2006/relationships/image" Target="../media/image72.png"/><Relationship Id="rId12" Type="http://schemas.openxmlformats.org/officeDocument/2006/relationships/image" Target="../media/image81.png"/><Relationship Id="rId17" Type="http://schemas.openxmlformats.org/officeDocument/2006/relationships/image" Target="../media/image86.png"/><Relationship Id="rId25" Type="http://schemas.openxmlformats.org/officeDocument/2006/relationships/image" Target="../media/image94.png"/><Relationship Id="rId33" Type="http://schemas.openxmlformats.org/officeDocument/2006/relationships/image" Target="../media/image102.png"/><Relationship Id="rId38" Type="http://schemas.openxmlformats.org/officeDocument/2006/relationships/image" Target="../media/image107.png"/><Relationship Id="rId46" Type="http://schemas.openxmlformats.org/officeDocument/2006/relationships/image" Target="../media/image115.png"/><Relationship Id="rId59" Type="http://schemas.openxmlformats.org/officeDocument/2006/relationships/image" Target="../media/image128.png"/><Relationship Id="rId67" Type="http://schemas.openxmlformats.org/officeDocument/2006/relationships/image" Target="../media/image136.png"/><Relationship Id="rId20" Type="http://schemas.openxmlformats.org/officeDocument/2006/relationships/image" Target="../media/image89.png"/><Relationship Id="rId41" Type="http://schemas.openxmlformats.org/officeDocument/2006/relationships/image" Target="../media/image110.png"/><Relationship Id="rId54" Type="http://schemas.openxmlformats.org/officeDocument/2006/relationships/image" Target="../media/image123.png"/><Relationship Id="rId62" Type="http://schemas.openxmlformats.org/officeDocument/2006/relationships/image" Target="../media/image131.png"/><Relationship Id="rId70" Type="http://schemas.openxmlformats.org/officeDocument/2006/relationships/image" Target="../media/image139.png"/><Relationship Id="rId1" Type="http://schemas.openxmlformats.org/officeDocument/2006/relationships/slideLayout" Target="../slideLayouts/slideLayout7.xml"/><Relationship Id="rId6" Type="http://schemas.openxmlformats.org/officeDocument/2006/relationships/image" Target="../media/image7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Effective Questioning </a:t>
            </a:r>
            <a:br>
              <a:rPr lang="en-GB" dirty="0" smtClean="0"/>
            </a:br>
            <a:r>
              <a:rPr lang="en-GB" dirty="0" smtClean="0"/>
              <a:t>in the classroom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3135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1254125" y="1557338"/>
            <a:ext cx="7772400" cy="4114800"/>
          </a:xfrm>
          <a:noFill/>
        </p:spPr>
        <p:txBody>
          <a:bodyPr/>
          <a:lstStyle/>
          <a:p>
            <a:pPr marL="0" indent="0">
              <a:lnSpc>
                <a:spcPct val="80000"/>
              </a:lnSpc>
              <a:buFontTx/>
              <a:buNone/>
            </a:pPr>
            <a:r>
              <a:rPr lang="en-US" sz="2400"/>
              <a:t>If you are going to use questioning to improve what and how pupils learn, you need to be able to formulate different kinds of question: both the closed, product type of question and the open, process type. As you begin to plan in this way, it is a good idea to write down the main questions that you will use in a lesson. The questions you plan will need to be in sequences of increasing difficulty. In addition, you will need to ask questions of different degrees of cognitive complexity in order to challenge pupils and help them to develop their thinking. You will need to consider your objectives for the lesson to ensure that this challenge is built in and that the questions you plan are closely linked to the objectives.</a:t>
            </a:r>
          </a:p>
        </p:txBody>
      </p:sp>
      <p:sp>
        <p:nvSpPr>
          <p:cNvPr id="13315" name="Rectangle 3"/>
          <p:cNvSpPr>
            <a:spLocks noGrp="1" noChangeArrowheads="1"/>
          </p:cNvSpPr>
          <p:nvPr>
            <p:ph type="title"/>
          </p:nvPr>
        </p:nvSpPr>
        <p:spPr>
          <a:xfrm>
            <a:off x="1187450" y="260350"/>
            <a:ext cx="7772400" cy="1008063"/>
          </a:xfrm>
          <a:noFill/>
          <a:ln/>
        </p:spPr>
        <p:txBody>
          <a:bodyPr/>
          <a:lstStyle/>
          <a:p>
            <a:r>
              <a:rPr lang="en-GB"/>
              <a:t>Planning questions</a:t>
            </a:r>
            <a:endParaRPr lang="en-US"/>
          </a:p>
        </p:txBody>
      </p:sp>
    </p:spTree>
    <p:extLst>
      <p:ext uri="{BB962C8B-B14F-4D97-AF65-F5344CB8AC3E}">
        <p14:creationId xmlns:p14="http://schemas.microsoft.com/office/powerpoint/2010/main" val="2859115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1254125" y="1557338"/>
            <a:ext cx="7772400" cy="4114800"/>
          </a:xfrm>
          <a:noFill/>
        </p:spPr>
        <p:txBody>
          <a:bodyPr/>
          <a:lstStyle/>
          <a:p>
            <a:pPr marL="0" indent="0">
              <a:lnSpc>
                <a:spcPct val="80000"/>
              </a:lnSpc>
            </a:pPr>
            <a:r>
              <a:rPr lang="en-US" sz="1600"/>
              <a:t>  Questions are planned and closely linked to the objectives of the lesson.</a:t>
            </a:r>
          </a:p>
          <a:p>
            <a:pPr marL="0" indent="0">
              <a:lnSpc>
                <a:spcPct val="80000"/>
              </a:lnSpc>
            </a:pPr>
            <a:r>
              <a:rPr lang="en-US" sz="1600"/>
              <a:t>  The learning of basic skills is enhanced by frequent questions following the exposition of new content that has been broken down into small steps. Each step should be followed by guided practice that provides opportunities for pupils to consolidate what they have learned and that allows teachers to check understanding.</a:t>
            </a:r>
          </a:p>
          <a:p>
            <a:pPr marL="0" indent="0">
              <a:lnSpc>
                <a:spcPct val="80000"/>
              </a:lnSpc>
            </a:pPr>
            <a:r>
              <a:rPr lang="en-US" sz="1600"/>
              <a:t>  Closed questions are used to check factual understanding and recall.</a:t>
            </a:r>
          </a:p>
          <a:p>
            <a:pPr marL="0" indent="0">
              <a:lnSpc>
                <a:spcPct val="80000"/>
              </a:lnSpc>
            </a:pPr>
            <a:r>
              <a:rPr lang="en-US" sz="1600"/>
              <a:t>  Open questions predominate.</a:t>
            </a:r>
          </a:p>
          <a:p>
            <a:pPr marL="0" indent="0">
              <a:lnSpc>
                <a:spcPct val="80000"/>
              </a:lnSpc>
            </a:pPr>
            <a:r>
              <a:rPr lang="en-US" sz="1600"/>
              <a:t>  Sequences of questions are planned so that the cognitive level increases as the questions go on. This ensures that pupils are led to answer questions which demand increasingly higher-order thinking skills but are supported on the way by questions which require less sophisticated thinking skills.</a:t>
            </a:r>
          </a:p>
          <a:p>
            <a:pPr marL="0" indent="0">
              <a:lnSpc>
                <a:spcPct val="80000"/>
              </a:lnSpc>
            </a:pPr>
            <a:r>
              <a:rPr lang="en-US" sz="1600"/>
              <a:t>  Pupils have opportunities to ask their own questions and seek their own answers. They are encouraged to provide feedback to each other.</a:t>
            </a:r>
          </a:p>
          <a:p>
            <a:pPr marL="0" indent="0">
              <a:lnSpc>
                <a:spcPct val="80000"/>
              </a:lnSpc>
            </a:pPr>
            <a:r>
              <a:rPr lang="en-US" sz="1600"/>
              <a:t>  The classroom climate is one where pupils feel secure enough to take risks, be tentative and make mistakes. </a:t>
            </a:r>
          </a:p>
          <a:p>
            <a:pPr marL="0" indent="0">
              <a:lnSpc>
                <a:spcPct val="80000"/>
              </a:lnSpc>
            </a:pPr>
            <a:r>
              <a:rPr lang="en-GB" sz="1600"/>
              <a:t>  There is a ‘no hands’ approach to answering, where the teacher chooses who to ask.</a:t>
            </a:r>
            <a:endParaRPr lang="en-US" sz="1600"/>
          </a:p>
          <a:p>
            <a:pPr marL="0" indent="0">
              <a:lnSpc>
                <a:spcPct val="80000"/>
              </a:lnSpc>
            </a:pPr>
            <a:r>
              <a:rPr lang="en-US" sz="1600"/>
              <a:t>  The research emphasises the importance of using open, higher-level questions to develop pupils’ higher-order thinking skills.</a:t>
            </a:r>
          </a:p>
        </p:txBody>
      </p:sp>
      <p:sp>
        <p:nvSpPr>
          <p:cNvPr id="14339" name="Rectangle 3"/>
          <p:cNvSpPr>
            <a:spLocks noGrp="1" noChangeArrowheads="1"/>
          </p:cNvSpPr>
          <p:nvPr>
            <p:ph type="title"/>
          </p:nvPr>
        </p:nvSpPr>
        <p:spPr>
          <a:xfrm>
            <a:off x="1187450" y="260350"/>
            <a:ext cx="7772400" cy="1008063"/>
          </a:xfrm>
          <a:noFill/>
          <a:ln/>
        </p:spPr>
        <p:txBody>
          <a:bodyPr/>
          <a:lstStyle/>
          <a:p>
            <a:r>
              <a:rPr lang="en-GB"/>
              <a:t>Summary of Research</a:t>
            </a:r>
            <a:endParaRPr lang="en-US"/>
          </a:p>
        </p:txBody>
      </p:sp>
    </p:spTree>
    <p:extLst>
      <p:ext uri="{BB962C8B-B14F-4D97-AF65-F5344CB8AC3E}">
        <p14:creationId xmlns:p14="http://schemas.microsoft.com/office/powerpoint/2010/main" val="1293725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3482339" y="954023"/>
            <a:ext cx="946404" cy="710184"/>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3823715" y="1266589"/>
            <a:ext cx="228948" cy="130339"/>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3733800" y="1264919"/>
            <a:ext cx="3601211" cy="2648711"/>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5108447" y="2234184"/>
            <a:ext cx="713231" cy="49987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5760592" y="2592705"/>
            <a:ext cx="1760092" cy="1284351"/>
          </a:xfrm>
          <a:prstGeom prst="rect">
            <a:avLst/>
          </a:prstGeom>
          <a:blipFill>
            <a:blip r:embed="rId6" cstate="print"/>
            <a:stretch>
              <a:fillRect/>
            </a:stretch>
          </a:blipFill>
        </p:spPr>
        <p:txBody>
          <a:bodyPr wrap="square" lIns="0" tIns="0" rIns="0" bIns="0" rtlCol="0">
            <a:noAutofit/>
          </a:bodyPr>
          <a:lstStyle/>
          <a:p>
            <a:endParaRPr/>
          </a:p>
        </p:txBody>
      </p:sp>
      <p:sp>
        <p:nvSpPr>
          <p:cNvPr id="8" name="object 8"/>
          <p:cNvSpPr/>
          <p:nvPr/>
        </p:nvSpPr>
        <p:spPr>
          <a:xfrm>
            <a:off x="7476617" y="3832351"/>
            <a:ext cx="540851" cy="1190992"/>
          </a:xfrm>
          <a:prstGeom prst="rect">
            <a:avLst/>
          </a:prstGeom>
          <a:blipFill>
            <a:blip r:embed="rId7" cstate="print"/>
            <a:stretch>
              <a:fillRect/>
            </a:stretch>
          </a:blipFill>
        </p:spPr>
        <p:txBody>
          <a:bodyPr wrap="square" lIns="0" tIns="0" rIns="0" bIns="0" rtlCol="0">
            <a:noAutofit/>
          </a:bodyPr>
          <a:lstStyle/>
          <a:p>
            <a:endParaRPr/>
          </a:p>
        </p:txBody>
      </p:sp>
      <p:sp>
        <p:nvSpPr>
          <p:cNvPr id="9" name="object 9"/>
          <p:cNvSpPr/>
          <p:nvPr/>
        </p:nvSpPr>
        <p:spPr>
          <a:xfrm>
            <a:off x="5787009" y="2494025"/>
            <a:ext cx="2063876" cy="999363"/>
          </a:xfrm>
          <a:prstGeom prst="rect">
            <a:avLst/>
          </a:prstGeom>
          <a:blipFill>
            <a:blip r:embed="rId8" cstate="print"/>
            <a:stretch>
              <a:fillRect/>
            </a:stretch>
          </a:blipFill>
        </p:spPr>
        <p:txBody>
          <a:bodyPr wrap="square" lIns="0" tIns="0" rIns="0" bIns="0" rtlCol="0">
            <a:noAutofit/>
          </a:bodyPr>
          <a:lstStyle/>
          <a:p>
            <a:endParaRPr/>
          </a:p>
        </p:txBody>
      </p:sp>
      <p:sp>
        <p:nvSpPr>
          <p:cNvPr id="10" name="object 10"/>
          <p:cNvSpPr/>
          <p:nvPr/>
        </p:nvSpPr>
        <p:spPr>
          <a:xfrm>
            <a:off x="7806817" y="3442334"/>
            <a:ext cx="735891" cy="1198602"/>
          </a:xfrm>
          <a:prstGeom prst="rect">
            <a:avLst/>
          </a:prstGeom>
          <a:blipFill>
            <a:blip r:embed="rId9" cstate="print"/>
            <a:stretch>
              <a:fillRect/>
            </a:stretch>
          </a:blipFill>
        </p:spPr>
        <p:txBody>
          <a:bodyPr wrap="square" lIns="0" tIns="0" rIns="0" bIns="0" rtlCol="0">
            <a:noAutofit/>
          </a:bodyPr>
          <a:lstStyle/>
          <a:p>
            <a:endParaRPr/>
          </a:p>
        </p:txBody>
      </p:sp>
      <p:sp>
        <p:nvSpPr>
          <p:cNvPr id="11" name="object 11"/>
          <p:cNvSpPr/>
          <p:nvPr/>
        </p:nvSpPr>
        <p:spPr>
          <a:xfrm>
            <a:off x="5774309" y="2396110"/>
            <a:ext cx="2076958" cy="678813"/>
          </a:xfrm>
          <a:prstGeom prst="rect">
            <a:avLst/>
          </a:prstGeom>
          <a:blipFill>
            <a:blip r:embed="rId10" cstate="print"/>
            <a:stretch>
              <a:fillRect/>
            </a:stretch>
          </a:blipFill>
        </p:spPr>
        <p:txBody>
          <a:bodyPr wrap="square" lIns="0" tIns="0" rIns="0" bIns="0" rtlCol="0">
            <a:noAutofit/>
          </a:bodyPr>
          <a:lstStyle/>
          <a:p>
            <a:endParaRPr/>
          </a:p>
        </p:txBody>
      </p:sp>
      <p:sp>
        <p:nvSpPr>
          <p:cNvPr id="12" name="object 12"/>
          <p:cNvSpPr/>
          <p:nvPr/>
        </p:nvSpPr>
        <p:spPr>
          <a:xfrm>
            <a:off x="7818246" y="3024886"/>
            <a:ext cx="852930" cy="1004469"/>
          </a:xfrm>
          <a:prstGeom prst="rect">
            <a:avLst/>
          </a:prstGeom>
          <a:blipFill>
            <a:blip r:embed="rId11" cstate="print"/>
            <a:stretch>
              <a:fillRect/>
            </a:stretch>
          </a:blipFill>
        </p:spPr>
        <p:txBody>
          <a:bodyPr wrap="square" lIns="0" tIns="0" rIns="0" bIns="0" rtlCol="0">
            <a:noAutofit/>
          </a:bodyPr>
          <a:lstStyle/>
          <a:p>
            <a:endParaRPr/>
          </a:p>
        </p:txBody>
      </p:sp>
      <p:sp>
        <p:nvSpPr>
          <p:cNvPr id="13" name="object 13"/>
          <p:cNvSpPr/>
          <p:nvPr/>
        </p:nvSpPr>
        <p:spPr>
          <a:xfrm>
            <a:off x="5767451" y="2298793"/>
            <a:ext cx="2088896" cy="383573"/>
          </a:xfrm>
          <a:prstGeom prst="rect">
            <a:avLst/>
          </a:prstGeom>
          <a:blipFill>
            <a:blip r:embed="rId12" cstate="print"/>
            <a:stretch>
              <a:fillRect/>
            </a:stretch>
          </a:blipFill>
        </p:spPr>
        <p:txBody>
          <a:bodyPr wrap="square" lIns="0" tIns="0" rIns="0" bIns="0" rtlCol="0">
            <a:noAutofit/>
          </a:bodyPr>
          <a:lstStyle/>
          <a:p>
            <a:endParaRPr/>
          </a:p>
        </p:txBody>
      </p:sp>
      <p:sp>
        <p:nvSpPr>
          <p:cNvPr id="14" name="object 14"/>
          <p:cNvSpPr/>
          <p:nvPr/>
        </p:nvSpPr>
        <p:spPr>
          <a:xfrm>
            <a:off x="7826629" y="2621915"/>
            <a:ext cx="916547" cy="933941"/>
          </a:xfrm>
          <a:prstGeom prst="rect">
            <a:avLst/>
          </a:prstGeom>
          <a:blipFill>
            <a:blip r:embed="rId13" cstate="print"/>
            <a:stretch>
              <a:fillRect/>
            </a:stretch>
          </a:blipFill>
        </p:spPr>
        <p:txBody>
          <a:bodyPr wrap="square" lIns="0" tIns="0" rIns="0" bIns="0" rtlCol="0">
            <a:noAutofit/>
          </a:bodyPr>
          <a:lstStyle/>
          <a:p>
            <a:endParaRPr/>
          </a:p>
        </p:txBody>
      </p:sp>
      <p:sp>
        <p:nvSpPr>
          <p:cNvPr id="15" name="object 15"/>
          <p:cNvSpPr/>
          <p:nvPr/>
        </p:nvSpPr>
        <p:spPr>
          <a:xfrm>
            <a:off x="5805296" y="2054385"/>
            <a:ext cx="1936623" cy="204055"/>
          </a:xfrm>
          <a:prstGeom prst="rect">
            <a:avLst/>
          </a:prstGeom>
          <a:blipFill>
            <a:blip r:embed="rId14" cstate="print"/>
            <a:stretch>
              <a:fillRect/>
            </a:stretch>
          </a:blipFill>
        </p:spPr>
        <p:txBody>
          <a:bodyPr wrap="square" lIns="0" tIns="0" rIns="0" bIns="0" rtlCol="0">
            <a:noAutofit/>
          </a:bodyPr>
          <a:lstStyle/>
          <a:p>
            <a:endParaRPr/>
          </a:p>
        </p:txBody>
      </p:sp>
      <p:sp>
        <p:nvSpPr>
          <p:cNvPr id="16" name="object 16"/>
          <p:cNvSpPr/>
          <p:nvPr/>
        </p:nvSpPr>
        <p:spPr>
          <a:xfrm>
            <a:off x="7723758" y="2149728"/>
            <a:ext cx="952138" cy="718897"/>
          </a:xfrm>
          <a:prstGeom prst="rect">
            <a:avLst/>
          </a:prstGeom>
          <a:blipFill>
            <a:blip r:embed="rId15" cstate="print"/>
            <a:stretch>
              <a:fillRect/>
            </a:stretch>
          </a:blipFill>
        </p:spPr>
        <p:txBody>
          <a:bodyPr wrap="square" lIns="0" tIns="0" rIns="0" bIns="0" rtlCol="0">
            <a:noAutofit/>
          </a:bodyPr>
          <a:lstStyle/>
          <a:p>
            <a:endParaRPr/>
          </a:p>
        </p:txBody>
      </p:sp>
      <p:sp>
        <p:nvSpPr>
          <p:cNvPr id="17" name="object 17"/>
          <p:cNvSpPr/>
          <p:nvPr/>
        </p:nvSpPr>
        <p:spPr>
          <a:xfrm>
            <a:off x="5856985" y="1837741"/>
            <a:ext cx="1724914" cy="302843"/>
          </a:xfrm>
          <a:prstGeom prst="rect">
            <a:avLst/>
          </a:prstGeom>
          <a:blipFill>
            <a:blip r:embed="rId16" cstate="print"/>
            <a:stretch>
              <a:fillRect/>
            </a:stretch>
          </a:blipFill>
        </p:spPr>
        <p:txBody>
          <a:bodyPr wrap="square" lIns="0" tIns="0" rIns="0" bIns="0" rtlCol="0">
            <a:noAutofit/>
          </a:bodyPr>
          <a:lstStyle/>
          <a:p>
            <a:endParaRPr/>
          </a:p>
        </p:txBody>
      </p:sp>
      <p:sp>
        <p:nvSpPr>
          <p:cNvPr id="18" name="object 18"/>
          <p:cNvSpPr/>
          <p:nvPr/>
        </p:nvSpPr>
        <p:spPr>
          <a:xfrm>
            <a:off x="7571358" y="1838848"/>
            <a:ext cx="930174" cy="391571"/>
          </a:xfrm>
          <a:prstGeom prst="rect">
            <a:avLst/>
          </a:prstGeom>
          <a:blipFill>
            <a:blip r:embed="rId17" cstate="print"/>
            <a:stretch>
              <a:fillRect/>
            </a:stretch>
          </a:blipFill>
        </p:spPr>
        <p:txBody>
          <a:bodyPr wrap="square" lIns="0" tIns="0" rIns="0" bIns="0" rtlCol="0">
            <a:noAutofit/>
          </a:bodyPr>
          <a:lstStyle/>
          <a:p>
            <a:endParaRPr/>
          </a:p>
        </p:txBody>
      </p:sp>
      <p:sp>
        <p:nvSpPr>
          <p:cNvPr id="19" name="object 19"/>
          <p:cNvSpPr/>
          <p:nvPr/>
        </p:nvSpPr>
        <p:spPr>
          <a:xfrm>
            <a:off x="5849239" y="1489455"/>
            <a:ext cx="1422145" cy="597535"/>
          </a:xfrm>
          <a:prstGeom prst="rect">
            <a:avLst/>
          </a:prstGeom>
          <a:blipFill>
            <a:blip r:embed="rId18" cstate="print"/>
            <a:stretch>
              <a:fillRect/>
            </a:stretch>
          </a:blipFill>
        </p:spPr>
        <p:txBody>
          <a:bodyPr wrap="square" lIns="0" tIns="0" rIns="0" bIns="0" rtlCol="0">
            <a:noAutofit/>
          </a:bodyPr>
          <a:lstStyle/>
          <a:p>
            <a:endParaRPr/>
          </a:p>
        </p:txBody>
      </p:sp>
      <p:sp>
        <p:nvSpPr>
          <p:cNvPr id="20" name="object 20"/>
          <p:cNvSpPr/>
          <p:nvPr/>
        </p:nvSpPr>
        <p:spPr>
          <a:xfrm>
            <a:off x="7265416" y="1463178"/>
            <a:ext cx="865303" cy="248894"/>
          </a:xfrm>
          <a:prstGeom prst="rect">
            <a:avLst/>
          </a:prstGeom>
          <a:blipFill>
            <a:blip r:embed="rId19" cstate="print"/>
            <a:stretch>
              <a:fillRect/>
            </a:stretch>
          </a:blipFill>
        </p:spPr>
        <p:txBody>
          <a:bodyPr wrap="square" lIns="0" tIns="0" rIns="0" bIns="0" rtlCol="0">
            <a:noAutofit/>
          </a:bodyPr>
          <a:lstStyle/>
          <a:p>
            <a:endParaRPr/>
          </a:p>
        </p:txBody>
      </p:sp>
      <p:sp>
        <p:nvSpPr>
          <p:cNvPr id="21" name="object 21"/>
          <p:cNvSpPr/>
          <p:nvPr/>
        </p:nvSpPr>
        <p:spPr>
          <a:xfrm>
            <a:off x="3444748" y="2741168"/>
            <a:ext cx="1759203" cy="1283462"/>
          </a:xfrm>
          <a:prstGeom prst="rect">
            <a:avLst/>
          </a:prstGeom>
          <a:blipFill>
            <a:blip r:embed="rId20" cstate="print"/>
            <a:stretch>
              <a:fillRect/>
            </a:stretch>
          </a:blipFill>
        </p:spPr>
        <p:txBody>
          <a:bodyPr wrap="square" lIns="0" tIns="0" rIns="0" bIns="0" rtlCol="0">
            <a:noAutofit/>
          </a:bodyPr>
          <a:lstStyle/>
          <a:p>
            <a:endParaRPr/>
          </a:p>
        </p:txBody>
      </p:sp>
      <p:sp>
        <p:nvSpPr>
          <p:cNvPr id="22" name="object 22"/>
          <p:cNvSpPr/>
          <p:nvPr/>
        </p:nvSpPr>
        <p:spPr>
          <a:xfrm>
            <a:off x="2948345" y="3983608"/>
            <a:ext cx="541741" cy="1191792"/>
          </a:xfrm>
          <a:prstGeom prst="rect">
            <a:avLst/>
          </a:prstGeom>
          <a:blipFill>
            <a:blip r:embed="rId21" cstate="print"/>
            <a:stretch>
              <a:fillRect/>
            </a:stretch>
          </a:blipFill>
        </p:spPr>
        <p:txBody>
          <a:bodyPr wrap="square" lIns="0" tIns="0" rIns="0" bIns="0" rtlCol="0">
            <a:noAutofit/>
          </a:bodyPr>
          <a:lstStyle/>
          <a:p>
            <a:endParaRPr/>
          </a:p>
        </p:txBody>
      </p:sp>
      <p:sp>
        <p:nvSpPr>
          <p:cNvPr id="23" name="object 23"/>
          <p:cNvSpPr/>
          <p:nvPr/>
        </p:nvSpPr>
        <p:spPr>
          <a:xfrm>
            <a:off x="3059683" y="2714878"/>
            <a:ext cx="2064131" cy="997077"/>
          </a:xfrm>
          <a:prstGeom prst="rect">
            <a:avLst/>
          </a:prstGeom>
          <a:blipFill>
            <a:blip r:embed="rId22" cstate="print"/>
            <a:stretch>
              <a:fillRect/>
            </a:stretch>
          </a:blipFill>
        </p:spPr>
        <p:txBody>
          <a:bodyPr wrap="square" lIns="0" tIns="0" rIns="0" bIns="0" rtlCol="0">
            <a:noAutofit/>
          </a:bodyPr>
          <a:lstStyle/>
          <a:p>
            <a:endParaRPr/>
          </a:p>
        </p:txBody>
      </p:sp>
      <p:sp>
        <p:nvSpPr>
          <p:cNvPr id="24" name="object 24"/>
          <p:cNvSpPr/>
          <p:nvPr/>
        </p:nvSpPr>
        <p:spPr>
          <a:xfrm>
            <a:off x="2368692" y="3662426"/>
            <a:ext cx="734171" cy="1200004"/>
          </a:xfrm>
          <a:prstGeom prst="rect">
            <a:avLst/>
          </a:prstGeom>
          <a:blipFill>
            <a:blip r:embed="rId23" cstate="print"/>
            <a:stretch>
              <a:fillRect/>
            </a:stretch>
          </a:blipFill>
        </p:spPr>
        <p:txBody>
          <a:bodyPr wrap="square" lIns="0" tIns="0" rIns="0" bIns="0" rtlCol="0">
            <a:noAutofit/>
          </a:bodyPr>
          <a:lstStyle/>
          <a:p>
            <a:endParaRPr/>
          </a:p>
        </p:txBody>
      </p:sp>
      <p:sp>
        <p:nvSpPr>
          <p:cNvPr id="25" name="object 25"/>
          <p:cNvSpPr/>
          <p:nvPr/>
        </p:nvSpPr>
        <p:spPr>
          <a:xfrm>
            <a:off x="3060064" y="2614423"/>
            <a:ext cx="2076958" cy="678686"/>
          </a:xfrm>
          <a:prstGeom prst="rect">
            <a:avLst/>
          </a:prstGeom>
          <a:blipFill>
            <a:blip r:embed="rId24" cstate="print"/>
            <a:stretch>
              <a:fillRect/>
            </a:stretch>
          </a:blipFill>
        </p:spPr>
        <p:txBody>
          <a:bodyPr wrap="square" lIns="0" tIns="0" rIns="0" bIns="0" rtlCol="0">
            <a:noAutofit/>
          </a:bodyPr>
          <a:lstStyle/>
          <a:p>
            <a:endParaRPr/>
          </a:p>
        </p:txBody>
      </p:sp>
      <p:sp>
        <p:nvSpPr>
          <p:cNvPr id="26" name="object 26"/>
          <p:cNvSpPr/>
          <p:nvPr/>
        </p:nvSpPr>
        <p:spPr>
          <a:xfrm>
            <a:off x="2241343" y="3240659"/>
            <a:ext cx="852884" cy="1004585"/>
          </a:xfrm>
          <a:prstGeom prst="rect">
            <a:avLst/>
          </a:prstGeom>
          <a:blipFill>
            <a:blip r:embed="rId25" cstate="print"/>
            <a:stretch>
              <a:fillRect/>
            </a:stretch>
          </a:blipFill>
        </p:spPr>
        <p:txBody>
          <a:bodyPr wrap="square" lIns="0" tIns="0" rIns="0" bIns="0" rtlCol="0">
            <a:noAutofit/>
          </a:bodyPr>
          <a:lstStyle/>
          <a:p>
            <a:endParaRPr/>
          </a:p>
        </p:txBody>
      </p:sp>
      <p:sp>
        <p:nvSpPr>
          <p:cNvPr id="27" name="object 27"/>
          <p:cNvSpPr/>
          <p:nvPr/>
        </p:nvSpPr>
        <p:spPr>
          <a:xfrm>
            <a:off x="3056254" y="2517106"/>
            <a:ext cx="2088769" cy="383573"/>
          </a:xfrm>
          <a:prstGeom prst="rect">
            <a:avLst/>
          </a:prstGeom>
          <a:blipFill>
            <a:blip r:embed="rId26" cstate="print"/>
            <a:stretch>
              <a:fillRect/>
            </a:stretch>
          </a:blipFill>
        </p:spPr>
        <p:txBody>
          <a:bodyPr wrap="square" lIns="0" tIns="0" rIns="0" bIns="0" rtlCol="0">
            <a:noAutofit/>
          </a:bodyPr>
          <a:lstStyle/>
          <a:p>
            <a:endParaRPr/>
          </a:p>
        </p:txBody>
      </p:sp>
      <p:sp>
        <p:nvSpPr>
          <p:cNvPr id="28" name="object 28"/>
          <p:cNvSpPr/>
          <p:nvPr/>
        </p:nvSpPr>
        <p:spPr>
          <a:xfrm>
            <a:off x="2169479" y="2840228"/>
            <a:ext cx="916493" cy="933954"/>
          </a:xfrm>
          <a:prstGeom prst="rect">
            <a:avLst/>
          </a:prstGeom>
          <a:blipFill>
            <a:blip r:embed="rId27" cstate="print"/>
            <a:stretch>
              <a:fillRect/>
            </a:stretch>
          </a:blipFill>
        </p:spPr>
        <p:txBody>
          <a:bodyPr wrap="square" lIns="0" tIns="0" rIns="0" bIns="0" rtlCol="0">
            <a:noAutofit/>
          </a:bodyPr>
          <a:lstStyle/>
          <a:p>
            <a:endParaRPr/>
          </a:p>
        </p:txBody>
      </p:sp>
      <p:sp>
        <p:nvSpPr>
          <p:cNvPr id="29" name="object 29"/>
          <p:cNvSpPr/>
          <p:nvPr/>
        </p:nvSpPr>
        <p:spPr>
          <a:xfrm>
            <a:off x="3168142" y="2272663"/>
            <a:ext cx="1936622" cy="204090"/>
          </a:xfrm>
          <a:prstGeom prst="rect">
            <a:avLst/>
          </a:prstGeom>
          <a:blipFill>
            <a:blip r:embed="rId28" cstate="print"/>
            <a:stretch>
              <a:fillRect/>
            </a:stretch>
          </a:blipFill>
        </p:spPr>
        <p:txBody>
          <a:bodyPr wrap="square" lIns="0" tIns="0" rIns="0" bIns="0" rtlCol="0">
            <a:noAutofit/>
          </a:bodyPr>
          <a:lstStyle/>
          <a:p>
            <a:endParaRPr/>
          </a:p>
        </p:txBody>
      </p:sp>
      <p:sp>
        <p:nvSpPr>
          <p:cNvPr id="30" name="object 30"/>
          <p:cNvSpPr/>
          <p:nvPr/>
        </p:nvSpPr>
        <p:spPr>
          <a:xfrm>
            <a:off x="2236584" y="2368041"/>
            <a:ext cx="952258" cy="717694"/>
          </a:xfrm>
          <a:prstGeom prst="rect">
            <a:avLst/>
          </a:prstGeom>
          <a:blipFill>
            <a:blip r:embed="rId29" cstate="print"/>
            <a:stretch>
              <a:fillRect/>
            </a:stretch>
          </a:blipFill>
        </p:spPr>
        <p:txBody>
          <a:bodyPr wrap="square" lIns="0" tIns="0" rIns="0" bIns="0" rtlCol="0">
            <a:noAutofit/>
          </a:bodyPr>
          <a:lstStyle/>
          <a:p>
            <a:endParaRPr/>
          </a:p>
        </p:txBody>
      </p:sp>
      <p:sp>
        <p:nvSpPr>
          <p:cNvPr id="31" name="object 31"/>
          <p:cNvSpPr/>
          <p:nvPr/>
        </p:nvSpPr>
        <p:spPr>
          <a:xfrm>
            <a:off x="3330575" y="2054784"/>
            <a:ext cx="1724914" cy="302843"/>
          </a:xfrm>
          <a:prstGeom prst="rect">
            <a:avLst/>
          </a:prstGeom>
          <a:blipFill>
            <a:blip r:embed="rId30" cstate="print"/>
            <a:stretch>
              <a:fillRect/>
            </a:stretch>
          </a:blipFill>
        </p:spPr>
        <p:txBody>
          <a:bodyPr wrap="square" lIns="0" tIns="0" rIns="0" bIns="0" rtlCol="0">
            <a:noAutofit/>
          </a:bodyPr>
          <a:lstStyle/>
          <a:p>
            <a:endParaRPr/>
          </a:p>
        </p:txBody>
      </p:sp>
      <p:sp>
        <p:nvSpPr>
          <p:cNvPr id="32" name="object 32"/>
          <p:cNvSpPr/>
          <p:nvPr/>
        </p:nvSpPr>
        <p:spPr>
          <a:xfrm>
            <a:off x="2411063" y="2054714"/>
            <a:ext cx="930179" cy="395871"/>
          </a:xfrm>
          <a:prstGeom prst="rect">
            <a:avLst/>
          </a:prstGeom>
          <a:blipFill>
            <a:blip r:embed="rId31" cstate="print"/>
            <a:stretch>
              <a:fillRect/>
            </a:stretch>
          </a:blipFill>
        </p:spPr>
        <p:txBody>
          <a:bodyPr wrap="square" lIns="0" tIns="0" rIns="0" bIns="0" rtlCol="0">
            <a:noAutofit/>
          </a:bodyPr>
          <a:lstStyle/>
          <a:p>
            <a:endParaRPr/>
          </a:p>
        </p:txBody>
      </p:sp>
      <p:sp>
        <p:nvSpPr>
          <p:cNvPr id="33" name="object 33"/>
          <p:cNvSpPr/>
          <p:nvPr/>
        </p:nvSpPr>
        <p:spPr>
          <a:xfrm>
            <a:off x="3641216" y="1709038"/>
            <a:ext cx="1422146" cy="597408"/>
          </a:xfrm>
          <a:prstGeom prst="rect">
            <a:avLst/>
          </a:prstGeom>
          <a:blipFill>
            <a:blip r:embed="rId32" cstate="print"/>
            <a:stretch>
              <a:fillRect/>
            </a:stretch>
          </a:blipFill>
        </p:spPr>
        <p:txBody>
          <a:bodyPr wrap="square" lIns="0" tIns="0" rIns="0" bIns="0" rtlCol="0">
            <a:noAutofit/>
          </a:bodyPr>
          <a:lstStyle/>
          <a:p>
            <a:endParaRPr/>
          </a:p>
        </p:txBody>
      </p:sp>
      <p:sp>
        <p:nvSpPr>
          <p:cNvPr id="34" name="object 34"/>
          <p:cNvSpPr/>
          <p:nvPr/>
        </p:nvSpPr>
        <p:spPr>
          <a:xfrm>
            <a:off x="2781490" y="1679942"/>
            <a:ext cx="866203" cy="252182"/>
          </a:xfrm>
          <a:prstGeom prst="rect">
            <a:avLst/>
          </a:prstGeom>
          <a:blipFill>
            <a:blip r:embed="rId33" cstate="print"/>
            <a:stretch>
              <a:fillRect/>
            </a:stretch>
          </a:blipFill>
        </p:spPr>
        <p:txBody>
          <a:bodyPr wrap="square" lIns="0" tIns="0" rIns="0" bIns="0" rtlCol="0">
            <a:noAutofit/>
          </a:bodyPr>
          <a:lstStyle/>
          <a:p>
            <a:endParaRPr/>
          </a:p>
        </p:txBody>
      </p:sp>
      <p:sp>
        <p:nvSpPr>
          <p:cNvPr id="35" name="object 35"/>
          <p:cNvSpPr/>
          <p:nvPr/>
        </p:nvSpPr>
        <p:spPr>
          <a:xfrm>
            <a:off x="3782314" y="1531111"/>
            <a:ext cx="1332230" cy="787526"/>
          </a:xfrm>
          <a:prstGeom prst="rect">
            <a:avLst/>
          </a:prstGeom>
          <a:blipFill>
            <a:blip r:embed="rId34" cstate="print"/>
            <a:stretch>
              <a:fillRect/>
            </a:stretch>
          </a:blipFill>
        </p:spPr>
        <p:txBody>
          <a:bodyPr wrap="square" lIns="0" tIns="0" rIns="0" bIns="0" rtlCol="0">
            <a:noAutofit/>
          </a:bodyPr>
          <a:lstStyle/>
          <a:p>
            <a:endParaRPr/>
          </a:p>
        </p:txBody>
      </p:sp>
      <p:sp>
        <p:nvSpPr>
          <p:cNvPr id="36" name="object 36"/>
          <p:cNvSpPr/>
          <p:nvPr/>
        </p:nvSpPr>
        <p:spPr>
          <a:xfrm>
            <a:off x="2913721" y="1435608"/>
            <a:ext cx="880403" cy="197335"/>
          </a:xfrm>
          <a:prstGeom prst="rect">
            <a:avLst/>
          </a:prstGeom>
          <a:blipFill>
            <a:blip r:embed="rId35" cstate="print"/>
            <a:stretch>
              <a:fillRect/>
            </a:stretch>
          </a:blipFill>
        </p:spPr>
        <p:txBody>
          <a:bodyPr wrap="square" lIns="0" tIns="0" rIns="0" bIns="0" rtlCol="0">
            <a:noAutofit/>
          </a:bodyPr>
          <a:lstStyle/>
          <a:p>
            <a:endParaRPr/>
          </a:p>
        </p:txBody>
      </p:sp>
      <p:sp>
        <p:nvSpPr>
          <p:cNvPr id="37" name="object 37"/>
          <p:cNvSpPr/>
          <p:nvPr/>
        </p:nvSpPr>
        <p:spPr>
          <a:xfrm>
            <a:off x="4044696" y="1280286"/>
            <a:ext cx="1138936" cy="1056004"/>
          </a:xfrm>
          <a:prstGeom prst="rect">
            <a:avLst/>
          </a:prstGeom>
          <a:blipFill>
            <a:blip r:embed="rId36" cstate="print"/>
            <a:stretch>
              <a:fillRect/>
            </a:stretch>
          </a:blipFill>
        </p:spPr>
        <p:txBody>
          <a:bodyPr wrap="square" lIns="0" tIns="0" rIns="0" bIns="0" rtlCol="0">
            <a:noAutofit/>
          </a:bodyPr>
          <a:lstStyle/>
          <a:p>
            <a:endParaRPr/>
          </a:p>
        </p:txBody>
      </p:sp>
      <p:sp>
        <p:nvSpPr>
          <p:cNvPr id="38" name="object 38"/>
          <p:cNvSpPr/>
          <p:nvPr/>
        </p:nvSpPr>
        <p:spPr>
          <a:xfrm>
            <a:off x="3188823" y="1054024"/>
            <a:ext cx="876573" cy="260679"/>
          </a:xfrm>
          <a:prstGeom prst="rect">
            <a:avLst/>
          </a:prstGeom>
          <a:blipFill>
            <a:blip r:embed="rId37" cstate="print"/>
            <a:stretch>
              <a:fillRect/>
            </a:stretch>
          </a:blipFill>
        </p:spPr>
        <p:txBody>
          <a:bodyPr wrap="square" lIns="0" tIns="0" rIns="0" bIns="0" rtlCol="0">
            <a:noAutofit/>
          </a:bodyPr>
          <a:lstStyle/>
          <a:p>
            <a:endParaRPr/>
          </a:p>
        </p:txBody>
      </p:sp>
      <p:sp>
        <p:nvSpPr>
          <p:cNvPr id="39" name="object 39"/>
          <p:cNvSpPr/>
          <p:nvPr/>
        </p:nvSpPr>
        <p:spPr>
          <a:xfrm>
            <a:off x="4291076" y="1005966"/>
            <a:ext cx="948309" cy="1260221"/>
          </a:xfrm>
          <a:prstGeom prst="rect">
            <a:avLst/>
          </a:prstGeom>
          <a:blipFill>
            <a:blip r:embed="rId38" cstate="print"/>
            <a:stretch>
              <a:fillRect/>
            </a:stretch>
          </a:blipFill>
        </p:spPr>
        <p:txBody>
          <a:bodyPr wrap="square" lIns="0" tIns="0" rIns="0" bIns="0" rtlCol="0">
            <a:noAutofit/>
          </a:bodyPr>
          <a:lstStyle/>
          <a:p>
            <a:endParaRPr/>
          </a:p>
        </p:txBody>
      </p:sp>
      <p:sp>
        <p:nvSpPr>
          <p:cNvPr id="40" name="object 40"/>
          <p:cNvSpPr/>
          <p:nvPr/>
        </p:nvSpPr>
        <p:spPr>
          <a:xfrm>
            <a:off x="3463177" y="646420"/>
            <a:ext cx="853298" cy="395995"/>
          </a:xfrm>
          <a:prstGeom prst="rect">
            <a:avLst/>
          </a:prstGeom>
          <a:blipFill>
            <a:blip r:embed="rId39" cstate="print"/>
            <a:stretch>
              <a:fillRect/>
            </a:stretch>
          </a:blipFill>
        </p:spPr>
        <p:txBody>
          <a:bodyPr wrap="square" lIns="0" tIns="0" rIns="0" bIns="0" rtlCol="0">
            <a:noAutofit/>
          </a:bodyPr>
          <a:lstStyle/>
          <a:p>
            <a:endParaRPr/>
          </a:p>
        </p:txBody>
      </p:sp>
      <p:sp>
        <p:nvSpPr>
          <p:cNvPr id="41" name="object 41"/>
          <p:cNvSpPr/>
          <p:nvPr/>
        </p:nvSpPr>
        <p:spPr>
          <a:xfrm>
            <a:off x="4726304" y="934720"/>
            <a:ext cx="538734" cy="1284477"/>
          </a:xfrm>
          <a:prstGeom prst="rect">
            <a:avLst/>
          </a:prstGeom>
          <a:blipFill>
            <a:blip r:embed="rId40" cstate="print"/>
            <a:stretch>
              <a:fillRect/>
            </a:stretch>
          </a:blipFill>
        </p:spPr>
        <p:txBody>
          <a:bodyPr wrap="square" lIns="0" tIns="0" rIns="0" bIns="0" rtlCol="0">
            <a:noAutofit/>
          </a:bodyPr>
          <a:lstStyle/>
          <a:p>
            <a:endParaRPr/>
          </a:p>
        </p:txBody>
      </p:sp>
      <p:sp>
        <p:nvSpPr>
          <p:cNvPr id="42" name="object 42"/>
          <p:cNvSpPr/>
          <p:nvPr/>
        </p:nvSpPr>
        <p:spPr>
          <a:xfrm>
            <a:off x="4044881" y="493827"/>
            <a:ext cx="716856" cy="472111"/>
          </a:xfrm>
          <a:prstGeom prst="rect">
            <a:avLst/>
          </a:prstGeom>
          <a:blipFill>
            <a:blip r:embed="rId41" cstate="print"/>
            <a:stretch>
              <a:fillRect/>
            </a:stretch>
          </a:blipFill>
        </p:spPr>
        <p:txBody>
          <a:bodyPr wrap="square" lIns="0" tIns="0" rIns="0" bIns="0" rtlCol="0">
            <a:noAutofit/>
          </a:bodyPr>
          <a:lstStyle/>
          <a:p>
            <a:endParaRPr/>
          </a:p>
        </p:txBody>
      </p:sp>
      <p:sp>
        <p:nvSpPr>
          <p:cNvPr id="43" name="object 43"/>
          <p:cNvSpPr/>
          <p:nvPr/>
        </p:nvSpPr>
        <p:spPr>
          <a:xfrm>
            <a:off x="5050409" y="880872"/>
            <a:ext cx="292815" cy="1311148"/>
          </a:xfrm>
          <a:prstGeom prst="rect">
            <a:avLst/>
          </a:prstGeom>
          <a:blipFill>
            <a:blip r:embed="rId42" cstate="print"/>
            <a:stretch>
              <a:fillRect/>
            </a:stretch>
          </a:blipFill>
        </p:spPr>
        <p:txBody>
          <a:bodyPr wrap="square" lIns="0" tIns="0" rIns="0" bIns="0" rtlCol="0">
            <a:noAutofit/>
          </a:bodyPr>
          <a:lstStyle/>
          <a:p>
            <a:endParaRPr/>
          </a:p>
        </p:txBody>
      </p:sp>
      <p:sp>
        <p:nvSpPr>
          <p:cNvPr id="44" name="object 44"/>
          <p:cNvSpPr/>
          <p:nvPr/>
        </p:nvSpPr>
        <p:spPr>
          <a:xfrm>
            <a:off x="4462114" y="362160"/>
            <a:ext cx="623473" cy="550569"/>
          </a:xfrm>
          <a:prstGeom prst="rect">
            <a:avLst/>
          </a:prstGeom>
          <a:blipFill>
            <a:blip r:embed="rId43" cstate="print"/>
            <a:stretch>
              <a:fillRect/>
            </a:stretch>
          </a:blipFill>
        </p:spPr>
        <p:txBody>
          <a:bodyPr wrap="square" lIns="0" tIns="0" rIns="0" bIns="0" rtlCol="0">
            <a:noAutofit/>
          </a:bodyPr>
          <a:lstStyle/>
          <a:p>
            <a:endParaRPr/>
          </a:p>
        </p:txBody>
      </p:sp>
      <p:sp>
        <p:nvSpPr>
          <p:cNvPr id="45" name="object 45"/>
          <p:cNvSpPr/>
          <p:nvPr/>
        </p:nvSpPr>
        <p:spPr>
          <a:xfrm>
            <a:off x="5760592" y="1256664"/>
            <a:ext cx="1321562" cy="805942"/>
          </a:xfrm>
          <a:prstGeom prst="rect">
            <a:avLst/>
          </a:prstGeom>
          <a:blipFill>
            <a:blip r:embed="rId44" cstate="print"/>
            <a:stretch>
              <a:fillRect/>
            </a:stretch>
          </a:blipFill>
        </p:spPr>
        <p:txBody>
          <a:bodyPr wrap="square" lIns="0" tIns="0" rIns="0" bIns="0" rtlCol="0">
            <a:noAutofit/>
          </a:bodyPr>
          <a:lstStyle/>
          <a:p>
            <a:endParaRPr/>
          </a:p>
        </p:txBody>
      </p:sp>
      <p:sp>
        <p:nvSpPr>
          <p:cNvPr id="46" name="object 46"/>
          <p:cNvSpPr/>
          <p:nvPr/>
        </p:nvSpPr>
        <p:spPr>
          <a:xfrm>
            <a:off x="7068946" y="1152045"/>
            <a:ext cx="884022" cy="195536"/>
          </a:xfrm>
          <a:prstGeom prst="rect">
            <a:avLst/>
          </a:prstGeom>
          <a:blipFill>
            <a:blip r:embed="rId45" cstate="print"/>
            <a:stretch>
              <a:fillRect/>
            </a:stretch>
          </a:blipFill>
        </p:spPr>
        <p:txBody>
          <a:bodyPr wrap="square" lIns="0" tIns="0" rIns="0" bIns="0" rtlCol="0">
            <a:noAutofit/>
          </a:bodyPr>
          <a:lstStyle/>
          <a:p>
            <a:endParaRPr/>
          </a:p>
        </p:txBody>
      </p:sp>
      <p:sp>
        <p:nvSpPr>
          <p:cNvPr id="47" name="object 47"/>
          <p:cNvSpPr/>
          <p:nvPr/>
        </p:nvSpPr>
        <p:spPr>
          <a:xfrm>
            <a:off x="5669407" y="1052702"/>
            <a:ext cx="1170050" cy="1020445"/>
          </a:xfrm>
          <a:prstGeom prst="rect">
            <a:avLst/>
          </a:prstGeom>
          <a:blipFill>
            <a:blip r:embed="rId46" cstate="print"/>
            <a:stretch>
              <a:fillRect/>
            </a:stretch>
          </a:blipFill>
        </p:spPr>
        <p:txBody>
          <a:bodyPr wrap="square" lIns="0" tIns="0" rIns="0" bIns="0" rtlCol="0">
            <a:noAutofit/>
          </a:bodyPr>
          <a:lstStyle/>
          <a:p>
            <a:endParaRPr/>
          </a:p>
        </p:txBody>
      </p:sp>
      <p:sp>
        <p:nvSpPr>
          <p:cNvPr id="48" name="object 48"/>
          <p:cNvSpPr/>
          <p:nvPr/>
        </p:nvSpPr>
        <p:spPr>
          <a:xfrm>
            <a:off x="6820408" y="847888"/>
            <a:ext cx="881739" cy="240628"/>
          </a:xfrm>
          <a:prstGeom prst="rect">
            <a:avLst/>
          </a:prstGeom>
          <a:blipFill>
            <a:blip r:embed="rId47" cstate="print"/>
            <a:stretch>
              <a:fillRect/>
            </a:stretch>
          </a:blipFill>
        </p:spPr>
        <p:txBody>
          <a:bodyPr wrap="square" lIns="0" tIns="0" rIns="0" bIns="0" rtlCol="0">
            <a:noAutofit/>
          </a:bodyPr>
          <a:lstStyle/>
          <a:p>
            <a:endParaRPr/>
          </a:p>
        </p:txBody>
      </p:sp>
      <p:sp>
        <p:nvSpPr>
          <p:cNvPr id="49" name="object 49"/>
          <p:cNvSpPr/>
          <p:nvPr/>
        </p:nvSpPr>
        <p:spPr>
          <a:xfrm>
            <a:off x="5302630" y="918337"/>
            <a:ext cx="181466" cy="1269491"/>
          </a:xfrm>
          <a:prstGeom prst="rect">
            <a:avLst/>
          </a:prstGeom>
          <a:blipFill>
            <a:blip r:embed="rId48" cstate="print"/>
            <a:stretch>
              <a:fillRect/>
            </a:stretch>
          </a:blipFill>
        </p:spPr>
        <p:txBody>
          <a:bodyPr wrap="square" lIns="0" tIns="0" rIns="0" bIns="0" rtlCol="0">
            <a:noAutofit/>
          </a:bodyPr>
          <a:lstStyle/>
          <a:p>
            <a:endParaRPr/>
          </a:p>
        </p:txBody>
      </p:sp>
      <p:sp>
        <p:nvSpPr>
          <p:cNvPr id="50" name="object 50"/>
          <p:cNvSpPr/>
          <p:nvPr/>
        </p:nvSpPr>
        <p:spPr>
          <a:xfrm>
            <a:off x="4927200" y="368850"/>
            <a:ext cx="423436" cy="608668"/>
          </a:xfrm>
          <a:prstGeom prst="rect">
            <a:avLst/>
          </a:prstGeom>
          <a:blipFill>
            <a:blip r:embed="rId49" cstate="print"/>
            <a:stretch>
              <a:fillRect/>
            </a:stretch>
          </a:blipFill>
        </p:spPr>
        <p:txBody>
          <a:bodyPr wrap="square" lIns="0" tIns="0" rIns="0" bIns="0" rtlCol="0">
            <a:noAutofit/>
          </a:bodyPr>
          <a:lstStyle/>
          <a:p>
            <a:endParaRPr/>
          </a:p>
        </p:txBody>
      </p:sp>
      <p:sp>
        <p:nvSpPr>
          <p:cNvPr id="51" name="object 51"/>
          <p:cNvSpPr/>
          <p:nvPr/>
        </p:nvSpPr>
        <p:spPr>
          <a:xfrm>
            <a:off x="5560314" y="894587"/>
            <a:ext cx="401574" cy="1272794"/>
          </a:xfrm>
          <a:prstGeom prst="rect">
            <a:avLst/>
          </a:prstGeom>
          <a:blipFill>
            <a:blip r:embed="rId50" cstate="print"/>
            <a:stretch>
              <a:fillRect/>
            </a:stretch>
          </a:blipFill>
        </p:spPr>
        <p:txBody>
          <a:bodyPr wrap="square" lIns="0" tIns="0" rIns="0" bIns="0" rtlCol="0">
            <a:noAutofit/>
          </a:bodyPr>
          <a:lstStyle/>
          <a:p>
            <a:endParaRPr/>
          </a:p>
        </p:txBody>
      </p:sp>
      <p:sp>
        <p:nvSpPr>
          <p:cNvPr id="52" name="object 52"/>
          <p:cNvSpPr/>
          <p:nvPr/>
        </p:nvSpPr>
        <p:spPr>
          <a:xfrm>
            <a:off x="5928614" y="387724"/>
            <a:ext cx="605703" cy="523967"/>
          </a:xfrm>
          <a:prstGeom prst="rect">
            <a:avLst/>
          </a:prstGeom>
          <a:blipFill>
            <a:blip r:embed="rId51" cstate="print"/>
            <a:stretch>
              <a:fillRect/>
            </a:stretch>
          </a:blipFill>
        </p:spPr>
        <p:txBody>
          <a:bodyPr wrap="square" lIns="0" tIns="0" rIns="0" bIns="0" rtlCol="0">
            <a:noAutofit/>
          </a:bodyPr>
          <a:lstStyle/>
          <a:p>
            <a:endParaRPr/>
          </a:p>
        </p:txBody>
      </p:sp>
      <p:sp>
        <p:nvSpPr>
          <p:cNvPr id="53" name="object 53"/>
          <p:cNvSpPr/>
          <p:nvPr/>
        </p:nvSpPr>
        <p:spPr>
          <a:xfrm>
            <a:off x="5590921" y="930148"/>
            <a:ext cx="788034" cy="1249806"/>
          </a:xfrm>
          <a:prstGeom prst="rect">
            <a:avLst/>
          </a:prstGeom>
          <a:blipFill>
            <a:blip r:embed="rId52" cstate="print"/>
            <a:stretch>
              <a:fillRect/>
            </a:stretch>
          </a:blipFill>
        </p:spPr>
        <p:txBody>
          <a:bodyPr wrap="square" lIns="0" tIns="0" rIns="0" bIns="0" rtlCol="0">
            <a:noAutofit/>
          </a:bodyPr>
          <a:lstStyle/>
          <a:p>
            <a:endParaRPr/>
          </a:p>
        </p:txBody>
      </p:sp>
      <p:sp>
        <p:nvSpPr>
          <p:cNvPr id="54" name="object 54"/>
          <p:cNvSpPr/>
          <p:nvPr/>
        </p:nvSpPr>
        <p:spPr>
          <a:xfrm>
            <a:off x="6339332" y="629338"/>
            <a:ext cx="875863" cy="342973"/>
          </a:xfrm>
          <a:prstGeom prst="rect">
            <a:avLst/>
          </a:prstGeom>
          <a:blipFill>
            <a:blip r:embed="rId53" cstate="print"/>
            <a:stretch>
              <a:fillRect/>
            </a:stretch>
          </a:blipFill>
        </p:spPr>
        <p:txBody>
          <a:bodyPr wrap="square" lIns="0" tIns="0" rIns="0" bIns="0" rtlCol="0">
            <a:noAutofit/>
          </a:bodyPr>
          <a:lstStyle/>
          <a:p>
            <a:endParaRPr/>
          </a:p>
        </p:txBody>
      </p:sp>
      <p:sp>
        <p:nvSpPr>
          <p:cNvPr id="55" name="object 55"/>
          <p:cNvSpPr/>
          <p:nvPr/>
        </p:nvSpPr>
        <p:spPr>
          <a:xfrm>
            <a:off x="5546916" y="907415"/>
            <a:ext cx="101408" cy="1178940"/>
          </a:xfrm>
          <a:prstGeom prst="rect">
            <a:avLst/>
          </a:prstGeom>
          <a:blipFill>
            <a:blip r:embed="rId54" cstate="print"/>
            <a:stretch>
              <a:fillRect/>
            </a:stretch>
          </a:blipFill>
        </p:spPr>
        <p:txBody>
          <a:bodyPr wrap="square" lIns="0" tIns="0" rIns="0" bIns="0" rtlCol="0">
            <a:noAutofit/>
          </a:bodyPr>
          <a:lstStyle/>
          <a:p>
            <a:endParaRPr/>
          </a:p>
        </p:txBody>
      </p:sp>
      <p:sp>
        <p:nvSpPr>
          <p:cNvPr id="56" name="object 56"/>
          <p:cNvSpPr/>
          <p:nvPr/>
        </p:nvSpPr>
        <p:spPr>
          <a:xfrm>
            <a:off x="5631307" y="313843"/>
            <a:ext cx="248758" cy="601105"/>
          </a:xfrm>
          <a:prstGeom prst="rect">
            <a:avLst/>
          </a:prstGeom>
          <a:blipFill>
            <a:blip r:embed="rId55" cstate="print"/>
            <a:stretch>
              <a:fillRect/>
            </a:stretch>
          </a:blipFill>
        </p:spPr>
        <p:txBody>
          <a:bodyPr wrap="square" lIns="0" tIns="0" rIns="0" bIns="0" rtlCol="0">
            <a:noAutofit/>
          </a:bodyPr>
          <a:lstStyle/>
          <a:p>
            <a:endParaRPr/>
          </a:p>
        </p:txBody>
      </p:sp>
      <p:sp>
        <p:nvSpPr>
          <p:cNvPr id="57" name="object 57"/>
          <p:cNvSpPr/>
          <p:nvPr/>
        </p:nvSpPr>
        <p:spPr>
          <a:xfrm>
            <a:off x="3721227" y="2748661"/>
            <a:ext cx="1536064" cy="1543303"/>
          </a:xfrm>
          <a:prstGeom prst="rect">
            <a:avLst/>
          </a:prstGeom>
          <a:blipFill>
            <a:blip r:embed="rId56" cstate="print"/>
            <a:stretch>
              <a:fillRect/>
            </a:stretch>
          </a:blipFill>
        </p:spPr>
        <p:txBody>
          <a:bodyPr wrap="square" lIns="0" tIns="0" rIns="0" bIns="0" rtlCol="0">
            <a:noAutofit/>
          </a:bodyPr>
          <a:lstStyle/>
          <a:p>
            <a:endParaRPr/>
          </a:p>
        </p:txBody>
      </p:sp>
      <p:sp>
        <p:nvSpPr>
          <p:cNvPr id="58" name="object 58"/>
          <p:cNvSpPr/>
          <p:nvPr/>
        </p:nvSpPr>
        <p:spPr>
          <a:xfrm>
            <a:off x="3387324" y="4257675"/>
            <a:ext cx="385210" cy="1231976"/>
          </a:xfrm>
          <a:prstGeom prst="rect">
            <a:avLst/>
          </a:prstGeom>
          <a:blipFill>
            <a:blip r:embed="rId57" cstate="print"/>
            <a:stretch>
              <a:fillRect/>
            </a:stretch>
          </a:blipFill>
        </p:spPr>
        <p:txBody>
          <a:bodyPr wrap="square" lIns="0" tIns="0" rIns="0" bIns="0" rtlCol="0">
            <a:noAutofit/>
          </a:bodyPr>
          <a:lstStyle/>
          <a:p>
            <a:endParaRPr/>
          </a:p>
        </p:txBody>
      </p:sp>
      <p:sp>
        <p:nvSpPr>
          <p:cNvPr id="59" name="object 59"/>
          <p:cNvSpPr/>
          <p:nvPr/>
        </p:nvSpPr>
        <p:spPr>
          <a:xfrm>
            <a:off x="4186046" y="2793491"/>
            <a:ext cx="1085723" cy="1692529"/>
          </a:xfrm>
          <a:prstGeom prst="rect">
            <a:avLst/>
          </a:prstGeom>
          <a:blipFill>
            <a:blip r:embed="rId58" cstate="print"/>
            <a:stretch>
              <a:fillRect/>
            </a:stretch>
          </a:blipFill>
        </p:spPr>
        <p:txBody>
          <a:bodyPr wrap="square" lIns="0" tIns="0" rIns="0" bIns="0" rtlCol="0">
            <a:noAutofit/>
          </a:bodyPr>
          <a:lstStyle/>
          <a:p>
            <a:endParaRPr/>
          </a:p>
        </p:txBody>
      </p:sp>
      <p:sp>
        <p:nvSpPr>
          <p:cNvPr id="60" name="object 60"/>
          <p:cNvSpPr/>
          <p:nvPr/>
        </p:nvSpPr>
        <p:spPr>
          <a:xfrm>
            <a:off x="4071110" y="4446396"/>
            <a:ext cx="293540" cy="1163303"/>
          </a:xfrm>
          <a:prstGeom prst="rect">
            <a:avLst/>
          </a:prstGeom>
          <a:blipFill>
            <a:blip r:embed="rId59" cstate="print"/>
            <a:stretch>
              <a:fillRect/>
            </a:stretch>
          </a:blipFill>
        </p:spPr>
        <p:txBody>
          <a:bodyPr wrap="square" lIns="0" tIns="0" rIns="0" bIns="0" rtlCol="0">
            <a:noAutofit/>
          </a:bodyPr>
          <a:lstStyle/>
          <a:p>
            <a:endParaRPr/>
          </a:p>
        </p:txBody>
      </p:sp>
      <p:sp>
        <p:nvSpPr>
          <p:cNvPr id="61" name="object 61"/>
          <p:cNvSpPr/>
          <p:nvPr/>
        </p:nvSpPr>
        <p:spPr>
          <a:xfrm>
            <a:off x="4692522" y="2762377"/>
            <a:ext cx="689990" cy="1789811"/>
          </a:xfrm>
          <a:prstGeom prst="rect">
            <a:avLst/>
          </a:prstGeom>
          <a:blipFill>
            <a:blip r:embed="rId60" cstate="print"/>
            <a:stretch>
              <a:fillRect/>
            </a:stretch>
          </a:blipFill>
        </p:spPr>
        <p:txBody>
          <a:bodyPr wrap="square" lIns="0" tIns="0" rIns="0" bIns="0" rtlCol="0">
            <a:noAutofit/>
          </a:bodyPr>
          <a:lstStyle/>
          <a:p>
            <a:endParaRPr/>
          </a:p>
        </p:txBody>
      </p:sp>
      <p:sp>
        <p:nvSpPr>
          <p:cNvPr id="62" name="object 62"/>
          <p:cNvSpPr/>
          <p:nvPr/>
        </p:nvSpPr>
        <p:spPr>
          <a:xfrm>
            <a:off x="4686484" y="4529455"/>
            <a:ext cx="359709" cy="1069296"/>
          </a:xfrm>
          <a:prstGeom prst="rect">
            <a:avLst/>
          </a:prstGeom>
          <a:blipFill>
            <a:blip r:embed="rId61" cstate="print"/>
            <a:stretch>
              <a:fillRect/>
            </a:stretch>
          </a:blipFill>
        </p:spPr>
        <p:txBody>
          <a:bodyPr wrap="square" lIns="0" tIns="0" rIns="0" bIns="0" rtlCol="0">
            <a:noAutofit/>
          </a:bodyPr>
          <a:lstStyle/>
          <a:p>
            <a:endParaRPr/>
          </a:p>
        </p:txBody>
      </p:sp>
      <p:sp>
        <p:nvSpPr>
          <p:cNvPr id="63" name="object 63"/>
          <p:cNvSpPr/>
          <p:nvPr/>
        </p:nvSpPr>
        <p:spPr>
          <a:xfrm>
            <a:off x="5678296" y="2712974"/>
            <a:ext cx="1586483" cy="1488820"/>
          </a:xfrm>
          <a:prstGeom prst="rect">
            <a:avLst/>
          </a:prstGeom>
          <a:blipFill>
            <a:blip r:embed="rId62" cstate="print"/>
            <a:stretch>
              <a:fillRect/>
            </a:stretch>
          </a:blipFill>
        </p:spPr>
        <p:txBody>
          <a:bodyPr wrap="square" lIns="0" tIns="0" rIns="0" bIns="0" rtlCol="0">
            <a:noAutofit/>
          </a:bodyPr>
          <a:lstStyle/>
          <a:p>
            <a:endParaRPr/>
          </a:p>
        </p:txBody>
      </p:sp>
      <p:sp>
        <p:nvSpPr>
          <p:cNvPr id="64" name="object 64"/>
          <p:cNvSpPr/>
          <p:nvPr/>
        </p:nvSpPr>
        <p:spPr>
          <a:xfrm>
            <a:off x="7217664" y="4167377"/>
            <a:ext cx="417812" cy="1225728"/>
          </a:xfrm>
          <a:prstGeom prst="rect">
            <a:avLst/>
          </a:prstGeom>
          <a:blipFill>
            <a:blip r:embed="rId63" cstate="print"/>
            <a:stretch>
              <a:fillRect/>
            </a:stretch>
          </a:blipFill>
        </p:spPr>
        <p:txBody>
          <a:bodyPr wrap="square" lIns="0" tIns="0" rIns="0" bIns="0" rtlCol="0">
            <a:noAutofit/>
          </a:bodyPr>
          <a:lstStyle/>
          <a:p>
            <a:endParaRPr/>
          </a:p>
        </p:txBody>
      </p:sp>
      <p:sp>
        <p:nvSpPr>
          <p:cNvPr id="65" name="object 65"/>
          <p:cNvSpPr/>
          <p:nvPr/>
        </p:nvSpPr>
        <p:spPr>
          <a:xfrm>
            <a:off x="5646165" y="2763900"/>
            <a:ext cx="1253743" cy="1655953"/>
          </a:xfrm>
          <a:prstGeom prst="rect">
            <a:avLst/>
          </a:prstGeom>
          <a:blipFill>
            <a:blip r:embed="rId64" cstate="print"/>
            <a:stretch>
              <a:fillRect/>
            </a:stretch>
          </a:blipFill>
        </p:spPr>
        <p:txBody>
          <a:bodyPr wrap="square" lIns="0" tIns="0" rIns="0" bIns="0" rtlCol="0">
            <a:noAutofit/>
          </a:bodyPr>
          <a:lstStyle/>
          <a:p>
            <a:endParaRPr/>
          </a:p>
        </p:txBody>
      </p:sp>
      <p:sp>
        <p:nvSpPr>
          <p:cNvPr id="66" name="object 66"/>
          <p:cNvSpPr/>
          <p:nvPr/>
        </p:nvSpPr>
        <p:spPr>
          <a:xfrm>
            <a:off x="6850507" y="4394200"/>
            <a:ext cx="253968" cy="1187701"/>
          </a:xfrm>
          <a:prstGeom prst="rect">
            <a:avLst/>
          </a:prstGeom>
          <a:blipFill>
            <a:blip r:embed="rId65" cstate="print"/>
            <a:stretch>
              <a:fillRect/>
            </a:stretch>
          </a:blipFill>
        </p:spPr>
        <p:txBody>
          <a:bodyPr wrap="square" lIns="0" tIns="0" rIns="0" bIns="0" rtlCol="0">
            <a:noAutofit/>
          </a:bodyPr>
          <a:lstStyle/>
          <a:p>
            <a:endParaRPr/>
          </a:p>
        </p:txBody>
      </p:sp>
      <p:sp>
        <p:nvSpPr>
          <p:cNvPr id="67" name="object 67"/>
          <p:cNvSpPr/>
          <p:nvPr/>
        </p:nvSpPr>
        <p:spPr>
          <a:xfrm>
            <a:off x="5575300" y="2804159"/>
            <a:ext cx="901446" cy="1781809"/>
          </a:xfrm>
          <a:prstGeom prst="rect">
            <a:avLst/>
          </a:prstGeom>
          <a:blipFill>
            <a:blip r:embed="rId66" cstate="print"/>
            <a:stretch>
              <a:fillRect/>
            </a:stretch>
          </a:blipFill>
        </p:spPr>
        <p:txBody>
          <a:bodyPr wrap="square" lIns="0" tIns="0" rIns="0" bIns="0" rtlCol="0">
            <a:noAutofit/>
          </a:bodyPr>
          <a:lstStyle/>
          <a:p>
            <a:endParaRPr/>
          </a:p>
        </p:txBody>
      </p:sp>
      <p:sp>
        <p:nvSpPr>
          <p:cNvPr id="68" name="object 68"/>
          <p:cNvSpPr/>
          <p:nvPr/>
        </p:nvSpPr>
        <p:spPr>
          <a:xfrm>
            <a:off x="6340179" y="4544059"/>
            <a:ext cx="233590" cy="1119472"/>
          </a:xfrm>
          <a:prstGeom prst="rect">
            <a:avLst/>
          </a:prstGeom>
          <a:blipFill>
            <a:blip r:embed="rId67" cstate="print"/>
            <a:stretch>
              <a:fillRect/>
            </a:stretch>
          </a:blipFill>
        </p:spPr>
        <p:txBody>
          <a:bodyPr wrap="square" lIns="0" tIns="0" rIns="0" bIns="0" rtlCol="0">
            <a:noAutofit/>
          </a:bodyPr>
          <a:lstStyle/>
          <a:p>
            <a:endParaRPr/>
          </a:p>
        </p:txBody>
      </p:sp>
      <p:sp>
        <p:nvSpPr>
          <p:cNvPr id="69" name="object 69"/>
          <p:cNvSpPr/>
          <p:nvPr/>
        </p:nvSpPr>
        <p:spPr>
          <a:xfrm>
            <a:off x="5521071" y="2878709"/>
            <a:ext cx="549275" cy="1751838"/>
          </a:xfrm>
          <a:prstGeom prst="rect">
            <a:avLst/>
          </a:prstGeom>
          <a:blipFill>
            <a:blip r:embed="rId68" cstate="print"/>
            <a:stretch>
              <a:fillRect/>
            </a:stretch>
          </a:blipFill>
        </p:spPr>
        <p:txBody>
          <a:bodyPr wrap="square" lIns="0" tIns="0" rIns="0" bIns="0" rtlCol="0">
            <a:noAutofit/>
          </a:bodyPr>
          <a:lstStyle/>
          <a:p>
            <a:endParaRPr/>
          </a:p>
        </p:txBody>
      </p:sp>
      <p:sp>
        <p:nvSpPr>
          <p:cNvPr id="70" name="object 70"/>
          <p:cNvSpPr/>
          <p:nvPr/>
        </p:nvSpPr>
        <p:spPr>
          <a:xfrm>
            <a:off x="5746894" y="4586732"/>
            <a:ext cx="336972" cy="1009660"/>
          </a:xfrm>
          <a:prstGeom prst="rect">
            <a:avLst/>
          </a:prstGeom>
          <a:blipFill>
            <a:blip r:embed="rId69" cstate="print"/>
            <a:stretch>
              <a:fillRect/>
            </a:stretch>
          </a:blipFill>
        </p:spPr>
        <p:txBody>
          <a:bodyPr wrap="square" lIns="0" tIns="0" rIns="0" bIns="0" rtlCol="0">
            <a:noAutofit/>
          </a:bodyPr>
          <a:lstStyle/>
          <a:p>
            <a:endParaRPr/>
          </a:p>
        </p:txBody>
      </p:sp>
      <p:sp>
        <p:nvSpPr>
          <p:cNvPr id="71" name="object 71"/>
          <p:cNvSpPr/>
          <p:nvPr/>
        </p:nvSpPr>
        <p:spPr>
          <a:xfrm>
            <a:off x="5398008" y="2883027"/>
            <a:ext cx="108305" cy="1786890"/>
          </a:xfrm>
          <a:prstGeom prst="rect">
            <a:avLst/>
          </a:prstGeom>
          <a:blipFill>
            <a:blip r:embed="rId70" cstate="print"/>
            <a:stretch>
              <a:fillRect/>
            </a:stretch>
          </a:blipFill>
        </p:spPr>
        <p:txBody>
          <a:bodyPr wrap="square" lIns="0" tIns="0" rIns="0" bIns="0" rtlCol="0">
            <a:noAutofit/>
          </a:bodyPr>
          <a:lstStyle/>
          <a:p>
            <a:endParaRPr/>
          </a:p>
        </p:txBody>
      </p:sp>
      <p:sp>
        <p:nvSpPr>
          <p:cNvPr id="72" name="object 72"/>
          <p:cNvSpPr/>
          <p:nvPr/>
        </p:nvSpPr>
        <p:spPr>
          <a:xfrm>
            <a:off x="4967354" y="4651375"/>
            <a:ext cx="451100" cy="912263"/>
          </a:xfrm>
          <a:prstGeom prst="rect">
            <a:avLst/>
          </a:prstGeom>
          <a:blipFill>
            <a:blip r:embed="rId71" cstate="print"/>
            <a:stretch>
              <a:fillRect/>
            </a:stretch>
          </a:blipFill>
        </p:spPr>
        <p:txBody>
          <a:bodyPr wrap="square" lIns="0" tIns="0" rIns="0" bIns="0" rtlCol="0">
            <a:noAutofit/>
          </a:bodyPr>
          <a:lstStyle/>
          <a:p>
            <a:endParaRPr/>
          </a:p>
        </p:txBody>
      </p:sp>
      <p:sp>
        <p:nvSpPr>
          <p:cNvPr id="73" name="object 73"/>
          <p:cNvSpPr/>
          <p:nvPr/>
        </p:nvSpPr>
        <p:spPr>
          <a:xfrm>
            <a:off x="5739257" y="853440"/>
            <a:ext cx="3168522" cy="1304163"/>
          </a:xfrm>
          <a:custGeom>
            <a:avLst/>
            <a:gdLst/>
            <a:ahLst/>
            <a:cxnLst/>
            <a:rect l="l" t="t" r="r" b="b"/>
            <a:pathLst>
              <a:path w="3168523" h="1304163">
                <a:moveTo>
                  <a:pt x="3168522" y="1304163"/>
                </a:moveTo>
                <a:lnTo>
                  <a:pt x="3117123" y="1185776"/>
                </a:lnTo>
                <a:lnTo>
                  <a:pt x="3061457" y="1072114"/>
                </a:lnTo>
                <a:lnTo>
                  <a:pt x="3001708" y="963323"/>
                </a:lnTo>
                <a:lnTo>
                  <a:pt x="2938057" y="859548"/>
                </a:lnTo>
                <a:lnTo>
                  <a:pt x="2870688" y="760934"/>
                </a:lnTo>
                <a:lnTo>
                  <a:pt x="2799782" y="667627"/>
                </a:lnTo>
                <a:lnTo>
                  <a:pt x="2725521" y="579772"/>
                </a:lnTo>
                <a:lnTo>
                  <a:pt x="2648089" y="497515"/>
                </a:lnTo>
                <a:lnTo>
                  <a:pt x="2567667" y="421002"/>
                </a:lnTo>
                <a:lnTo>
                  <a:pt x="2484437" y="350377"/>
                </a:lnTo>
                <a:lnTo>
                  <a:pt x="2398582" y="285786"/>
                </a:lnTo>
                <a:lnTo>
                  <a:pt x="2310285" y="227374"/>
                </a:lnTo>
                <a:lnTo>
                  <a:pt x="2219727" y="175288"/>
                </a:lnTo>
                <a:lnTo>
                  <a:pt x="2127091" y="129672"/>
                </a:lnTo>
                <a:lnTo>
                  <a:pt x="2032559" y="90672"/>
                </a:lnTo>
                <a:lnTo>
                  <a:pt x="1936314" y="58433"/>
                </a:lnTo>
                <a:lnTo>
                  <a:pt x="1838537" y="33101"/>
                </a:lnTo>
                <a:lnTo>
                  <a:pt x="1739411" y="14821"/>
                </a:lnTo>
                <a:lnTo>
                  <a:pt x="1639119" y="3739"/>
                </a:lnTo>
                <a:lnTo>
                  <a:pt x="1537842" y="0"/>
                </a:lnTo>
                <a:lnTo>
                  <a:pt x="1445904" y="3070"/>
                </a:lnTo>
                <a:lnTo>
                  <a:pt x="1354701" y="12213"/>
                </a:lnTo>
                <a:lnTo>
                  <a:pt x="1264376" y="27328"/>
                </a:lnTo>
                <a:lnTo>
                  <a:pt x="1175069" y="48313"/>
                </a:lnTo>
                <a:lnTo>
                  <a:pt x="1086921" y="75068"/>
                </a:lnTo>
                <a:lnTo>
                  <a:pt x="1000075" y="107492"/>
                </a:lnTo>
                <a:lnTo>
                  <a:pt x="914671" y="145482"/>
                </a:lnTo>
                <a:lnTo>
                  <a:pt x="830851" y="188939"/>
                </a:lnTo>
                <a:lnTo>
                  <a:pt x="748756" y="237760"/>
                </a:lnTo>
                <a:lnTo>
                  <a:pt x="668527" y="291846"/>
                </a:lnTo>
                <a:lnTo>
                  <a:pt x="590307" y="351093"/>
                </a:lnTo>
                <a:lnTo>
                  <a:pt x="514236" y="415402"/>
                </a:lnTo>
                <a:lnTo>
                  <a:pt x="440455" y="484672"/>
                </a:lnTo>
                <a:lnTo>
                  <a:pt x="369106" y="558800"/>
                </a:lnTo>
                <a:lnTo>
                  <a:pt x="300331" y="637686"/>
                </a:lnTo>
                <a:lnTo>
                  <a:pt x="234270" y="721229"/>
                </a:lnTo>
                <a:lnTo>
                  <a:pt x="171065" y="809328"/>
                </a:lnTo>
                <a:lnTo>
                  <a:pt x="110857" y="901881"/>
                </a:lnTo>
                <a:lnTo>
                  <a:pt x="53788" y="998788"/>
                </a:lnTo>
                <a:lnTo>
                  <a:pt x="0" y="1099947"/>
                </a:lnTo>
              </a:path>
            </a:pathLst>
          </a:custGeom>
          <a:ln w="9144">
            <a:solidFill>
              <a:srgbClr val="FF8A17"/>
            </a:solidFill>
          </a:ln>
        </p:spPr>
        <p:txBody>
          <a:bodyPr wrap="square" lIns="0" tIns="0" rIns="0" bIns="0" rtlCol="0">
            <a:noAutofit/>
          </a:bodyPr>
          <a:lstStyle/>
          <a:p>
            <a:endParaRPr/>
          </a:p>
        </p:txBody>
      </p:sp>
      <p:sp>
        <p:nvSpPr>
          <p:cNvPr id="74" name="object 74"/>
          <p:cNvSpPr/>
          <p:nvPr/>
        </p:nvSpPr>
        <p:spPr>
          <a:xfrm>
            <a:off x="2560320" y="2269236"/>
            <a:ext cx="2487295" cy="2929898"/>
          </a:xfrm>
          <a:custGeom>
            <a:avLst/>
            <a:gdLst/>
            <a:ahLst/>
            <a:cxnLst/>
            <a:rect l="l" t="t" r="r" b="b"/>
            <a:pathLst>
              <a:path w="2487295" h="2929898">
                <a:moveTo>
                  <a:pt x="2487295" y="250698"/>
                </a:moveTo>
                <a:lnTo>
                  <a:pt x="2452996" y="226494"/>
                </a:lnTo>
                <a:lnTo>
                  <a:pt x="2418422" y="203494"/>
                </a:lnTo>
                <a:lnTo>
                  <a:pt x="2383585" y="181700"/>
                </a:lnTo>
                <a:lnTo>
                  <a:pt x="2348498" y="161117"/>
                </a:lnTo>
                <a:lnTo>
                  <a:pt x="2313172" y="141749"/>
                </a:lnTo>
                <a:lnTo>
                  <a:pt x="2277619" y="123602"/>
                </a:lnTo>
                <a:lnTo>
                  <a:pt x="2241853" y="106678"/>
                </a:lnTo>
                <a:lnTo>
                  <a:pt x="2205885" y="90982"/>
                </a:lnTo>
                <a:lnTo>
                  <a:pt x="2169728" y="76519"/>
                </a:lnTo>
                <a:lnTo>
                  <a:pt x="2133393" y="63293"/>
                </a:lnTo>
                <a:lnTo>
                  <a:pt x="2096894" y="51308"/>
                </a:lnTo>
                <a:lnTo>
                  <a:pt x="2060242" y="40568"/>
                </a:lnTo>
                <a:lnTo>
                  <a:pt x="1986531" y="22842"/>
                </a:lnTo>
                <a:lnTo>
                  <a:pt x="1912356" y="10149"/>
                </a:lnTo>
                <a:lnTo>
                  <a:pt x="1837818" y="2524"/>
                </a:lnTo>
                <a:lnTo>
                  <a:pt x="1763014" y="0"/>
                </a:lnTo>
                <a:lnTo>
                  <a:pt x="1618416" y="9417"/>
                </a:lnTo>
                <a:lnTo>
                  <a:pt x="1477038" y="37182"/>
                </a:lnTo>
                <a:lnTo>
                  <a:pt x="1339333" y="82563"/>
                </a:lnTo>
                <a:lnTo>
                  <a:pt x="1205756" y="144830"/>
                </a:lnTo>
                <a:lnTo>
                  <a:pt x="1076759" y="223252"/>
                </a:lnTo>
                <a:lnTo>
                  <a:pt x="952797" y="317096"/>
                </a:lnTo>
                <a:lnTo>
                  <a:pt x="834323" y="425633"/>
                </a:lnTo>
                <a:lnTo>
                  <a:pt x="721790" y="548131"/>
                </a:lnTo>
                <a:lnTo>
                  <a:pt x="615653" y="683860"/>
                </a:lnTo>
                <a:lnTo>
                  <a:pt x="516366" y="832088"/>
                </a:lnTo>
                <a:lnTo>
                  <a:pt x="424381" y="992083"/>
                </a:lnTo>
                <a:lnTo>
                  <a:pt x="340152" y="1163116"/>
                </a:lnTo>
                <a:lnTo>
                  <a:pt x="264134" y="1344455"/>
                </a:lnTo>
                <a:lnTo>
                  <a:pt x="196780" y="1535369"/>
                </a:lnTo>
                <a:lnTo>
                  <a:pt x="138543" y="1735127"/>
                </a:lnTo>
                <a:lnTo>
                  <a:pt x="89877" y="1942998"/>
                </a:lnTo>
                <a:lnTo>
                  <a:pt x="51236" y="2158251"/>
                </a:lnTo>
                <a:lnTo>
                  <a:pt x="23074" y="2380154"/>
                </a:lnTo>
                <a:lnTo>
                  <a:pt x="5844" y="2607977"/>
                </a:lnTo>
                <a:lnTo>
                  <a:pt x="0" y="2840990"/>
                </a:lnTo>
                <a:lnTo>
                  <a:pt x="21" y="2853695"/>
                </a:lnTo>
                <a:lnTo>
                  <a:pt x="323" y="2891838"/>
                </a:lnTo>
                <a:lnTo>
                  <a:pt x="703" y="2917231"/>
                </a:lnTo>
                <a:lnTo>
                  <a:pt x="941" y="2929898"/>
                </a:lnTo>
              </a:path>
            </a:pathLst>
          </a:custGeom>
          <a:ln w="9144">
            <a:solidFill>
              <a:srgbClr val="FD1F08"/>
            </a:solidFill>
          </a:ln>
        </p:spPr>
        <p:txBody>
          <a:bodyPr wrap="square" lIns="0" tIns="0" rIns="0" bIns="0" rtlCol="0">
            <a:noAutofit/>
          </a:bodyPr>
          <a:lstStyle/>
          <a:p>
            <a:endParaRPr/>
          </a:p>
        </p:txBody>
      </p:sp>
      <p:sp>
        <p:nvSpPr>
          <p:cNvPr id="75" name="object 75"/>
          <p:cNvSpPr/>
          <p:nvPr/>
        </p:nvSpPr>
        <p:spPr>
          <a:xfrm>
            <a:off x="5817108" y="1749552"/>
            <a:ext cx="1760219" cy="2931290"/>
          </a:xfrm>
          <a:custGeom>
            <a:avLst/>
            <a:gdLst/>
            <a:ahLst/>
            <a:cxnLst/>
            <a:rect l="l" t="t" r="r" b="b"/>
            <a:pathLst>
              <a:path w="1760219" h="2931290">
                <a:moveTo>
                  <a:pt x="0" y="593598"/>
                </a:moveTo>
                <a:lnTo>
                  <a:pt x="29012" y="537182"/>
                </a:lnTo>
                <a:lnTo>
                  <a:pt x="58652" y="483434"/>
                </a:lnTo>
                <a:lnTo>
                  <a:pt x="88892" y="432376"/>
                </a:lnTo>
                <a:lnTo>
                  <a:pt x="119705" y="384035"/>
                </a:lnTo>
                <a:lnTo>
                  <a:pt x="151062" y="338435"/>
                </a:lnTo>
                <a:lnTo>
                  <a:pt x="182937" y="295599"/>
                </a:lnTo>
                <a:lnTo>
                  <a:pt x="215301" y="255553"/>
                </a:lnTo>
                <a:lnTo>
                  <a:pt x="248127" y="218322"/>
                </a:lnTo>
                <a:lnTo>
                  <a:pt x="281388" y="183929"/>
                </a:lnTo>
                <a:lnTo>
                  <a:pt x="315055" y="152400"/>
                </a:lnTo>
                <a:lnTo>
                  <a:pt x="349101" y="123758"/>
                </a:lnTo>
                <a:lnTo>
                  <a:pt x="383499" y="98029"/>
                </a:lnTo>
                <a:lnTo>
                  <a:pt x="418221" y="75238"/>
                </a:lnTo>
                <a:lnTo>
                  <a:pt x="453238" y="55408"/>
                </a:lnTo>
                <a:lnTo>
                  <a:pt x="488525" y="38564"/>
                </a:lnTo>
                <a:lnTo>
                  <a:pt x="524052" y="24731"/>
                </a:lnTo>
                <a:lnTo>
                  <a:pt x="595720" y="6196"/>
                </a:lnTo>
                <a:lnTo>
                  <a:pt x="668019" y="0"/>
                </a:lnTo>
                <a:lnTo>
                  <a:pt x="757603" y="9422"/>
                </a:lnTo>
                <a:lnTo>
                  <a:pt x="845191" y="37200"/>
                </a:lnTo>
                <a:lnTo>
                  <a:pt x="930502" y="82605"/>
                </a:lnTo>
                <a:lnTo>
                  <a:pt x="1013256" y="144902"/>
                </a:lnTo>
                <a:lnTo>
                  <a:pt x="1093172" y="223363"/>
                </a:lnTo>
                <a:lnTo>
                  <a:pt x="1169968" y="317254"/>
                </a:lnTo>
                <a:lnTo>
                  <a:pt x="1243364" y="425845"/>
                </a:lnTo>
                <a:lnTo>
                  <a:pt x="1313078" y="548404"/>
                </a:lnTo>
                <a:lnTo>
                  <a:pt x="1378830" y="684199"/>
                </a:lnTo>
                <a:lnTo>
                  <a:pt x="1440338" y="832500"/>
                </a:lnTo>
                <a:lnTo>
                  <a:pt x="1497322" y="992575"/>
                </a:lnTo>
                <a:lnTo>
                  <a:pt x="1549501" y="1163692"/>
                </a:lnTo>
                <a:lnTo>
                  <a:pt x="1596593" y="1345121"/>
                </a:lnTo>
                <a:lnTo>
                  <a:pt x="1638319" y="1536128"/>
                </a:lnTo>
                <a:lnTo>
                  <a:pt x="1674395" y="1735984"/>
                </a:lnTo>
                <a:lnTo>
                  <a:pt x="1704543" y="1943957"/>
                </a:lnTo>
                <a:lnTo>
                  <a:pt x="1728480" y="2159315"/>
                </a:lnTo>
                <a:lnTo>
                  <a:pt x="1745926" y="2381327"/>
                </a:lnTo>
                <a:lnTo>
                  <a:pt x="1756599" y="2609261"/>
                </a:lnTo>
                <a:lnTo>
                  <a:pt x="1760219" y="2842387"/>
                </a:lnTo>
                <a:lnTo>
                  <a:pt x="1760206" y="2855114"/>
                </a:lnTo>
                <a:lnTo>
                  <a:pt x="1760012" y="2893231"/>
                </a:lnTo>
                <a:lnTo>
                  <a:pt x="1759775" y="2918607"/>
                </a:lnTo>
                <a:lnTo>
                  <a:pt x="1759631" y="2931290"/>
                </a:lnTo>
              </a:path>
            </a:pathLst>
          </a:custGeom>
          <a:ln w="9144">
            <a:solidFill>
              <a:srgbClr val="FF8A17"/>
            </a:solidFill>
          </a:ln>
        </p:spPr>
        <p:txBody>
          <a:bodyPr wrap="square" lIns="0" tIns="0" rIns="0" bIns="0" rtlCol="0">
            <a:noAutofit/>
          </a:bodyPr>
          <a:lstStyle/>
          <a:p>
            <a:endParaRPr/>
          </a:p>
        </p:txBody>
      </p:sp>
      <p:sp>
        <p:nvSpPr>
          <p:cNvPr id="76" name="object 76"/>
          <p:cNvSpPr/>
          <p:nvPr/>
        </p:nvSpPr>
        <p:spPr>
          <a:xfrm>
            <a:off x="2173223" y="1295400"/>
            <a:ext cx="3133343" cy="2931286"/>
          </a:xfrm>
          <a:custGeom>
            <a:avLst/>
            <a:gdLst/>
            <a:ahLst/>
            <a:cxnLst/>
            <a:rect l="l" t="t" r="r" b="b"/>
            <a:pathLst>
              <a:path w="3133343" h="2931286">
                <a:moveTo>
                  <a:pt x="3133343" y="826770"/>
                </a:moveTo>
                <a:lnTo>
                  <a:pt x="3080800" y="749081"/>
                </a:lnTo>
                <a:lnTo>
                  <a:pt x="3026510" y="674926"/>
                </a:lnTo>
                <a:lnTo>
                  <a:pt x="2970550" y="604353"/>
                </a:lnTo>
                <a:lnTo>
                  <a:pt x="2912995" y="537411"/>
                </a:lnTo>
                <a:lnTo>
                  <a:pt x="2853924" y="474148"/>
                </a:lnTo>
                <a:lnTo>
                  <a:pt x="2793411" y="414614"/>
                </a:lnTo>
                <a:lnTo>
                  <a:pt x="2731533" y="358857"/>
                </a:lnTo>
                <a:lnTo>
                  <a:pt x="2668367" y="306927"/>
                </a:lnTo>
                <a:lnTo>
                  <a:pt x="2603989" y="258872"/>
                </a:lnTo>
                <a:lnTo>
                  <a:pt x="2538476" y="214741"/>
                </a:lnTo>
                <a:lnTo>
                  <a:pt x="2471903" y="174582"/>
                </a:lnTo>
                <a:lnTo>
                  <a:pt x="2404347" y="138446"/>
                </a:lnTo>
                <a:lnTo>
                  <a:pt x="2335885" y="106380"/>
                </a:lnTo>
                <a:lnTo>
                  <a:pt x="2266593" y="78433"/>
                </a:lnTo>
                <a:lnTo>
                  <a:pt x="2196548" y="54655"/>
                </a:lnTo>
                <a:lnTo>
                  <a:pt x="2125825" y="35094"/>
                </a:lnTo>
                <a:lnTo>
                  <a:pt x="2054501" y="19799"/>
                </a:lnTo>
                <a:lnTo>
                  <a:pt x="1982653" y="8819"/>
                </a:lnTo>
                <a:lnTo>
                  <a:pt x="1910357" y="2203"/>
                </a:lnTo>
                <a:lnTo>
                  <a:pt x="1837689" y="0"/>
                </a:lnTo>
                <a:lnTo>
                  <a:pt x="1686963" y="9422"/>
                </a:lnTo>
                <a:lnTo>
                  <a:pt x="1539593" y="37200"/>
                </a:lnTo>
                <a:lnTo>
                  <a:pt x="1396053" y="82605"/>
                </a:lnTo>
                <a:lnTo>
                  <a:pt x="1256816" y="144902"/>
                </a:lnTo>
                <a:lnTo>
                  <a:pt x="1122354" y="223363"/>
                </a:lnTo>
                <a:lnTo>
                  <a:pt x="993141" y="317254"/>
                </a:lnTo>
                <a:lnTo>
                  <a:pt x="869648" y="425845"/>
                </a:lnTo>
                <a:lnTo>
                  <a:pt x="752350" y="548404"/>
                </a:lnTo>
                <a:lnTo>
                  <a:pt x="641718" y="684199"/>
                </a:lnTo>
                <a:lnTo>
                  <a:pt x="538226" y="832500"/>
                </a:lnTo>
                <a:lnTo>
                  <a:pt x="442346" y="992575"/>
                </a:lnTo>
                <a:lnTo>
                  <a:pt x="354551" y="1163692"/>
                </a:lnTo>
                <a:lnTo>
                  <a:pt x="275314" y="1345121"/>
                </a:lnTo>
                <a:lnTo>
                  <a:pt x="205109" y="1536128"/>
                </a:lnTo>
                <a:lnTo>
                  <a:pt x="144406" y="1735984"/>
                </a:lnTo>
                <a:lnTo>
                  <a:pt x="93681" y="1943957"/>
                </a:lnTo>
                <a:lnTo>
                  <a:pt x="53404" y="2159315"/>
                </a:lnTo>
                <a:lnTo>
                  <a:pt x="24050" y="2381327"/>
                </a:lnTo>
                <a:lnTo>
                  <a:pt x="6091" y="2609261"/>
                </a:lnTo>
                <a:lnTo>
                  <a:pt x="0" y="2842387"/>
                </a:lnTo>
                <a:lnTo>
                  <a:pt x="21" y="2855114"/>
                </a:lnTo>
                <a:lnTo>
                  <a:pt x="322" y="2893229"/>
                </a:lnTo>
                <a:lnTo>
                  <a:pt x="701" y="2918604"/>
                </a:lnTo>
                <a:lnTo>
                  <a:pt x="938" y="2931286"/>
                </a:lnTo>
              </a:path>
            </a:pathLst>
          </a:custGeom>
          <a:ln w="9144">
            <a:solidFill>
              <a:srgbClr val="FD1F08"/>
            </a:solidFill>
          </a:ln>
        </p:spPr>
        <p:txBody>
          <a:bodyPr wrap="square" lIns="0" tIns="0" rIns="0" bIns="0" rtlCol="0">
            <a:noAutofit/>
          </a:bodyPr>
          <a:lstStyle/>
          <a:p>
            <a:endParaRPr/>
          </a:p>
        </p:txBody>
      </p:sp>
      <p:sp>
        <p:nvSpPr>
          <p:cNvPr id="77" name="object 77"/>
          <p:cNvSpPr/>
          <p:nvPr/>
        </p:nvSpPr>
        <p:spPr>
          <a:xfrm>
            <a:off x="3055620" y="678179"/>
            <a:ext cx="2283079" cy="1318514"/>
          </a:xfrm>
          <a:custGeom>
            <a:avLst/>
            <a:gdLst/>
            <a:ahLst/>
            <a:cxnLst/>
            <a:rect l="l" t="t" r="r" b="b"/>
            <a:pathLst>
              <a:path w="2283079" h="1318514">
                <a:moveTo>
                  <a:pt x="2283079" y="1318514"/>
                </a:moveTo>
                <a:lnTo>
                  <a:pt x="2238941" y="1197803"/>
                </a:lnTo>
                <a:lnTo>
                  <a:pt x="2191806" y="1082075"/>
                </a:lnTo>
                <a:lnTo>
                  <a:pt x="2141803" y="971461"/>
                </a:lnTo>
                <a:lnTo>
                  <a:pt x="2089059" y="866091"/>
                </a:lnTo>
                <a:lnTo>
                  <a:pt x="2033704" y="766095"/>
                </a:lnTo>
                <a:lnTo>
                  <a:pt x="1975866" y="671605"/>
                </a:lnTo>
                <a:lnTo>
                  <a:pt x="1915675" y="582751"/>
                </a:lnTo>
                <a:lnTo>
                  <a:pt x="1853258" y="499664"/>
                </a:lnTo>
                <a:lnTo>
                  <a:pt x="1788744" y="422475"/>
                </a:lnTo>
                <a:lnTo>
                  <a:pt x="1722262" y="351313"/>
                </a:lnTo>
                <a:lnTo>
                  <a:pt x="1653941" y="286311"/>
                </a:lnTo>
                <a:lnTo>
                  <a:pt x="1583910" y="227598"/>
                </a:lnTo>
                <a:lnTo>
                  <a:pt x="1512297" y="175305"/>
                </a:lnTo>
                <a:lnTo>
                  <a:pt x="1439230" y="129563"/>
                </a:lnTo>
                <a:lnTo>
                  <a:pt x="1364839" y="90503"/>
                </a:lnTo>
                <a:lnTo>
                  <a:pt x="1289252" y="58255"/>
                </a:lnTo>
                <a:lnTo>
                  <a:pt x="1212597" y="32950"/>
                </a:lnTo>
                <a:lnTo>
                  <a:pt x="1135005" y="14719"/>
                </a:lnTo>
                <a:lnTo>
                  <a:pt x="1056602" y="3692"/>
                </a:lnTo>
                <a:lnTo>
                  <a:pt x="977519" y="0"/>
                </a:lnTo>
                <a:lnTo>
                  <a:pt x="924173" y="1689"/>
                </a:lnTo>
                <a:lnTo>
                  <a:pt x="871038" y="6739"/>
                </a:lnTo>
                <a:lnTo>
                  <a:pt x="818154" y="15121"/>
                </a:lnTo>
                <a:lnTo>
                  <a:pt x="765568" y="26807"/>
                </a:lnTo>
                <a:lnTo>
                  <a:pt x="713321" y="41767"/>
                </a:lnTo>
                <a:lnTo>
                  <a:pt x="661457" y="59973"/>
                </a:lnTo>
                <a:lnTo>
                  <a:pt x="610021" y="81396"/>
                </a:lnTo>
                <a:lnTo>
                  <a:pt x="559055" y="106009"/>
                </a:lnTo>
                <a:lnTo>
                  <a:pt x="508602" y="133782"/>
                </a:lnTo>
                <a:lnTo>
                  <a:pt x="458708" y="164687"/>
                </a:lnTo>
                <a:lnTo>
                  <a:pt x="409414" y="198695"/>
                </a:lnTo>
                <a:lnTo>
                  <a:pt x="360765" y="235778"/>
                </a:lnTo>
                <a:lnTo>
                  <a:pt x="312804" y="275906"/>
                </a:lnTo>
                <a:lnTo>
                  <a:pt x="265574" y="319053"/>
                </a:lnTo>
                <a:lnTo>
                  <a:pt x="219120" y="365188"/>
                </a:lnTo>
                <a:lnTo>
                  <a:pt x="173485" y="414284"/>
                </a:lnTo>
                <a:lnTo>
                  <a:pt x="128711" y="466311"/>
                </a:lnTo>
                <a:lnTo>
                  <a:pt x="84844" y="521242"/>
                </a:lnTo>
                <a:lnTo>
                  <a:pt x="41925" y="579047"/>
                </a:lnTo>
                <a:lnTo>
                  <a:pt x="0" y="639699"/>
                </a:lnTo>
              </a:path>
            </a:pathLst>
          </a:custGeom>
          <a:ln w="9143">
            <a:solidFill>
              <a:srgbClr val="FF8A17"/>
            </a:solidFill>
          </a:ln>
        </p:spPr>
        <p:txBody>
          <a:bodyPr wrap="square" lIns="0" tIns="0" rIns="0" bIns="0" rtlCol="0">
            <a:noAutofit/>
          </a:bodyPr>
          <a:lstStyle/>
          <a:p>
            <a:endParaRPr/>
          </a:p>
        </p:txBody>
      </p:sp>
      <p:sp>
        <p:nvSpPr>
          <p:cNvPr id="78" name="object 78"/>
          <p:cNvSpPr/>
          <p:nvPr/>
        </p:nvSpPr>
        <p:spPr>
          <a:xfrm>
            <a:off x="5490971" y="1872996"/>
            <a:ext cx="940307" cy="1258062"/>
          </a:xfrm>
          <a:custGeom>
            <a:avLst/>
            <a:gdLst/>
            <a:ahLst/>
            <a:cxnLst/>
            <a:rect l="l" t="t" r="r" b="b"/>
            <a:pathLst>
              <a:path w="940307" h="1258062">
                <a:moveTo>
                  <a:pt x="0" y="593598"/>
                </a:moveTo>
                <a:lnTo>
                  <a:pt x="17319" y="537182"/>
                </a:lnTo>
                <a:lnTo>
                  <a:pt x="35014" y="483434"/>
                </a:lnTo>
                <a:lnTo>
                  <a:pt x="53069" y="432376"/>
                </a:lnTo>
                <a:lnTo>
                  <a:pt x="71466" y="384035"/>
                </a:lnTo>
                <a:lnTo>
                  <a:pt x="90189" y="338435"/>
                </a:lnTo>
                <a:lnTo>
                  <a:pt x="109222" y="295599"/>
                </a:lnTo>
                <a:lnTo>
                  <a:pt x="128548" y="255553"/>
                </a:lnTo>
                <a:lnTo>
                  <a:pt x="148151" y="218322"/>
                </a:lnTo>
                <a:lnTo>
                  <a:pt x="168013" y="183929"/>
                </a:lnTo>
                <a:lnTo>
                  <a:pt x="208450" y="123758"/>
                </a:lnTo>
                <a:lnTo>
                  <a:pt x="249729" y="75238"/>
                </a:lnTo>
                <a:lnTo>
                  <a:pt x="291715" y="38564"/>
                </a:lnTo>
                <a:lnTo>
                  <a:pt x="334276" y="13934"/>
                </a:lnTo>
                <a:lnTo>
                  <a:pt x="377280" y="1543"/>
                </a:lnTo>
                <a:lnTo>
                  <a:pt x="398906" y="0"/>
                </a:lnTo>
                <a:lnTo>
                  <a:pt x="431385" y="3517"/>
                </a:lnTo>
                <a:lnTo>
                  <a:pt x="495494" y="31308"/>
                </a:lnTo>
                <a:lnTo>
                  <a:pt x="527023" y="55345"/>
                </a:lnTo>
                <a:lnTo>
                  <a:pt x="558135" y="85986"/>
                </a:lnTo>
                <a:lnTo>
                  <a:pt x="588778" y="123114"/>
                </a:lnTo>
                <a:lnTo>
                  <a:pt x="618903" y="166611"/>
                </a:lnTo>
                <a:lnTo>
                  <a:pt x="648458" y="216359"/>
                </a:lnTo>
                <a:lnTo>
                  <a:pt x="677394" y="272240"/>
                </a:lnTo>
                <a:lnTo>
                  <a:pt x="705659" y="334137"/>
                </a:lnTo>
                <a:lnTo>
                  <a:pt x="733203" y="401931"/>
                </a:lnTo>
                <a:lnTo>
                  <a:pt x="759976" y="475506"/>
                </a:lnTo>
                <a:lnTo>
                  <a:pt x="785926" y="554743"/>
                </a:lnTo>
                <a:lnTo>
                  <a:pt x="811003" y="639525"/>
                </a:lnTo>
                <a:lnTo>
                  <a:pt x="835157" y="729734"/>
                </a:lnTo>
                <a:lnTo>
                  <a:pt x="858338" y="825252"/>
                </a:lnTo>
                <a:lnTo>
                  <a:pt x="880493" y="925961"/>
                </a:lnTo>
                <a:lnTo>
                  <a:pt x="901574" y="1031744"/>
                </a:lnTo>
                <a:lnTo>
                  <a:pt x="921529" y="1142484"/>
                </a:lnTo>
                <a:lnTo>
                  <a:pt x="940307" y="1258062"/>
                </a:lnTo>
              </a:path>
            </a:pathLst>
          </a:custGeom>
          <a:ln w="9144">
            <a:solidFill>
              <a:srgbClr val="FFE003"/>
            </a:solidFill>
          </a:ln>
        </p:spPr>
        <p:txBody>
          <a:bodyPr wrap="square" lIns="0" tIns="0" rIns="0" bIns="0" rtlCol="0">
            <a:noAutofit/>
          </a:bodyPr>
          <a:lstStyle/>
          <a:p>
            <a:endParaRPr/>
          </a:p>
        </p:txBody>
      </p:sp>
      <p:sp>
        <p:nvSpPr>
          <p:cNvPr id="79" name="object 79"/>
          <p:cNvSpPr/>
          <p:nvPr/>
        </p:nvSpPr>
        <p:spPr>
          <a:xfrm>
            <a:off x="4307740" y="841426"/>
            <a:ext cx="509623" cy="1857342"/>
          </a:xfrm>
          <a:custGeom>
            <a:avLst/>
            <a:gdLst/>
            <a:ahLst/>
            <a:cxnLst/>
            <a:rect l="l" t="t" r="r" b="b"/>
            <a:pathLst>
              <a:path w="509623" h="1857342">
                <a:moveTo>
                  <a:pt x="509623" y="41477"/>
                </a:moveTo>
                <a:lnTo>
                  <a:pt x="460776" y="24962"/>
                </a:lnTo>
                <a:lnTo>
                  <a:pt x="416107" y="10956"/>
                </a:lnTo>
                <a:lnTo>
                  <a:pt x="370329" y="518"/>
                </a:lnTo>
                <a:lnTo>
                  <a:pt x="362387" y="0"/>
                </a:lnTo>
                <a:lnTo>
                  <a:pt x="356157" y="503"/>
                </a:lnTo>
                <a:lnTo>
                  <a:pt x="351796" y="2121"/>
                </a:lnTo>
                <a:lnTo>
                  <a:pt x="351063" y="6020"/>
                </a:lnTo>
                <a:lnTo>
                  <a:pt x="353601" y="11668"/>
                </a:lnTo>
                <a:lnTo>
                  <a:pt x="385857" y="46287"/>
                </a:lnTo>
                <a:lnTo>
                  <a:pt x="396800" y="56585"/>
                </a:lnTo>
                <a:lnTo>
                  <a:pt x="407836" y="66995"/>
                </a:lnTo>
                <a:lnTo>
                  <a:pt x="436202" y="96168"/>
                </a:lnTo>
                <a:lnTo>
                  <a:pt x="446339" y="116529"/>
                </a:lnTo>
                <a:lnTo>
                  <a:pt x="442115" y="120012"/>
                </a:lnTo>
                <a:lnTo>
                  <a:pt x="434543" y="121957"/>
                </a:lnTo>
                <a:lnTo>
                  <a:pt x="424185" y="122619"/>
                </a:lnTo>
                <a:lnTo>
                  <a:pt x="411601" y="122252"/>
                </a:lnTo>
                <a:lnTo>
                  <a:pt x="397350" y="121108"/>
                </a:lnTo>
                <a:lnTo>
                  <a:pt x="381993" y="119442"/>
                </a:lnTo>
                <a:lnTo>
                  <a:pt x="366091" y="117508"/>
                </a:lnTo>
                <a:lnTo>
                  <a:pt x="350203" y="115560"/>
                </a:lnTo>
                <a:lnTo>
                  <a:pt x="334890" y="113851"/>
                </a:lnTo>
                <a:lnTo>
                  <a:pt x="320711" y="112635"/>
                </a:lnTo>
                <a:lnTo>
                  <a:pt x="308228" y="112167"/>
                </a:lnTo>
                <a:lnTo>
                  <a:pt x="298001" y="112700"/>
                </a:lnTo>
                <a:lnTo>
                  <a:pt x="290589" y="114488"/>
                </a:lnTo>
                <a:lnTo>
                  <a:pt x="289297" y="120002"/>
                </a:lnTo>
                <a:lnTo>
                  <a:pt x="291390" y="126793"/>
                </a:lnTo>
                <a:lnTo>
                  <a:pt x="322697" y="162582"/>
                </a:lnTo>
                <a:lnTo>
                  <a:pt x="344476" y="182753"/>
                </a:lnTo>
                <a:lnTo>
                  <a:pt x="354988" y="192684"/>
                </a:lnTo>
                <a:lnTo>
                  <a:pt x="364520" y="202235"/>
                </a:lnTo>
                <a:lnTo>
                  <a:pt x="372528" y="211200"/>
                </a:lnTo>
                <a:lnTo>
                  <a:pt x="378465" y="219372"/>
                </a:lnTo>
                <a:lnTo>
                  <a:pt x="381786" y="226544"/>
                </a:lnTo>
                <a:lnTo>
                  <a:pt x="377932" y="234085"/>
                </a:lnTo>
                <a:lnTo>
                  <a:pt x="328057" y="251392"/>
                </a:lnTo>
                <a:lnTo>
                  <a:pt x="295768" y="256340"/>
                </a:lnTo>
                <a:lnTo>
                  <a:pt x="281117" y="258890"/>
                </a:lnTo>
                <a:lnTo>
                  <a:pt x="268730" y="261874"/>
                </a:lnTo>
                <a:lnTo>
                  <a:pt x="259560" y="265577"/>
                </a:lnTo>
                <a:lnTo>
                  <a:pt x="257684" y="272434"/>
                </a:lnTo>
                <a:lnTo>
                  <a:pt x="260043" y="279886"/>
                </a:lnTo>
                <a:lnTo>
                  <a:pt x="265702" y="287771"/>
                </a:lnTo>
                <a:lnTo>
                  <a:pt x="273729" y="295929"/>
                </a:lnTo>
                <a:lnTo>
                  <a:pt x="283190" y="304200"/>
                </a:lnTo>
                <a:lnTo>
                  <a:pt x="293151" y="312423"/>
                </a:lnTo>
                <a:lnTo>
                  <a:pt x="302680" y="320436"/>
                </a:lnTo>
                <a:lnTo>
                  <a:pt x="310843" y="328080"/>
                </a:lnTo>
                <a:lnTo>
                  <a:pt x="316707" y="335194"/>
                </a:lnTo>
                <a:lnTo>
                  <a:pt x="319338" y="341617"/>
                </a:lnTo>
                <a:lnTo>
                  <a:pt x="313747" y="347672"/>
                </a:lnTo>
                <a:lnTo>
                  <a:pt x="276376" y="360468"/>
                </a:lnTo>
                <a:lnTo>
                  <a:pt x="243743" y="366644"/>
                </a:lnTo>
                <a:lnTo>
                  <a:pt x="227945" y="369661"/>
                </a:lnTo>
                <a:lnTo>
                  <a:pt x="213751" y="372912"/>
                </a:lnTo>
                <a:lnTo>
                  <a:pt x="202107" y="376610"/>
                </a:lnTo>
                <a:lnTo>
                  <a:pt x="193956" y="380966"/>
                </a:lnTo>
                <a:lnTo>
                  <a:pt x="192521" y="388131"/>
                </a:lnTo>
                <a:lnTo>
                  <a:pt x="195633" y="396038"/>
                </a:lnTo>
                <a:lnTo>
                  <a:pt x="202214" y="404474"/>
                </a:lnTo>
                <a:lnTo>
                  <a:pt x="211184" y="413231"/>
                </a:lnTo>
                <a:lnTo>
                  <a:pt x="221461" y="422095"/>
                </a:lnTo>
                <a:lnTo>
                  <a:pt x="231967" y="430856"/>
                </a:lnTo>
                <a:lnTo>
                  <a:pt x="241621" y="439304"/>
                </a:lnTo>
                <a:lnTo>
                  <a:pt x="249344" y="447226"/>
                </a:lnTo>
                <a:lnTo>
                  <a:pt x="254055" y="454412"/>
                </a:lnTo>
                <a:lnTo>
                  <a:pt x="249309" y="462512"/>
                </a:lnTo>
                <a:lnTo>
                  <a:pt x="239486" y="468871"/>
                </a:lnTo>
                <a:lnTo>
                  <a:pt x="226128" y="473960"/>
                </a:lnTo>
                <a:lnTo>
                  <a:pt x="210775" y="478252"/>
                </a:lnTo>
                <a:lnTo>
                  <a:pt x="194968" y="482220"/>
                </a:lnTo>
                <a:lnTo>
                  <a:pt x="180248" y="486336"/>
                </a:lnTo>
                <a:lnTo>
                  <a:pt x="168155" y="491072"/>
                </a:lnTo>
                <a:lnTo>
                  <a:pt x="160232" y="496902"/>
                </a:lnTo>
                <a:lnTo>
                  <a:pt x="158423" y="505177"/>
                </a:lnTo>
                <a:lnTo>
                  <a:pt x="160891" y="514289"/>
                </a:lnTo>
                <a:lnTo>
                  <a:pt x="166303" y="524033"/>
                </a:lnTo>
                <a:lnTo>
                  <a:pt x="173328" y="534201"/>
                </a:lnTo>
                <a:lnTo>
                  <a:pt x="180635" y="544588"/>
                </a:lnTo>
                <a:lnTo>
                  <a:pt x="186891" y="554989"/>
                </a:lnTo>
                <a:lnTo>
                  <a:pt x="190764" y="565197"/>
                </a:lnTo>
                <a:lnTo>
                  <a:pt x="187260" y="577285"/>
                </a:lnTo>
                <a:lnTo>
                  <a:pt x="180940" y="588658"/>
                </a:lnTo>
                <a:lnTo>
                  <a:pt x="172610" y="599412"/>
                </a:lnTo>
                <a:lnTo>
                  <a:pt x="163075" y="609645"/>
                </a:lnTo>
                <a:lnTo>
                  <a:pt x="153142" y="619452"/>
                </a:lnTo>
                <a:lnTo>
                  <a:pt x="143616" y="628931"/>
                </a:lnTo>
                <a:lnTo>
                  <a:pt x="135304" y="638177"/>
                </a:lnTo>
                <a:lnTo>
                  <a:pt x="129011" y="647288"/>
                </a:lnTo>
                <a:lnTo>
                  <a:pt x="125635" y="658905"/>
                </a:lnTo>
                <a:lnTo>
                  <a:pt x="125103" y="669714"/>
                </a:lnTo>
                <a:lnTo>
                  <a:pt x="126353" y="680088"/>
                </a:lnTo>
                <a:lnTo>
                  <a:pt x="128326" y="690398"/>
                </a:lnTo>
                <a:lnTo>
                  <a:pt x="129959" y="701018"/>
                </a:lnTo>
                <a:lnTo>
                  <a:pt x="118071" y="745192"/>
                </a:lnTo>
                <a:lnTo>
                  <a:pt x="95475" y="778679"/>
                </a:lnTo>
                <a:lnTo>
                  <a:pt x="87523" y="790218"/>
                </a:lnTo>
                <a:lnTo>
                  <a:pt x="68174" y="824749"/>
                </a:lnTo>
                <a:lnTo>
                  <a:pt x="64043" y="848570"/>
                </a:lnTo>
                <a:lnTo>
                  <a:pt x="65697" y="861179"/>
                </a:lnTo>
                <a:lnTo>
                  <a:pt x="69039" y="873694"/>
                </a:lnTo>
                <a:lnTo>
                  <a:pt x="73546" y="886040"/>
                </a:lnTo>
                <a:lnTo>
                  <a:pt x="78694" y="898145"/>
                </a:lnTo>
                <a:lnTo>
                  <a:pt x="83959" y="909933"/>
                </a:lnTo>
                <a:lnTo>
                  <a:pt x="88818" y="921330"/>
                </a:lnTo>
                <a:lnTo>
                  <a:pt x="92748" y="932263"/>
                </a:lnTo>
                <a:lnTo>
                  <a:pt x="95224" y="942657"/>
                </a:lnTo>
                <a:lnTo>
                  <a:pt x="95724" y="952437"/>
                </a:lnTo>
                <a:lnTo>
                  <a:pt x="91612" y="964536"/>
                </a:lnTo>
                <a:lnTo>
                  <a:pt x="84183" y="975043"/>
                </a:lnTo>
                <a:lnTo>
                  <a:pt x="74541" y="984438"/>
                </a:lnTo>
                <a:lnTo>
                  <a:pt x="63790" y="993199"/>
                </a:lnTo>
                <a:lnTo>
                  <a:pt x="53035" y="1001805"/>
                </a:lnTo>
                <a:lnTo>
                  <a:pt x="43379" y="1010734"/>
                </a:lnTo>
                <a:lnTo>
                  <a:pt x="35927" y="1020465"/>
                </a:lnTo>
                <a:lnTo>
                  <a:pt x="31782" y="1031476"/>
                </a:lnTo>
                <a:lnTo>
                  <a:pt x="31390" y="1041853"/>
                </a:lnTo>
                <a:lnTo>
                  <a:pt x="33219" y="1052904"/>
                </a:lnTo>
                <a:lnTo>
                  <a:pt x="36731" y="1064502"/>
                </a:lnTo>
                <a:lnTo>
                  <a:pt x="41391" y="1076523"/>
                </a:lnTo>
                <a:lnTo>
                  <a:pt x="46663" y="1088840"/>
                </a:lnTo>
                <a:lnTo>
                  <a:pt x="52010" y="1101329"/>
                </a:lnTo>
                <a:lnTo>
                  <a:pt x="56896" y="1113862"/>
                </a:lnTo>
                <a:lnTo>
                  <a:pt x="60786" y="1126316"/>
                </a:lnTo>
                <a:lnTo>
                  <a:pt x="63142" y="1138563"/>
                </a:lnTo>
                <a:lnTo>
                  <a:pt x="62360" y="1152292"/>
                </a:lnTo>
                <a:lnTo>
                  <a:pt x="52128" y="1192366"/>
                </a:lnTo>
                <a:lnTo>
                  <a:pt x="42686" y="1217442"/>
                </a:lnTo>
                <a:lnTo>
                  <a:pt x="38363" y="1229273"/>
                </a:lnTo>
                <a:lnTo>
                  <a:pt x="34833" y="1240539"/>
                </a:lnTo>
                <a:lnTo>
                  <a:pt x="32489" y="1251166"/>
                </a:lnTo>
                <a:lnTo>
                  <a:pt x="34000" y="1266080"/>
                </a:lnTo>
                <a:lnTo>
                  <a:pt x="38393" y="1278674"/>
                </a:lnTo>
                <a:lnTo>
                  <a:pt x="44539" y="1289612"/>
                </a:lnTo>
                <a:lnTo>
                  <a:pt x="51311" y="1299559"/>
                </a:lnTo>
                <a:lnTo>
                  <a:pt x="57580" y="1309180"/>
                </a:lnTo>
                <a:lnTo>
                  <a:pt x="62218" y="1319140"/>
                </a:lnTo>
                <a:lnTo>
                  <a:pt x="64098" y="1330104"/>
                </a:lnTo>
                <a:lnTo>
                  <a:pt x="61326" y="1340885"/>
                </a:lnTo>
                <a:lnTo>
                  <a:pt x="42900" y="1374580"/>
                </a:lnTo>
                <a:lnTo>
                  <a:pt x="26762" y="1397560"/>
                </a:lnTo>
                <a:lnTo>
                  <a:pt x="18906" y="1409023"/>
                </a:lnTo>
                <a:lnTo>
                  <a:pt x="11801" y="1420386"/>
                </a:lnTo>
                <a:lnTo>
                  <a:pt x="5906" y="1431589"/>
                </a:lnTo>
                <a:lnTo>
                  <a:pt x="1675" y="1442570"/>
                </a:lnTo>
                <a:lnTo>
                  <a:pt x="769" y="1455724"/>
                </a:lnTo>
                <a:lnTo>
                  <a:pt x="1939" y="1468200"/>
                </a:lnTo>
                <a:lnTo>
                  <a:pt x="4731" y="1480147"/>
                </a:lnTo>
                <a:lnTo>
                  <a:pt x="8694" y="1491718"/>
                </a:lnTo>
                <a:lnTo>
                  <a:pt x="13372" y="1503065"/>
                </a:lnTo>
                <a:lnTo>
                  <a:pt x="18314" y="1514338"/>
                </a:lnTo>
                <a:lnTo>
                  <a:pt x="23065" y="1525690"/>
                </a:lnTo>
                <a:lnTo>
                  <a:pt x="27174" y="1537271"/>
                </a:lnTo>
                <a:lnTo>
                  <a:pt x="30187" y="1549234"/>
                </a:lnTo>
                <a:lnTo>
                  <a:pt x="31651" y="1561729"/>
                </a:lnTo>
                <a:lnTo>
                  <a:pt x="31088" y="1573700"/>
                </a:lnTo>
                <a:lnTo>
                  <a:pt x="24007" y="1613888"/>
                </a:lnTo>
                <a:lnTo>
                  <a:pt x="12944" y="1655818"/>
                </a:lnTo>
                <a:lnTo>
                  <a:pt x="9284" y="1669144"/>
                </a:lnTo>
                <a:lnTo>
                  <a:pt x="5965" y="1681774"/>
                </a:lnTo>
                <a:lnTo>
                  <a:pt x="3180" y="1693486"/>
                </a:lnTo>
                <a:lnTo>
                  <a:pt x="1126" y="1704057"/>
                </a:lnTo>
                <a:lnTo>
                  <a:pt x="0" y="1713265"/>
                </a:lnTo>
                <a:lnTo>
                  <a:pt x="1802" y="1725826"/>
                </a:lnTo>
                <a:lnTo>
                  <a:pt x="6536" y="1733168"/>
                </a:lnTo>
                <a:lnTo>
                  <a:pt x="12987" y="1737181"/>
                </a:lnTo>
                <a:lnTo>
                  <a:pt x="19938" y="1739755"/>
                </a:lnTo>
                <a:lnTo>
                  <a:pt x="26175" y="1742778"/>
                </a:lnTo>
                <a:lnTo>
                  <a:pt x="30482" y="1748140"/>
                </a:lnTo>
                <a:lnTo>
                  <a:pt x="30350" y="1758377"/>
                </a:lnTo>
                <a:lnTo>
                  <a:pt x="29273" y="1769256"/>
                </a:lnTo>
                <a:lnTo>
                  <a:pt x="17666" y="1817753"/>
                </a:lnTo>
                <a:lnTo>
                  <a:pt x="8972" y="1843983"/>
                </a:lnTo>
                <a:lnTo>
                  <a:pt x="4276" y="1857342"/>
                </a:lnTo>
              </a:path>
            </a:pathLst>
          </a:custGeom>
          <a:ln w="9143">
            <a:solidFill>
              <a:srgbClr val="FD1F08"/>
            </a:solidFill>
          </a:ln>
        </p:spPr>
        <p:txBody>
          <a:bodyPr wrap="square" lIns="0" tIns="0" rIns="0" bIns="0" rtlCol="0">
            <a:noAutofit/>
          </a:bodyPr>
          <a:lstStyle/>
          <a:p>
            <a:endParaRPr/>
          </a:p>
        </p:txBody>
      </p:sp>
      <p:sp>
        <p:nvSpPr>
          <p:cNvPr id="80" name="object 80"/>
          <p:cNvSpPr/>
          <p:nvPr/>
        </p:nvSpPr>
        <p:spPr>
          <a:xfrm>
            <a:off x="5961507" y="2265138"/>
            <a:ext cx="872241" cy="798517"/>
          </a:xfrm>
          <a:custGeom>
            <a:avLst/>
            <a:gdLst/>
            <a:ahLst/>
            <a:cxnLst/>
            <a:rect l="l" t="t" r="r" b="b"/>
            <a:pathLst>
              <a:path w="872241" h="798517">
                <a:moveTo>
                  <a:pt x="0" y="83853"/>
                </a:moveTo>
                <a:lnTo>
                  <a:pt x="44197" y="55870"/>
                </a:lnTo>
                <a:lnTo>
                  <a:pt x="84868" y="30784"/>
                </a:lnTo>
                <a:lnTo>
                  <a:pt x="118487" y="11529"/>
                </a:lnTo>
                <a:lnTo>
                  <a:pt x="146247" y="0"/>
                </a:lnTo>
                <a:lnTo>
                  <a:pt x="147819" y="2097"/>
                </a:lnTo>
                <a:lnTo>
                  <a:pt x="124908" y="33274"/>
                </a:lnTo>
                <a:lnTo>
                  <a:pt x="105464" y="55260"/>
                </a:lnTo>
                <a:lnTo>
                  <a:pt x="96127" y="66034"/>
                </a:lnTo>
                <a:lnTo>
                  <a:pt x="87955" y="75968"/>
                </a:lnTo>
                <a:lnTo>
                  <a:pt x="81629" y="84544"/>
                </a:lnTo>
                <a:lnTo>
                  <a:pt x="77828" y="91241"/>
                </a:lnTo>
                <a:lnTo>
                  <a:pt x="77234" y="95539"/>
                </a:lnTo>
                <a:lnTo>
                  <a:pt x="82152" y="95771"/>
                </a:lnTo>
                <a:lnTo>
                  <a:pt x="125696" y="79083"/>
                </a:lnTo>
                <a:lnTo>
                  <a:pt x="170169" y="57665"/>
                </a:lnTo>
                <a:lnTo>
                  <a:pt x="184720" y="50656"/>
                </a:lnTo>
                <a:lnTo>
                  <a:pt x="220921" y="34816"/>
                </a:lnTo>
                <a:lnTo>
                  <a:pt x="234114" y="32003"/>
                </a:lnTo>
                <a:lnTo>
                  <a:pt x="235722" y="34829"/>
                </a:lnTo>
                <a:lnTo>
                  <a:pt x="211980" y="66878"/>
                </a:lnTo>
                <a:lnTo>
                  <a:pt x="192035" y="88589"/>
                </a:lnTo>
                <a:lnTo>
                  <a:pt x="182552" y="99175"/>
                </a:lnTo>
                <a:lnTo>
                  <a:pt x="174350" y="108938"/>
                </a:lnTo>
                <a:lnTo>
                  <a:pt x="168146" y="117395"/>
                </a:lnTo>
                <a:lnTo>
                  <a:pt x="164656" y="124063"/>
                </a:lnTo>
                <a:lnTo>
                  <a:pt x="164597" y="128458"/>
                </a:lnTo>
                <a:lnTo>
                  <a:pt x="169415" y="130113"/>
                </a:lnTo>
                <a:lnTo>
                  <a:pt x="217014" y="119034"/>
                </a:lnTo>
                <a:lnTo>
                  <a:pt x="247769" y="108850"/>
                </a:lnTo>
                <a:lnTo>
                  <a:pt x="262374" y="104092"/>
                </a:lnTo>
                <a:lnTo>
                  <a:pt x="275509" y="100125"/>
                </a:lnTo>
                <a:lnTo>
                  <a:pt x="286456" y="97376"/>
                </a:lnTo>
                <a:lnTo>
                  <a:pt x="294497" y="96272"/>
                </a:lnTo>
                <a:lnTo>
                  <a:pt x="297228" y="99388"/>
                </a:lnTo>
                <a:lnTo>
                  <a:pt x="264941" y="138243"/>
                </a:lnTo>
                <a:lnTo>
                  <a:pt x="257225" y="146480"/>
                </a:lnTo>
                <a:lnTo>
                  <a:pt x="251734" y="153476"/>
                </a:lnTo>
                <a:lnTo>
                  <a:pt x="249599" y="158632"/>
                </a:lnTo>
                <a:lnTo>
                  <a:pt x="255707" y="159602"/>
                </a:lnTo>
                <a:lnTo>
                  <a:pt x="306009" y="148212"/>
                </a:lnTo>
                <a:lnTo>
                  <a:pt x="336867" y="138850"/>
                </a:lnTo>
                <a:lnTo>
                  <a:pt x="351267" y="134626"/>
                </a:lnTo>
                <a:lnTo>
                  <a:pt x="364047" y="131231"/>
                </a:lnTo>
                <a:lnTo>
                  <a:pt x="374505" y="129055"/>
                </a:lnTo>
                <a:lnTo>
                  <a:pt x="381940" y="128493"/>
                </a:lnTo>
                <a:lnTo>
                  <a:pt x="384563" y="131923"/>
                </a:lnTo>
                <a:lnTo>
                  <a:pt x="382235" y="137942"/>
                </a:lnTo>
                <a:lnTo>
                  <a:pt x="376267" y="145840"/>
                </a:lnTo>
                <a:lnTo>
                  <a:pt x="367972" y="154908"/>
                </a:lnTo>
                <a:lnTo>
                  <a:pt x="358661" y="164438"/>
                </a:lnTo>
                <a:lnTo>
                  <a:pt x="349645" y="173720"/>
                </a:lnTo>
                <a:lnTo>
                  <a:pt x="342236" y="182045"/>
                </a:lnTo>
                <a:lnTo>
                  <a:pt x="337745" y="188704"/>
                </a:lnTo>
                <a:lnTo>
                  <a:pt x="337483" y="192989"/>
                </a:lnTo>
                <a:lnTo>
                  <a:pt x="343217" y="194258"/>
                </a:lnTo>
                <a:lnTo>
                  <a:pt x="353094" y="193097"/>
                </a:lnTo>
                <a:lnTo>
                  <a:pt x="365949" y="190190"/>
                </a:lnTo>
                <a:lnTo>
                  <a:pt x="380617" y="186222"/>
                </a:lnTo>
                <a:lnTo>
                  <a:pt x="395936" y="181878"/>
                </a:lnTo>
                <a:lnTo>
                  <a:pt x="410740" y="177844"/>
                </a:lnTo>
                <a:lnTo>
                  <a:pt x="423865" y="174803"/>
                </a:lnTo>
                <a:lnTo>
                  <a:pt x="434147" y="173442"/>
                </a:lnTo>
                <a:lnTo>
                  <a:pt x="439298" y="177709"/>
                </a:lnTo>
                <a:lnTo>
                  <a:pt x="438920" y="184707"/>
                </a:lnTo>
                <a:lnTo>
                  <a:pt x="435035" y="193447"/>
                </a:lnTo>
                <a:lnTo>
                  <a:pt x="429660" y="202940"/>
                </a:lnTo>
                <a:lnTo>
                  <a:pt x="424816" y="212196"/>
                </a:lnTo>
                <a:lnTo>
                  <a:pt x="470303" y="232911"/>
                </a:lnTo>
                <a:lnTo>
                  <a:pt x="484239" y="234129"/>
                </a:lnTo>
                <a:lnTo>
                  <a:pt x="496032" y="236014"/>
                </a:lnTo>
                <a:lnTo>
                  <a:pt x="504845" y="242673"/>
                </a:lnTo>
                <a:lnTo>
                  <a:pt x="508484" y="250275"/>
                </a:lnTo>
                <a:lnTo>
                  <a:pt x="509595" y="258326"/>
                </a:lnTo>
                <a:lnTo>
                  <a:pt x="510827" y="266330"/>
                </a:lnTo>
                <a:lnTo>
                  <a:pt x="551049" y="287682"/>
                </a:lnTo>
                <a:lnTo>
                  <a:pt x="565447" y="291485"/>
                </a:lnTo>
                <a:lnTo>
                  <a:pt x="579260" y="295459"/>
                </a:lnTo>
                <a:lnTo>
                  <a:pt x="591440" y="299952"/>
                </a:lnTo>
                <a:lnTo>
                  <a:pt x="600939" y="305316"/>
                </a:lnTo>
                <a:lnTo>
                  <a:pt x="605430" y="314498"/>
                </a:lnTo>
                <a:lnTo>
                  <a:pt x="606072" y="324985"/>
                </a:lnTo>
                <a:lnTo>
                  <a:pt x="604131" y="336184"/>
                </a:lnTo>
                <a:lnTo>
                  <a:pt x="600867" y="347499"/>
                </a:lnTo>
                <a:lnTo>
                  <a:pt x="597546" y="358336"/>
                </a:lnTo>
                <a:lnTo>
                  <a:pt x="595429" y="368102"/>
                </a:lnTo>
                <a:lnTo>
                  <a:pt x="641298" y="386228"/>
                </a:lnTo>
                <a:lnTo>
                  <a:pt x="654532" y="386582"/>
                </a:lnTo>
                <a:lnTo>
                  <a:pt x="665985" y="387953"/>
                </a:lnTo>
                <a:lnTo>
                  <a:pt x="674396" y="391280"/>
                </a:lnTo>
                <a:lnTo>
                  <a:pt x="678049" y="399390"/>
                </a:lnTo>
                <a:lnTo>
                  <a:pt x="677937" y="409521"/>
                </a:lnTo>
                <a:lnTo>
                  <a:pt x="675444" y="420941"/>
                </a:lnTo>
                <a:lnTo>
                  <a:pt x="671956" y="432916"/>
                </a:lnTo>
                <a:lnTo>
                  <a:pt x="668856" y="444712"/>
                </a:lnTo>
                <a:lnTo>
                  <a:pt x="696129" y="486199"/>
                </a:lnTo>
                <a:lnTo>
                  <a:pt x="707692" y="493604"/>
                </a:lnTo>
                <a:lnTo>
                  <a:pt x="717462" y="500673"/>
                </a:lnTo>
                <a:lnTo>
                  <a:pt x="723755" y="508041"/>
                </a:lnTo>
                <a:lnTo>
                  <a:pt x="724268" y="517162"/>
                </a:lnTo>
                <a:lnTo>
                  <a:pt x="720233" y="526666"/>
                </a:lnTo>
                <a:lnTo>
                  <a:pt x="714213" y="536208"/>
                </a:lnTo>
                <a:lnTo>
                  <a:pt x="708770" y="545443"/>
                </a:lnTo>
                <a:lnTo>
                  <a:pt x="739378" y="571494"/>
                </a:lnTo>
                <a:lnTo>
                  <a:pt x="768394" y="579473"/>
                </a:lnTo>
                <a:lnTo>
                  <a:pt x="781180" y="583794"/>
                </a:lnTo>
                <a:lnTo>
                  <a:pt x="791108" y="588973"/>
                </a:lnTo>
                <a:lnTo>
                  <a:pt x="795833" y="598078"/>
                </a:lnTo>
                <a:lnTo>
                  <a:pt x="796650" y="608010"/>
                </a:lnTo>
                <a:lnTo>
                  <a:pt x="794840" y="618489"/>
                </a:lnTo>
                <a:lnTo>
                  <a:pt x="791688" y="629235"/>
                </a:lnTo>
                <a:lnTo>
                  <a:pt x="788477" y="639967"/>
                </a:lnTo>
                <a:lnTo>
                  <a:pt x="786492" y="650404"/>
                </a:lnTo>
                <a:lnTo>
                  <a:pt x="812833" y="691389"/>
                </a:lnTo>
                <a:lnTo>
                  <a:pt x="834873" y="710069"/>
                </a:lnTo>
                <a:lnTo>
                  <a:pt x="843895" y="718375"/>
                </a:lnTo>
                <a:lnTo>
                  <a:pt x="850055" y="725808"/>
                </a:lnTo>
                <a:lnTo>
                  <a:pt x="850081" y="735880"/>
                </a:lnTo>
                <a:lnTo>
                  <a:pt x="843224" y="743197"/>
                </a:lnTo>
                <a:lnTo>
                  <a:pt x="834319" y="749222"/>
                </a:lnTo>
                <a:lnTo>
                  <a:pt x="828202" y="755418"/>
                </a:lnTo>
                <a:lnTo>
                  <a:pt x="832515" y="764477"/>
                </a:lnTo>
                <a:lnTo>
                  <a:pt x="839656" y="773260"/>
                </a:lnTo>
                <a:lnTo>
                  <a:pt x="849044" y="781823"/>
                </a:lnTo>
                <a:lnTo>
                  <a:pt x="860099" y="790224"/>
                </a:lnTo>
                <a:lnTo>
                  <a:pt x="872241" y="798517"/>
                </a:lnTo>
              </a:path>
            </a:pathLst>
          </a:custGeom>
          <a:ln w="9524">
            <a:solidFill>
              <a:srgbClr val="FFE003"/>
            </a:solidFill>
          </a:ln>
        </p:spPr>
        <p:txBody>
          <a:bodyPr wrap="square" lIns="0" tIns="0" rIns="0" bIns="0" rtlCol="0">
            <a:noAutofit/>
          </a:bodyPr>
          <a:lstStyle/>
          <a:p>
            <a:endParaRPr/>
          </a:p>
        </p:txBody>
      </p:sp>
      <p:sp>
        <p:nvSpPr>
          <p:cNvPr id="81" name="object 81"/>
          <p:cNvSpPr/>
          <p:nvPr/>
        </p:nvSpPr>
        <p:spPr>
          <a:xfrm>
            <a:off x="4476129" y="3255239"/>
            <a:ext cx="592693" cy="1806322"/>
          </a:xfrm>
          <a:custGeom>
            <a:avLst/>
            <a:gdLst/>
            <a:ahLst/>
            <a:cxnLst/>
            <a:rect l="l" t="t" r="r" b="b"/>
            <a:pathLst>
              <a:path w="592693" h="1806322">
                <a:moveTo>
                  <a:pt x="592693" y="40156"/>
                </a:moveTo>
                <a:lnTo>
                  <a:pt x="542630" y="26008"/>
                </a:lnTo>
                <a:lnTo>
                  <a:pt x="495884" y="13508"/>
                </a:lnTo>
                <a:lnTo>
                  <a:pt x="455744" y="4302"/>
                </a:lnTo>
                <a:lnTo>
                  <a:pt x="418187" y="0"/>
                </a:lnTo>
                <a:lnTo>
                  <a:pt x="412460" y="754"/>
                </a:lnTo>
                <a:lnTo>
                  <a:pt x="408442" y="2363"/>
                </a:lnTo>
                <a:lnTo>
                  <a:pt x="407641" y="5718"/>
                </a:lnTo>
                <a:lnTo>
                  <a:pt x="410100" y="10544"/>
                </a:lnTo>
                <a:lnTo>
                  <a:pt x="442885" y="40387"/>
                </a:lnTo>
                <a:lnTo>
                  <a:pt x="466303" y="58717"/>
                </a:lnTo>
                <a:lnTo>
                  <a:pt x="478082" y="68005"/>
                </a:lnTo>
                <a:lnTo>
                  <a:pt x="507915" y="93860"/>
                </a:lnTo>
                <a:lnTo>
                  <a:pt x="519375" y="112330"/>
                </a:lnTo>
                <a:lnTo>
                  <a:pt x="515184" y="115520"/>
                </a:lnTo>
                <a:lnTo>
                  <a:pt x="507907" y="117507"/>
                </a:lnTo>
                <a:lnTo>
                  <a:pt x="497992" y="118463"/>
                </a:lnTo>
                <a:lnTo>
                  <a:pt x="485887" y="118559"/>
                </a:lnTo>
                <a:lnTo>
                  <a:pt x="472041" y="117966"/>
                </a:lnTo>
                <a:lnTo>
                  <a:pt x="456901" y="116855"/>
                </a:lnTo>
                <a:lnTo>
                  <a:pt x="440916" y="115397"/>
                </a:lnTo>
                <a:lnTo>
                  <a:pt x="424534" y="113763"/>
                </a:lnTo>
                <a:lnTo>
                  <a:pt x="408204" y="112123"/>
                </a:lnTo>
                <a:lnTo>
                  <a:pt x="392373" y="110650"/>
                </a:lnTo>
                <a:lnTo>
                  <a:pt x="377491" y="109513"/>
                </a:lnTo>
                <a:lnTo>
                  <a:pt x="364005" y="108885"/>
                </a:lnTo>
                <a:lnTo>
                  <a:pt x="352364" y="108935"/>
                </a:lnTo>
                <a:lnTo>
                  <a:pt x="343015" y="109835"/>
                </a:lnTo>
                <a:lnTo>
                  <a:pt x="336408" y="111756"/>
                </a:lnTo>
                <a:lnTo>
                  <a:pt x="335189" y="116569"/>
                </a:lnTo>
                <a:lnTo>
                  <a:pt x="337389" y="122491"/>
                </a:lnTo>
                <a:lnTo>
                  <a:pt x="370138" y="153977"/>
                </a:lnTo>
                <a:lnTo>
                  <a:pt x="393723" y="172103"/>
                </a:lnTo>
                <a:lnTo>
                  <a:pt x="405528" y="181187"/>
                </a:lnTo>
                <a:lnTo>
                  <a:pt x="434855" y="206555"/>
                </a:lnTo>
                <a:lnTo>
                  <a:pt x="444219" y="220255"/>
                </a:lnTo>
                <a:lnTo>
                  <a:pt x="440518" y="226718"/>
                </a:lnTo>
                <a:lnTo>
                  <a:pt x="392564" y="242480"/>
                </a:lnTo>
                <a:lnTo>
                  <a:pt x="343030" y="248998"/>
                </a:lnTo>
                <a:lnTo>
                  <a:pt x="327981" y="251168"/>
                </a:lnTo>
                <a:lnTo>
                  <a:pt x="314926" y="253652"/>
                </a:lnTo>
                <a:lnTo>
                  <a:pt x="304625" y="256639"/>
                </a:lnTo>
                <a:lnTo>
                  <a:pt x="297837" y="260318"/>
                </a:lnTo>
                <a:lnTo>
                  <a:pt x="296624" y="265952"/>
                </a:lnTo>
                <a:lnTo>
                  <a:pt x="299635" y="272204"/>
                </a:lnTo>
                <a:lnTo>
                  <a:pt x="305988" y="278936"/>
                </a:lnTo>
                <a:lnTo>
                  <a:pt x="314804" y="286011"/>
                </a:lnTo>
                <a:lnTo>
                  <a:pt x="325200" y="293290"/>
                </a:lnTo>
                <a:lnTo>
                  <a:pt x="336296" y="300634"/>
                </a:lnTo>
                <a:lnTo>
                  <a:pt x="347211" y="307905"/>
                </a:lnTo>
                <a:lnTo>
                  <a:pt x="357064" y="314966"/>
                </a:lnTo>
                <a:lnTo>
                  <a:pt x="364975" y="321678"/>
                </a:lnTo>
                <a:lnTo>
                  <a:pt x="370062" y="327902"/>
                </a:lnTo>
                <a:lnTo>
                  <a:pt x="371445" y="333501"/>
                </a:lnTo>
                <a:lnTo>
                  <a:pt x="366015" y="338275"/>
                </a:lnTo>
                <a:lnTo>
                  <a:pt x="314397" y="351493"/>
                </a:lnTo>
                <a:lnTo>
                  <a:pt x="280994" y="356423"/>
                </a:lnTo>
                <a:lnTo>
                  <a:pt x="264981" y="358931"/>
                </a:lnTo>
                <a:lnTo>
                  <a:pt x="222756" y="372327"/>
                </a:lnTo>
                <a:lnTo>
                  <a:pt x="221769" y="378197"/>
                </a:lnTo>
                <a:lnTo>
                  <a:pt x="225403" y="384842"/>
                </a:lnTo>
                <a:lnTo>
                  <a:pt x="232622" y="392076"/>
                </a:lnTo>
                <a:lnTo>
                  <a:pt x="242389" y="399715"/>
                </a:lnTo>
                <a:lnTo>
                  <a:pt x="253668" y="407577"/>
                </a:lnTo>
                <a:lnTo>
                  <a:pt x="265421" y="415475"/>
                </a:lnTo>
                <a:lnTo>
                  <a:pt x="276612" y="423227"/>
                </a:lnTo>
                <a:lnTo>
                  <a:pt x="286205" y="430649"/>
                </a:lnTo>
                <a:lnTo>
                  <a:pt x="293163" y="437556"/>
                </a:lnTo>
                <a:lnTo>
                  <a:pt x="296449" y="443764"/>
                </a:lnTo>
                <a:lnTo>
                  <a:pt x="291648" y="450056"/>
                </a:lnTo>
                <a:lnTo>
                  <a:pt x="282109" y="455144"/>
                </a:lnTo>
                <a:lnTo>
                  <a:pt x="269071" y="459327"/>
                </a:lnTo>
                <a:lnTo>
                  <a:pt x="253771" y="462902"/>
                </a:lnTo>
                <a:lnTo>
                  <a:pt x="237446" y="466167"/>
                </a:lnTo>
                <a:lnTo>
                  <a:pt x="221337" y="469420"/>
                </a:lnTo>
                <a:lnTo>
                  <a:pt x="206679" y="472958"/>
                </a:lnTo>
                <a:lnTo>
                  <a:pt x="194713" y="477080"/>
                </a:lnTo>
                <a:lnTo>
                  <a:pt x="186674" y="482083"/>
                </a:lnTo>
                <a:lnTo>
                  <a:pt x="184462" y="489736"/>
                </a:lnTo>
                <a:lnTo>
                  <a:pt x="186798" y="498101"/>
                </a:lnTo>
                <a:lnTo>
                  <a:pt x="192369" y="507012"/>
                </a:lnTo>
                <a:lnTo>
                  <a:pt x="199860" y="516304"/>
                </a:lnTo>
                <a:lnTo>
                  <a:pt x="207956" y="525813"/>
                </a:lnTo>
                <a:lnTo>
                  <a:pt x="215341" y="535373"/>
                </a:lnTo>
                <a:lnTo>
                  <a:pt x="220701" y="544819"/>
                </a:lnTo>
                <a:lnTo>
                  <a:pt x="222721" y="553987"/>
                </a:lnTo>
                <a:lnTo>
                  <a:pt x="218472" y="563926"/>
                </a:lnTo>
                <a:lnTo>
                  <a:pt x="211065" y="573575"/>
                </a:lnTo>
                <a:lnTo>
                  <a:pt x="201398" y="582974"/>
                </a:lnTo>
                <a:lnTo>
                  <a:pt x="190372" y="592159"/>
                </a:lnTo>
                <a:lnTo>
                  <a:pt x="178885" y="601172"/>
                </a:lnTo>
                <a:lnTo>
                  <a:pt x="167837" y="610049"/>
                </a:lnTo>
                <a:lnTo>
                  <a:pt x="158127" y="618829"/>
                </a:lnTo>
                <a:lnTo>
                  <a:pt x="150655" y="627552"/>
                </a:lnTo>
                <a:lnTo>
                  <a:pt x="146595" y="638762"/>
                </a:lnTo>
                <a:lnTo>
                  <a:pt x="145744" y="649160"/>
                </a:lnTo>
                <a:lnTo>
                  <a:pt x="146962" y="659085"/>
                </a:lnTo>
                <a:lnTo>
                  <a:pt x="149112" y="668877"/>
                </a:lnTo>
                <a:lnTo>
                  <a:pt x="151056" y="678877"/>
                </a:lnTo>
                <a:lnTo>
                  <a:pt x="138427" y="721196"/>
                </a:lnTo>
                <a:lnTo>
                  <a:pt x="113060" y="753387"/>
                </a:lnTo>
                <a:lnTo>
                  <a:pt x="104059" y="764321"/>
                </a:lnTo>
                <a:lnTo>
                  <a:pt x="81301" y="796875"/>
                </a:lnTo>
                <a:lnTo>
                  <a:pt x="75514" y="820286"/>
                </a:lnTo>
                <a:lnTo>
                  <a:pt x="76973" y="832922"/>
                </a:lnTo>
                <a:lnTo>
                  <a:pt x="80358" y="845302"/>
                </a:lnTo>
                <a:lnTo>
                  <a:pt x="85117" y="857384"/>
                </a:lnTo>
                <a:lnTo>
                  <a:pt x="90698" y="869123"/>
                </a:lnTo>
                <a:lnTo>
                  <a:pt x="96549" y="880477"/>
                </a:lnTo>
                <a:lnTo>
                  <a:pt x="102118" y="891401"/>
                </a:lnTo>
                <a:lnTo>
                  <a:pt x="106854" y="901852"/>
                </a:lnTo>
                <a:lnTo>
                  <a:pt x="110205" y="911787"/>
                </a:lnTo>
                <a:lnTo>
                  <a:pt x="111619" y="921162"/>
                </a:lnTo>
                <a:lnTo>
                  <a:pt x="107242" y="933187"/>
                </a:lnTo>
                <a:lnTo>
                  <a:pt x="99473" y="943606"/>
                </a:lnTo>
                <a:lnTo>
                  <a:pt x="89339" y="952822"/>
                </a:lnTo>
                <a:lnTo>
                  <a:pt x="77869" y="961240"/>
                </a:lnTo>
                <a:lnTo>
                  <a:pt x="66091" y="969263"/>
                </a:lnTo>
                <a:lnTo>
                  <a:pt x="55033" y="977296"/>
                </a:lnTo>
                <a:lnTo>
                  <a:pt x="45724" y="985743"/>
                </a:lnTo>
                <a:lnTo>
                  <a:pt x="39190" y="995008"/>
                </a:lnTo>
                <a:lnTo>
                  <a:pt x="38134" y="1006270"/>
                </a:lnTo>
                <a:lnTo>
                  <a:pt x="39556" y="1017801"/>
                </a:lnTo>
                <a:lnTo>
                  <a:pt x="42904" y="1029532"/>
                </a:lnTo>
                <a:lnTo>
                  <a:pt x="47627" y="1041394"/>
                </a:lnTo>
                <a:lnTo>
                  <a:pt x="53175" y="1053316"/>
                </a:lnTo>
                <a:lnTo>
                  <a:pt x="58997" y="1065228"/>
                </a:lnTo>
                <a:lnTo>
                  <a:pt x="64542" y="1077062"/>
                </a:lnTo>
                <a:lnTo>
                  <a:pt x="69260" y="1088747"/>
                </a:lnTo>
                <a:lnTo>
                  <a:pt x="72600" y="1100213"/>
                </a:lnTo>
                <a:lnTo>
                  <a:pt x="74012" y="1111390"/>
                </a:lnTo>
                <a:lnTo>
                  <a:pt x="72819" y="1123849"/>
                </a:lnTo>
                <a:lnTo>
                  <a:pt x="69604" y="1136529"/>
                </a:lnTo>
                <a:lnTo>
                  <a:pt x="64920" y="1149299"/>
                </a:lnTo>
                <a:lnTo>
                  <a:pt x="59323" y="1162029"/>
                </a:lnTo>
                <a:lnTo>
                  <a:pt x="53367" y="1174587"/>
                </a:lnTo>
                <a:lnTo>
                  <a:pt x="47606" y="1186842"/>
                </a:lnTo>
                <a:lnTo>
                  <a:pt x="42597" y="1198664"/>
                </a:lnTo>
                <a:lnTo>
                  <a:pt x="38893" y="1209921"/>
                </a:lnTo>
                <a:lnTo>
                  <a:pt x="37049" y="1220482"/>
                </a:lnTo>
                <a:lnTo>
                  <a:pt x="39261" y="1233408"/>
                </a:lnTo>
                <a:lnTo>
                  <a:pt x="44994" y="1244496"/>
                </a:lnTo>
                <a:lnTo>
                  <a:pt x="52762" y="1254387"/>
                </a:lnTo>
                <a:lnTo>
                  <a:pt x="61078" y="1263721"/>
                </a:lnTo>
                <a:lnTo>
                  <a:pt x="68456" y="1273139"/>
                </a:lnTo>
                <a:lnTo>
                  <a:pt x="73408" y="1283279"/>
                </a:lnTo>
                <a:lnTo>
                  <a:pt x="74448" y="1294783"/>
                </a:lnTo>
                <a:lnTo>
                  <a:pt x="71228" y="1304400"/>
                </a:lnTo>
                <a:lnTo>
                  <a:pt x="40311" y="1346428"/>
                </a:lnTo>
                <a:lnTo>
                  <a:pt x="30789" y="1357432"/>
                </a:lnTo>
                <a:lnTo>
                  <a:pt x="21637" y="1368478"/>
                </a:lnTo>
                <a:lnTo>
                  <a:pt x="13398" y="1379487"/>
                </a:lnTo>
                <a:lnTo>
                  <a:pt x="6617" y="1390381"/>
                </a:lnTo>
                <a:lnTo>
                  <a:pt x="1836" y="1401081"/>
                </a:lnTo>
                <a:lnTo>
                  <a:pt x="852" y="1413785"/>
                </a:lnTo>
                <a:lnTo>
                  <a:pt x="2312" y="1425859"/>
                </a:lnTo>
                <a:lnTo>
                  <a:pt x="5674" y="1437450"/>
                </a:lnTo>
                <a:lnTo>
                  <a:pt x="10395" y="1448706"/>
                </a:lnTo>
                <a:lnTo>
                  <a:pt x="15934" y="1459773"/>
                </a:lnTo>
                <a:lnTo>
                  <a:pt x="21749" y="1470800"/>
                </a:lnTo>
                <a:lnTo>
                  <a:pt x="27296" y="1481934"/>
                </a:lnTo>
                <a:lnTo>
                  <a:pt x="32035" y="1493322"/>
                </a:lnTo>
                <a:lnTo>
                  <a:pt x="35421" y="1505111"/>
                </a:lnTo>
                <a:lnTo>
                  <a:pt x="36914" y="1517449"/>
                </a:lnTo>
                <a:lnTo>
                  <a:pt x="36210" y="1529102"/>
                </a:lnTo>
                <a:lnTo>
                  <a:pt x="27543" y="1568741"/>
                </a:lnTo>
                <a:lnTo>
                  <a:pt x="14253" y="1610305"/>
                </a:lnTo>
                <a:lnTo>
                  <a:pt x="9952" y="1623455"/>
                </a:lnTo>
                <a:lnTo>
                  <a:pt x="6128" y="1635848"/>
                </a:lnTo>
                <a:lnTo>
                  <a:pt x="3029" y="1647241"/>
                </a:lnTo>
                <a:lnTo>
                  <a:pt x="904" y="1657391"/>
                </a:lnTo>
                <a:lnTo>
                  <a:pt x="0" y="1666056"/>
                </a:lnTo>
                <a:lnTo>
                  <a:pt x="2280" y="1677427"/>
                </a:lnTo>
                <a:lnTo>
                  <a:pt x="8108" y="1683803"/>
                </a:lnTo>
                <a:lnTo>
                  <a:pt x="15942" y="1687140"/>
                </a:lnTo>
                <a:lnTo>
                  <a:pt x="24242" y="1689393"/>
                </a:lnTo>
                <a:lnTo>
                  <a:pt x="31466" y="1692516"/>
                </a:lnTo>
                <a:lnTo>
                  <a:pt x="36074" y="1698466"/>
                </a:lnTo>
                <a:lnTo>
                  <a:pt x="35740" y="1708307"/>
                </a:lnTo>
                <a:lnTo>
                  <a:pt x="34288" y="1718879"/>
                </a:lnTo>
                <a:lnTo>
                  <a:pt x="19894" y="1766801"/>
                </a:lnTo>
                <a:lnTo>
                  <a:pt x="9368" y="1792974"/>
                </a:lnTo>
                <a:lnTo>
                  <a:pt x="3729" y="1806322"/>
                </a:lnTo>
              </a:path>
            </a:pathLst>
          </a:custGeom>
          <a:ln w="9144">
            <a:solidFill>
              <a:srgbClr val="FF8A17"/>
            </a:solidFill>
          </a:ln>
        </p:spPr>
        <p:txBody>
          <a:bodyPr wrap="square" lIns="0" tIns="0" rIns="0" bIns="0" rtlCol="0">
            <a:noAutofit/>
          </a:bodyPr>
          <a:lstStyle/>
          <a:p>
            <a:endParaRPr/>
          </a:p>
        </p:txBody>
      </p:sp>
      <p:sp>
        <p:nvSpPr>
          <p:cNvPr id="82" name="object 82"/>
          <p:cNvSpPr/>
          <p:nvPr/>
        </p:nvSpPr>
        <p:spPr>
          <a:xfrm>
            <a:off x="3384804" y="2590800"/>
            <a:ext cx="1955673" cy="2838453"/>
          </a:xfrm>
          <a:custGeom>
            <a:avLst/>
            <a:gdLst/>
            <a:ahLst/>
            <a:cxnLst/>
            <a:rect l="l" t="t" r="r" b="b"/>
            <a:pathLst>
              <a:path w="1955673" h="2838453">
                <a:moveTo>
                  <a:pt x="1955673" y="0"/>
                </a:moveTo>
                <a:lnTo>
                  <a:pt x="1785540" y="55012"/>
                </a:lnTo>
                <a:lnTo>
                  <a:pt x="1620974" y="121584"/>
                </a:lnTo>
                <a:lnTo>
                  <a:pt x="1462316" y="199237"/>
                </a:lnTo>
                <a:lnTo>
                  <a:pt x="1309908" y="287489"/>
                </a:lnTo>
                <a:lnTo>
                  <a:pt x="1164091" y="385861"/>
                </a:lnTo>
                <a:lnTo>
                  <a:pt x="1025208" y="493874"/>
                </a:lnTo>
                <a:lnTo>
                  <a:pt x="893598" y="611047"/>
                </a:lnTo>
                <a:lnTo>
                  <a:pt x="769604" y="736900"/>
                </a:lnTo>
                <a:lnTo>
                  <a:pt x="653568" y="870954"/>
                </a:lnTo>
                <a:lnTo>
                  <a:pt x="545830" y="1012729"/>
                </a:lnTo>
                <a:lnTo>
                  <a:pt x="446732" y="1161745"/>
                </a:lnTo>
                <a:lnTo>
                  <a:pt x="356615" y="1317522"/>
                </a:lnTo>
                <a:lnTo>
                  <a:pt x="275822" y="1479580"/>
                </a:lnTo>
                <a:lnTo>
                  <a:pt x="204694" y="1647439"/>
                </a:lnTo>
                <a:lnTo>
                  <a:pt x="143571" y="1820620"/>
                </a:lnTo>
                <a:lnTo>
                  <a:pt x="92796" y="1998642"/>
                </a:lnTo>
                <a:lnTo>
                  <a:pt x="52710" y="2181026"/>
                </a:lnTo>
                <a:lnTo>
                  <a:pt x="23654" y="2367292"/>
                </a:lnTo>
                <a:lnTo>
                  <a:pt x="5970" y="2556960"/>
                </a:lnTo>
                <a:lnTo>
                  <a:pt x="0" y="2749550"/>
                </a:lnTo>
                <a:lnTo>
                  <a:pt x="28" y="2762254"/>
                </a:lnTo>
                <a:lnTo>
                  <a:pt x="437" y="2800395"/>
                </a:lnTo>
                <a:lnTo>
                  <a:pt x="961" y="2825787"/>
                </a:lnTo>
                <a:lnTo>
                  <a:pt x="1292" y="2838453"/>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3645408" y="2133600"/>
            <a:ext cx="1536191" cy="2929901"/>
          </a:xfrm>
          <a:custGeom>
            <a:avLst/>
            <a:gdLst/>
            <a:ahLst/>
            <a:cxnLst/>
            <a:rect l="l" t="t" r="r" b="b"/>
            <a:pathLst>
              <a:path w="1536191" h="2929901">
                <a:moveTo>
                  <a:pt x="1536191" y="169037"/>
                </a:moveTo>
                <a:lnTo>
                  <a:pt x="1498532" y="137081"/>
                </a:lnTo>
                <a:lnTo>
                  <a:pt x="1460483" y="108431"/>
                </a:lnTo>
                <a:lnTo>
                  <a:pt x="1422082" y="83102"/>
                </a:lnTo>
                <a:lnTo>
                  <a:pt x="1383367" y="61109"/>
                </a:lnTo>
                <a:lnTo>
                  <a:pt x="1344374" y="42465"/>
                </a:lnTo>
                <a:lnTo>
                  <a:pt x="1305141" y="27186"/>
                </a:lnTo>
                <a:lnTo>
                  <a:pt x="1265705" y="15285"/>
                </a:lnTo>
                <a:lnTo>
                  <a:pt x="1226104" y="6777"/>
                </a:lnTo>
                <a:lnTo>
                  <a:pt x="1186375" y="1677"/>
                </a:lnTo>
                <a:lnTo>
                  <a:pt x="1146555" y="0"/>
                </a:lnTo>
                <a:lnTo>
                  <a:pt x="1052521" y="9417"/>
                </a:lnTo>
                <a:lnTo>
                  <a:pt x="960579" y="37182"/>
                </a:lnTo>
                <a:lnTo>
                  <a:pt x="871026" y="82563"/>
                </a:lnTo>
                <a:lnTo>
                  <a:pt x="784156" y="144830"/>
                </a:lnTo>
                <a:lnTo>
                  <a:pt x="700266" y="223252"/>
                </a:lnTo>
                <a:lnTo>
                  <a:pt x="619649" y="317096"/>
                </a:lnTo>
                <a:lnTo>
                  <a:pt x="542600" y="425633"/>
                </a:lnTo>
                <a:lnTo>
                  <a:pt x="469416" y="548131"/>
                </a:lnTo>
                <a:lnTo>
                  <a:pt x="400391" y="683860"/>
                </a:lnTo>
                <a:lnTo>
                  <a:pt x="335819" y="832088"/>
                </a:lnTo>
                <a:lnTo>
                  <a:pt x="275997" y="992083"/>
                </a:lnTo>
                <a:lnTo>
                  <a:pt x="221219" y="1163116"/>
                </a:lnTo>
                <a:lnTo>
                  <a:pt x="171781" y="1344455"/>
                </a:lnTo>
                <a:lnTo>
                  <a:pt x="127977" y="1535369"/>
                </a:lnTo>
                <a:lnTo>
                  <a:pt x="90102" y="1735127"/>
                </a:lnTo>
                <a:lnTo>
                  <a:pt x="58452" y="1942998"/>
                </a:lnTo>
                <a:lnTo>
                  <a:pt x="33322" y="2158251"/>
                </a:lnTo>
                <a:lnTo>
                  <a:pt x="15006" y="2380154"/>
                </a:lnTo>
                <a:lnTo>
                  <a:pt x="3800" y="2607977"/>
                </a:lnTo>
                <a:lnTo>
                  <a:pt x="0" y="2840990"/>
                </a:lnTo>
                <a:lnTo>
                  <a:pt x="14" y="2853695"/>
                </a:lnTo>
                <a:lnTo>
                  <a:pt x="208" y="2891840"/>
                </a:lnTo>
                <a:lnTo>
                  <a:pt x="445" y="2917233"/>
                </a:lnTo>
                <a:lnTo>
                  <a:pt x="590" y="2929901"/>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2343911" y="1749552"/>
            <a:ext cx="2930652" cy="2929898"/>
          </a:xfrm>
          <a:custGeom>
            <a:avLst/>
            <a:gdLst/>
            <a:ahLst/>
            <a:cxnLst/>
            <a:rect l="l" t="t" r="r" b="b"/>
            <a:pathLst>
              <a:path w="2930652" h="2929898">
                <a:moveTo>
                  <a:pt x="2930652" y="557784"/>
                </a:moveTo>
                <a:lnTo>
                  <a:pt x="2882703" y="504688"/>
                </a:lnTo>
                <a:lnTo>
                  <a:pt x="2833793" y="454116"/>
                </a:lnTo>
                <a:lnTo>
                  <a:pt x="2783963" y="406088"/>
                </a:lnTo>
                <a:lnTo>
                  <a:pt x="2733257" y="360627"/>
                </a:lnTo>
                <a:lnTo>
                  <a:pt x="2681716" y="317753"/>
                </a:lnTo>
                <a:lnTo>
                  <a:pt x="2629382" y="277490"/>
                </a:lnTo>
                <a:lnTo>
                  <a:pt x="2576298" y="239858"/>
                </a:lnTo>
                <a:lnTo>
                  <a:pt x="2522506" y="204880"/>
                </a:lnTo>
                <a:lnTo>
                  <a:pt x="2468049" y="172576"/>
                </a:lnTo>
                <a:lnTo>
                  <a:pt x="2412968" y="142970"/>
                </a:lnTo>
                <a:lnTo>
                  <a:pt x="2357306" y="116081"/>
                </a:lnTo>
                <a:lnTo>
                  <a:pt x="2301105" y="91933"/>
                </a:lnTo>
                <a:lnTo>
                  <a:pt x="2244408" y="70547"/>
                </a:lnTo>
                <a:lnTo>
                  <a:pt x="2187257" y="51944"/>
                </a:lnTo>
                <a:lnTo>
                  <a:pt x="2129694" y="36147"/>
                </a:lnTo>
                <a:lnTo>
                  <a:pt x="2071762" y="23176"/>
                </a:lnTo>
                <a:lnTo>
                  <a:pt x="2013502" y="13055"/>
                </a:lnTo>
                <a:lnTo>
                  <a:pt x="1954957" y="5804"/>
                </a:lnTo>
                <a:lnTo>
                  <a:pt x="1896169" y="1445"/>
                </a:lnTo>
                <a:lnTo>
                  <a:pt x="1837182" y="0"/>
                </a:lnTo>
                <a:lnTo>
                  <a:pt x="1686510" y="9417"/>
                </a:lnTo>
                <a:lnTo>
                  <a:pt x="1539192" y="37182"/>
                </a:lnTo>
                <a:lnTo>
                  <a:pt x="1395700" y="82563"/>
                </a:lnTo>
                <a:lnTo>
                  <a:pt x="1256507" y="144830"/>
                </a:lnTo>
                <a:lnTo>
                  <a:pt x="1122086" y="223252"/>
                </a:lnTo>
                <a:lnTo>
                  <a:pt x="992910" y="317096"/>
                </a:lnTo>
                <a:lnTo>
                  <a:pt x="869452" y="425633"/>
                </a:lnTo>
                <a:lnTo>
                  <a:pt x="752185" y="548132"/>
                </a:lnTo>
                <a:lnTo>
                  <a:pt x="641581" y="683860"/>
                </a:lnTo>
                <a:lnTo>
                  <a:pt x="538114" y="832088"/>
                </a:lnTo>
                <a:lnTo>
                  <a:pt x="442257" y="992083"/>
                </a:lnTo>
                <a:lnTo>
                  <a:pt x="354482" y="1163116"/>
                </a:lnTo>
                <a:lnTo>
                  <a:pt x="275262" y="1344455"/>
                </a:lnTo>
                <a:lnTo>
                  <a:pt x="205071" y="1535369"/>
                </a:lnTo>
                <a:lnTo>
                  <a:pt x="144381" y="1735127"/>
                </a:lnTo>
                <a:lnTo>
                  <a:pt x="93665" y="1942998"/>
                </a:lnTo>
                <a:lnTo>
                  <a:pt x="53395" y="2158251"/>
                </a:lnTo>
                <a:lnTo>
                  <a:pt x="24046" y="2380154"/>
                </a:lnTo>
                <a:lnTo>
                  <a:pt x="6090" y="2607977"/>
                </a:lnTo>
                <a:lnTo>
                  <a:pt x="0" y="2840990"/>
                </a:lnTo>
                <a:lnTo>
                  <a:pt x="21" y="2853695"/>
                </a:lnTo>
                <a:lnTo>
                  <a:pt x="323" y="2891838"/>
                </a:lnTo>
                <a:lnTo>
                  <a:pt x="703" y="2917231"/>
                </a:lnTo>
                <a:lnTo>
                  <a:pt x="941" y="2929898"/>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5588508" y="2162556"/>
            <a:ext cx="469391" cy="2929903"/>
          </a:xfrm>
          <a:custGeom>
            <a:avLst/>
            <a:gdLst/>
            <a:ahLst/>
            <a:cxnLst/>
            <a:rect l="l" t="t" r="r" b="b"/>
            <a:pathLst>
              <a:path w="469391" h="2929903">
                <a:moveTo>
                  <a:pt x="0" y="593344"/>
                </a:moveTo>
                <a:lnTo>
                  <a:pt x="7743" y="536964"/>
                </a:lnTo>
                <a:lnTo>
                  <a:pt x="15653" y="483248"/>
                </a:lnTo>
                <a:lnTo>
                  <a:pt x="23721" y="432221"/>
                </a:lnTo>
                <a:lnTo>
                  <a:pt x="31942" y="383905"/>
                </a:lnTo>
                <a:lnTo>
                  <a:pt x="40306" y="338327"/>
                </a:lnTo>
                <a:lnTo>
                  <a:pt x="48808" y="295512"/>
                </a:lnTo>
                <a:lnTo>
                  <a:pt x="57440" y="255483"/>
                </a:lnTo>
                <a:lnTo>
                  <a:pt x="66194" y="218267"/>
                </a:lnTo>
                <a:lnTo>
                  <a:pt x="84042" y="152368"/>
                </a:lnTo>
                <a:lnTo>
                  <a:pt x="102293" y="98013"/>
                </a:lnTo>
                <a:lnTo>
                  <a:pt x="120891" y="55401"/>
                </a:lnTo>
                <a:lnTo>
                  <a:pt x="149309" y="13933"/>
                </a:lnTo>
                <a:lnTo>
                  <a:pt x="178180" y="0"/>
                </a:lnTo>
                <a:lnTo>
                  <a:pt x="202058" y="9417"/>
                </a:lnTo>
                <a:lnTo>
                  <a:pt x="248146" y="82563"/>
                </a:lnTo>
                <a:lnTo>
                  <a:pt x="270207" y="144830"/>
                </a:lnTo>
                <a:lnTo>
                  <a:pt x="291512" y="223252"/>
                </a:lnTo>
                <a:lnTo>
                  <a:pt x="311987" y="317096"/>
                </a:lnTo>
                <a:lnTo>
                  <a:pt x="331556" y="425633"/>
                </a:lnTo>
                <a:lnTo>
                  <a:pt x="350145" y="548131"/>
                </a:lnTo>
                <a:lnTo>
                  <a:pt x="367677" y="683860"/>
                </a:lnTo>
                <a:lnTo>
                  <a:pt x="384079" y="832088"/>
                </a:lnTo>
                <a:lnTo>
                  <a:pt x="399275" y="992083"/>
                </a:lnTo>
                <a:lnTo>
                  <a:pt x="413190" y="1163116"/>
                </a:lnTo>
                <a:lnTo>
                  <a:pt x="425750" y="1344455"/>
                </a:lnTo>
                <a:lnTo>
                  <a:pt x="436878" y="1535369"/>
                </a:lnTo>
                <a:lnTo>
                  <a:pt x="446500" y="1735127"/>
                </a:lnTo>
                <a:lnTo>
                  <a:pt x="454541" y="1942998"/>
                </a:lnTo>
                <a:lnTo>
                  <a:pt x="460925" y="2158251"/>
                </a:lnTo>
                <a:lnTo>
                  <a:pt x="465579" y="2380154"/>
                </a:lnTo>
                <a:lnTo>
                  <a:pt x="468426" y="2607977"/>
                </a:lnTo>
                <a:lnTo>
                  <a:pt x="469391" y="2840990"/>
                </a:lnTo>
                <a:lnTo>
                  <a:pt x="469391" y="2853696"/>
                </a:lnTo>
                <a:lnTo>
                  <a:pt x="469371" y="2891841"/>
                </a:lnTo>
                <a:lnTo>
                  <a:pt x="469321" y="2917235"/>
                </a:lnTo>
                <a:lnTo>
                  <a:pt x="469279" y="2929903"/>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5711952" y="2148840"/>
            <a:ext cx="1239012" cy="2929903"/>
          </a:xfrm>
          <a:custGeom>
            <a:avLst/>
            <a:gdLst/>
            <a:ahLst/>
            <a:cxnLst/>
            <a:rect l="l" t="t" r="r" b="b"/>
            <a:pathLst>
              <a:path w="1239012" h="2929903">
                <a:moveTo>
                  <a:pt x="0" y="593344"/>
                </a:moveTo>
                <a:lnTo>
                  <a:pt x="20420" y="536964"/>
                </a:lnTo>
                <a:lnTo>
                  <a:pt x="41282" y="483248"/>
                </a:lnTo>
                <a:lnTo>
                  <a:pt x="62566" y="432221"/>
                </a:lnTo>
                <a:lnTo>
                  <a:pt x="84253" y="383905"/>
                </a:lnTo>
                <a:lnTo>
                  <a:pt x="106324" y="338327"/>
                </a:lnTo>
                <a:lnTo>
                  <a:pt x="128760" y="295512"/>
                </a:lnTo>
                <a:lnTo>
                  <a:pt x="151540" y="255483"/>
                </a:lnTo>
                <a:lnTo>
                  <a:pt x="174646" y="218267"/>
                </a:lnTo>
                <a:lnTo>
                  <a:pt x="198058" y="183887"/>
                </a:lnTo>
                <a:lnTo>
                  <a:pt x="221757" y="152368"/>
                </a:lnTo>
                <a:lnTo>
                  <a:pt x="269940" y="98013"/>
                </a:lnTo>
                <a:lnTo>
                  <a:pt x="319038" y="55401"/>
                </a:lnTo>
                <a:lnTo>
                  <a:pt x="368897" y="24729"/>
                </a:lnTo>
                <a:lnTo>
                  <a:pt x="419363" y="6196"/>
                </a:lnTo>
                <a:lnTo>
                  <a:pt x="470281" y="0"/>
                </a:lnTo>
                <a:lnTo>
                  <a:pt x="533329" y="9417"/>
                </a:lnTo>
                <a:lnTo>
                  <a:pt x="594973" y="37182"/>
                </a:lnTo>
                <a:lnTo>
                  <a:pt x="655016" y="82563"/>
                </a:lnTo>
                <a:lnTo>
                  <a:pt x="713260" y="144830"/>
                </a:lnTo>
                <a:lnTo>
                  <a:pt x="769506" y="223252"/>
                </a:lnTo>
                <a:lnTo>
                  <a:pt x="823558" y="317096"/>
                </a:lnTo>
                <a:lnTo>
                  <a:pt x="875216" y="425633"/>
                </a:lnTo>
                <a:lnTo>
                  <a:pt x="924284" y="548131"/>
                </a:lnTo>
                <a:lnTo>
                  <a:pt x="970563" y="683860"/>
                </a:lnTo>
                <a:lnTo>
                  <a:pt x="1013856" y="832088"/>
                </a:lnTo>
                <a:lnTo>
                  <a:pt x="1053965" y="992083"/>
                </a:lnTo>
                <a:lnTo>
                  <a:pt x="1090692" y="1163116"/>
                </a:lnTo>
                <a:lnTo>
                  <a:pt x="1123839" y="1344455"/>
                </a:lnTo>
                <a:lnTo>
                  <a:pt x="1153208" y="1535369"/>
                </a:lnTo>
                <a:lnTo>
                  <a:pt x="1178601" y="1735127"/>
                </a:lnTo>
                <a:lnTo>
                  <a:pt x="1199821" y="1942998"/>
                </a:lnTo>
                <a:lnTo>
                  <a:pt x="1216670" y="2158251"/>
                </a:lnTo>
                <a:lnTo>
                  <a:pt x="1228950" y="2380154"/>
                </a:lnTo>
                <a:lnTo>
                  <a:pt x="1236463" y="2607977"/>
                </a:lnTo>
                <a:lnTo>
                  <a:pt x="1239012" y="2840990"/>
                </a:lnTo>
                <a:lnTo>
                  <a:pt x="1239004" y="2853696"/>
                </a:lnTo>
                <a:lnTo>
                  <a:pt x="1238897" y="2891841"/>
                </a:lnTo>
                <a:lnTo>
                  <a:pt x="1238753" y="2917235"/>
                </a:lnTo>
                <a:lnTo>
                  <a:pt x="1238660" y="2929903"/>
                </a:lnTo>
              </a:path>
            </a:pathLst>
          </a:custGeom>
          <a:ln w="9144">
            <a:solidFill>
              <a:srgbClr val="FD1F08"/>
            </a:solidFill>
          </a:ln>
        </p:spPr>
        <p:txBody>
          <a:bodyPr wrap="square" lIns="0" tIns="0" rIns="0" bIns="0" rtlCol="0">
            <a:noAutofit/>
          </a:bodyPr>
          <a:lstStyle/>
          <a:p>
            <a:endParaRPr/>
          </a:p>
        </p:txBody>
      </p:sp>
      <p:sp>
        <p:nvSpPr>
          <p:cNvPr id="87" name="object 87"/>
          <p:cNvSpPr/>
          <p:nvPr/>
        </p:nvSpPr>
        <p:spPr>
          <a:xfrm>
            <a:off x="6155435" y="3567659"/>
            <a:ext cx="592700" cy="1805067"/>
          </a:xfrm>
          <a:custGeom>
            <a:avLst/>
            <a:gdLst/>
            <a:ahLst/>
            <a:cxnLst/>
            <a:rect l="l" t="t" r="r" b="b"/>
            <a:pathLst>
              <a:path w="592700" h="1805067">
                <a:moveTo>
                  <a:pt x="0" y="40156"/>
                </a:moveTo>
                <a:lnTo>
                  <a:pt x="50063" y="26008"/>
                </a:lnTo>
                <a:lnTo>
                  <a:pt x="96809" y="13508"/>
                </a:lnTo>
                <a:lnTo>
                  <a:pt x="136949" y="4302"/>
                </a:lnTo>
                <a:lnTo>
                  <a:pt x="174506" y="0"/>
                </a:lnTo>
                <a:lnTo>
                  <a:pt x="180233" y="754"/>
                </a:lnTo>
                <a:lnTo>
                  <a:pt x="184251" y="2363"/>
                </a:lnTo>
                <a:lnTo>
                  <a:pt x="185051" y="5718"/>
                </a:lnTo>
                <a:lnTo>
                  <a:pt x="182590" y="10542"/>
                </a:lnTo>
                <a:lnTo>
                  <a:pt x="149783" y="40365"/>
                </a:lnTo>
                <a:lnTo>
                  <a:pt x="126355" y="58677"/>
                </a:lnTo>
                <a:lnTo>
                  <a:pt x="114573" y="67956"/>
                </a:lnTo>
                <a:lnTo>
                  <a:pt x="84744" y="93783"/>
                </a:lnTo>
                <a:lnTo>
                  <a:pt x="73322" y="112227"/>
                </a:lnTo>
                <a:lnTo>
                  <a:pt x="77512" y="115412"/>
                </a:lnTo>
                <a:lnTo>
                  <a:pt x="84789" y="117396"/>
                </a:lnTo>
                <a:lnTo>
                  <a:pt x="94705" y="118349"/>
                </a:lnTo>
                <a:lnTo>
                  <a:pt x="106811" y="118442"/>
                </a:lnTo>
                <a:lnTo>
                  <a:pt x="120658" y="117846"/>
                </a:lnTo>
                <a:lnTo>
                  <a:pt x="135799" y="116733"/>
                </a:lnTo>
                <a:lnTo>
                  <a:pt x="151785" y="115273"/>
                </a:lnTo>
                <a:lnTo>
                  <a:pt x="168168" y="113638"/>
                </a:lnTo>
                <a:lnTo>
                  <a:pt x="184498" y="111997"/>
                </a:lnTo>
                <a:lnTo>
                  <a:pt x="200329" y="110523"/>
                </a:lnTo>
                <a:lnTo>
                  <a:pt x="215212" y="109386"/>
                </a:lnTo>
                <a:lnTo>
                  <a:pt x="228698" y="108758"/>
                </a:lnTo>
                <a:lnTo>
                  <a:pt x="240338" y="108808"/>
                </a:lnTo>
                <a:lnTo>
                  <a:pt x="249685" y="109709"/>
                </a:lnTo>
                <a:lnTo>
                  <a:pt x="256290" y="111631"/>
                </a:lnTo>
                <a:lnTo>
                  <a:pt x="257507" y="116446"/>
                </a:lnTo>
                <a:lnTo>
                  <a:pt x="255304" y="122370"/>
                </a:lnTo>
                <a:lnTo>
                  <a:pt x="222527" y="153865"/>
                </a:lnTo>
                <a:lnTo>
                  <a:pt x="198929" y="171988"/>
                </a:lnTo>
                <a:lnTo>
                  <a:pt x="187120" y="181067"/>
                </a:lnTo>
                <a:lnTo>
                  <a:pt x="157801" y="206400"/>
                </a:lnTo>
                <a:lnTo>
                  <a:pt x="148464" y="220058"/>
                </a:lnTo>
                <a:lnTo>
                  <a:pt x="152167" y="226509"/>
                </a:lnTo>
                <a:lnTo>
                  <a:pt x="200131" y="242239"/>
                </a:lnTo>
                <a:lnTo>
                  <a:pt x="249670" y="248747"/>
                </a:lnTo>
                <a:lnTo>
                  <a:pt x="264720" y="250916"/>
                </a:lnTo>
                <a:lnTo>
                  <a:pt x="277774" y="253400"/>
                </a:lnTo>
                <a:lnTo>
                  <a:pt x="288074" y="256387"/>
                </a:lnTo>
                <a:lnTo>
                  <a:pt x="294860" y="260067"/>
                </a:lnTo>
                <a:lnTo>
                  <a:pt x="296071" y="265703"/>
                </a:lnTo>
                <a:lnTo>
                  <a:pt x="293055" y="271957"/>
                </a:lnTo>
                <a:lnTo>
                  <a:pt x="286695" y="278691"/>
                </a:lnTo>
                <a:lnTo>
                  <a:pt x="277872" y="285766"/>
                </a:lnTo>
                <a:lnTo>
                  <a:pt x="267468" y="293043"/>
                </a:lnTo>
                <a:lnTo>
                  <a:pt x="256365" y="300383"/>
                </a:lnTo>
                <a:lnTo>
                  <a:pt x="245447" y="307647"/>
                </a:lnTo>
                <a:lnTo>
                  <a:pt x="235594" y="314696"/>
                </a:lnTo>
                <a:lnTo>
                  <a:pt x="227689" y="321391"/>
                </a:lnTo>
                <a:lnTo>
                  <a:pt x="222614" y="327593"/>
                </a:lnTo>
                <a:lnTo>
                  <a:pt x="221252" y="333163"/>
                </a:lnTo>
                <a:lnTo>
                  <a:pt x="226682" y="337957"/>
                </a:lnTo>
                <a:lnTo>
                  <a:pt x="278305" y="351215"/>
                </a:lnTo>
                <a:lnTo>
                  <a:pt x="311711" y="356140"/>
                </a:lnTo>
                <a:lnTo>
                  <a:pt x="327725" y="358639"/>
                </a:lnTo>
                <a:lnTo>
                  <a:pt x="369941" y="371956"/>
                </a:lnTo>
                <a:lnTo>
                  <a:pt x="370927" y="377857"/>
                </a:lnTo>
                <a:lnTo>
                  <a:pt x="367291" y="384526"/>
                </a:lnTo>
                <a:lnTo>
                  <a:pt x="360071" y="391778"/>
                </a:lnTo>
                <a:lnTo>
                  <a:pt x="350302" y="399429"/>
                </a:lnTo>
                <a:lnTo>
                  <a:pt x="339022" y="407295"/>
                </a:lnTo>
                <a:lnTo>
                  <a:pt x="327268" y="415192"/>
                </a:lnTo>
                <a:lnTo>
                  <a:pt x="316076" y="422936"/>
                </a:lnTo>
                <a:lnTo>
                  <a:pt x="306483" y="430342"/>
                </a:lnTo>
                <a:lnTo>
                  <a:pt x="299527" y="437227"/>
                </a:lnTo>
                <a:lnTo>
                  <a:pt x="296243" y="443406"/>
                </a:lnTo>
                <a:lnTo>
                  <a:pt x="301045" y="449655"/>
                </a:lnTo>
                <a:lnTo>
                  <a:pt x="310584" y="454711"/>
                </a:lnTo>
                <a:lnTo>
                  <a:pt x="323624" y="458871"/>
                </a:lnTo>
                <a:lnTo>
                  <a:pt x="338926" y="462433"/>
                </a:lnTo>
                <a:lnTo>
                  <a:pt x="355251" y="465694"/>
                </a:lnTo>
                <a:lnTo>
                  <a:pt x="371362" y="468954"/>
                </a:lnTo>
                <a:lnTo>
                  <a:pt x="386019" y="472508"/>
                </a:lnTo>
                <a:lnTo>
                  <a:pt x="397985" y="476655"/>
                </a:lnTo>
                <a:lnTo>
                  <a:pt x="406022" y="481692"/>
                </a:lnTo>
                <a:lnTo>
                  <a:pt x="408234" y="489313"/>
                </a:lnTo>
                <a:lnTo>
                  <a:pt x="405897" y="497662"/>
                </a:lnTo>
                <a:lnTo>
                  <a:pt x="400325" y="506571"/>
                </a:lnTo>
                <a:lnTo>
                  <a:pt x="392835" y="515870"/>
                </a:lnTo>
                <a:lnTo>
                  <a:pt x="384739" y="525392"/>
                </a:lnTo>
                <a:lnTo>
                  <a:pt x="377354" y="534967"/>
                </a:lnTo>
                <a:lnTo>
                  <a:pt x="371993" y="544427"/>
                </a:lnTo>
                <a:lnTo>
                  <a:pt x="369971" y="553603"/>
                </a:lnTo>
                <a:lnTo>
                  <a:pt x="374225" y="563511"/>
                </a:lnTo>
                <a:lnTo>
                  <a:pt x="381642" y="573138"/>
                </a:lnTo>
                <a:lnTo>
                  <a:pt x="391320" y="582522"/>
                </a:lnTo>
                <a:lnTo>
                  <a:pt x="402358" y="591700"/>
                </a:lnTo>
                <a:lnTo>
                  <a:pt x="413855" y="600709"/>
                </a:lnTo>
                <a:lnTo>
                  <a:pt x="424908" y="609587"/>
                </a:lnTo>
                <a:lnTo>
                  <a:pt x="434616" y="618372"/>
                </a:lnTo>
                <a:lnTo>
                  <a:pt x="442078" y="627102"/>
                </a:lnTo>
                <a:lnTo>
                  <a:pt x="446128" y="638311"/>
                </a:lnTo>
                <a:lnTo>
                  <a:pt x="446963" y="648709"/>
                </a:lnTo>
                <a:lnTo>
                  <a:pt x="445729" y="658635"/>
                </a:lnTo>
                <a:lnTo>
                  <a:pt x="443568" y="668428"/>
                </a:lnTo>
                <a:lnTo>
                  <a:pt x="441624" y="678427"/>
                </a:lnTo>
                <a:lnTo>
                  <a:pt x="454321" y="720698"/>
                </a:lnTo>
                <a:lnTo>
                  <a:pt x="479732" y="752877"/>
                </a:lnTo>
                <a:lnTo>
                  <a:pt x="488746" y="763813"/>
                </a:lnTo>
                <a:lnTo>
                  <a:pt x="511495" y="796363"/>
                </a:lnTo>
                <a:lnTo>
                  <a:pt x="517235" y="819729"/>
                </a:lnTo>
                <a:lnTo>
                  <a:pt x="515751" y="832345"/>
                </a:lnTo>
                <a:lnTo>
                  <a:pt x="512340" y="844718"/>
                </a:lnTo>
                <a:lnTo>
                  <a:pt x="507556" y="856800"/>
                </a:lnTo>
                <a:lnTo>
                  <a:pt x="501954" y="868547"/>
                </a:lnTo>
                <a:lnTo>
                  <a:pt x="496087" y="879909"/>
                </a:lnTo>
                <a:lnTo>
                  <a:pt x="490511" y="890841"/>
                </a:lnTo>
                <a:lnTo>
                  <a:pt x="485780" y="901296"/>
                </a:lnTo>
                <a:lnTo>
                  <a:pt x="482448" y="911227"/>
                </a:lnTo>
                <a:lnTo>
                  <a:pt x="481070" y="920587"/>
                </a:lnTo>
                <a:lnTo>
                  <a:pt x="485456" y="932529"/>
                </a:lnTo>
                <a:lnTo>
                  <a:pt x="493241" y="942885"/>
                </a:lnTo>
                <a:lnTo>
                  <a:pt x="503393" y="952058"/>
                </a:lnTo>
                <a:lnTo>
                  <a:pt x="514880" y="960452"/>
                </a:lnTo>
                <a:lnTo>
                  <a:pt x="526672" y="968471"/>
                </a:lnTo>
                <a:lnTo>
                  <a:pt x="537735" y="976519"/>
                </a:lnTo>
                <a:lnTo>
                  <a:pt x="547038" y="984999"/>
                </a:lnTo>
                <a:lnTo>
                  <a:pt x="553550" y="994317"/>
                </a:lnTo>
                <a:lnTo>
                  <a:pt x="554592" y="1005543"/>
                </a:lnTo>
                <a:lnTo>
                  <a:pt x="553153" y="1017050"/>
                </a:lnTo>
                <a:lnTo>
                  <a:pt x="549786" y="1028767"/>
                </a:lnTo>
                <a:lnTo>
                  <a:pt x="545044" y="1040622"/>
                </a:lnTo>
                <a:lnTo>
                  <a:pt x="539479" y="1052545"/>
                </a:lnTo>
                <a:lnTo>
                  <a:pt x="533645" y="1064464"/>
                </a:lnTo>
                <a:lnTo>
                  <a:pt x="528095" y="1076307"/>
                </a:lnTo>
                <a:lnTo>
                  <a:pt x="523382" y="1088004"/>
                </a:lnTo>
                <a:lnTo>
                  <a:pt x="520058" y="1099483"/>
                </a:lnTo>
                <a:lnTo>
                  <a:pt x="518678" y="1110673"/>
                </a:lnTo>
                <a:lnTo>
                  <a:pt x="519876" y="1123075"/>
                </a:lnTo>
                <a:lnTo>
                  <a:pt x="523106" y="1135718"/>
                </a:lnTo>
                <a:lnTo>
                  <a:pt x="527809" y="1148468"/>
                </a:lnTo>
                <a:lnTo>
                  <a:pt x="533426" y="1161190"/>
                </a:lnTo>
                <a:lnTo>
                  <a:pt x="539398" y="1173750"/>
                </a:lnTo>
                <a:lnTo>
                  <a:pt x="545166" y="1186014"/>
                </a:lnTo>
                <a:lnTo>
                  <a:pt x="550171" y="1197847"/>
                </a:lnTo>
                <a:lnTo>
                  <a:pt x="553855" y="1209116"/>
                </a:lnTo>
                <a:lnTo>
                  <a:pt x="555659" y="1219687"/>
                </a:lnTo>
                <a:lnTo>
                  <a:pt x="553428" y="1232571"/>
                </a:lnTo>
                <a:lnTo>
                  <a:pt x="547659" y="1243629"/>
                </a:lnTo>
                <a:lnTo>
                  <a:pt x="539852" y="1253500"/>
                </a:lnTo>
                <a:lnTo>
                  <a:pt x="531510" y="1262825"/>
                </a:lnTo>
                <a:lnTo>
                  <a:pt x="524133" y="1272245"/>
                </a:lnTo>
                <a:lnTo>
                  <a:pt x="519222" y="1282402"/>
                </a:lnTo>
                <a:lnTo>
                  <a:pt x="518279" y="1293936"/>
                </a:lnTo>
                <a:lnTo>
                  <a:pt x="521499" y="1303526"/>
                </a:lnTo>
                <a:lnTo>
                  <a:pt x="552481" y="1345488"/>
                </a:lnTo>
                <a:lnTo>
                  <a:pt x="562018" y="1356485"/>
                </a:lnTo>
                <a:lnTo>
                  <a:pt x="571178" y="1367529"/>
                </a:lnTo>
                <a:lnTo>
                  <a:pt x="579414" y="1378539"/>
                </a:lnTo>
                <a:lnTo>
                  <a:pt x="586180" y="1389438"/>
                </a:lnTo>
                <a:lnTo>
                  <a:pt x="590927" y="1400147"/>
                </a:lnTo>
                <a:lnTo>
                  <a:pt x="591892" y="1412824"/>
                </a:lnTo>
                <a:lnTo>
                  <a:pt x="590405" y="1424873"/>
                </a:lnTo>
                <a:lnTo>
                  <a:pt x="587011" y="1436442"/>
                </a:lnTo>
                <a:lnTo>
                  <a:pt x="582259" y="1447682"/>
                </a:lnTo>
                <a:lnTo>
                  <a:pt x="576692" y="1458739"/>
                </a:lnTo>
                <a:lnTo>
                  <a:pt x="570858" y="1469764"/>
                </a:lnTo>
                <a:lnTo>
                  <a:pt x="565303" y="1480905"/>
                </a:lnTo>
                <a:lnTo>
                  <a:pt x="560572" y="1492310"/>
                </a:lnTo>
                <a:lnTo>
                  <a:pt x="557213" y="1504129"/>
                </a:lnTo>
                <a:lnTo>
                  <a:pt x="555770" y="1516510"/>
                </a:lnTo>
                <a:lnTo>
                  <a:pt x="556480" y="1528120"/>
                </a:lnTo>
                <a:lnTo>
                  <a:pt x="565194" y="1567700"/>
                </a:lnTo>
                <a:lnTo>
                  <a:pt x="578530" y="1609256"/>
                </a:lnTo>
                <a:lnTo>
                  <a:pt x="582836" y="1622403"/>
                </a:lnTo>
                <a:lnTo>
                  <a:pt x="586657" y="1634789"/>
                </a:lnTo>
                <a:lnTo>
                  <a:pt x="589740" y="1646170"/>
                </a:lnTo>
                <a:lnTo>
                  <a:pt x="591838" y="1656299"/>
                </a:lnTo>
                <a:lnTo>
                  <a:pt x="592700" y="1664932"/>
                </a:lnTo>
                <a:lnTo>
                  <a:pt x="590398" y="1676233"/>
                </a:lnTo>
                <a:lnTo>
                  <a:pt x="584526" y="1682534"/>
                </a:lnTo>
                <a:lnTo>
                  <a:pt x="576644" y="1685807"/>
                </a:lnTo>
                <a:lnTo>
                  <a:pt x="568313" y="1688024"/>
                </a:lnTo>
                <a:lnTo>
                  <a:pt x="561094" y="1691159"/>
                </a:lnTo>
                <a:lnTo>
                  <a:pt x="556548" y="1697182"/>
                </a:lnTo>
                <a:lnTo>
                  <a:pt x="556903" y="1706981"/>
                </a:lnTo>
                <a:lnTo>
                  <a:pt x="558378" y="1717532"/>
                </a:lnTo>
                <a:lnTo>
                  <a:pt x="572856" y="1765503"/>
                </a:lnTo>
                <a:lnTo>
                  <a:pt x="583415" y="1791714"/>
                </a:lnTo>
                <a:lnTo>
                  <a:pt x="589069" y="1805067"/>
                </a:lnTo>
              </a:path>
            </a:pathLst>
          </a:custGeom>
          <a:ln w="9143">
            <a:solidFill>
              <a:srgbClr val="FF8A17"/>
            </a:solidFill>
          </a:ln>
        </p:spPr>
        <p:txBody>
          <a:bodyPr wrap="square" lIns="0" tIns="0" rIns="0" bIns="0" rtlCol="0">
            <a:noAutofit/>
          </a:bodyPr>
          <a:lstStyle/>
          <a:p>
            <a:endParaRPr/>
          </a:p>
        </p:txBody>
      </p:sp>
      <p:sp>
        <p:nvSpPr>
          <p:cNvPr id="88" name="object 88"/>
          <p:cNvSpPr/>
          <p:nvPr/>
        </p:nvSpPr>
        <p:spPr>
          <a:xfrm>
            <a:off x="5446841" y="2909835"/>
            <a:ext cx="264559" cy="1123938"/>
          </a:xfrm>
          <a:custGeom>
            <a:avLst/>
            <a:gdLst/>
            <a:ahLst/>
            <a:cxnLst/>
            <a:rect l="l" t="t" r="r" b="b"/>
            <a:pathLst>
              <a:path w="264559" h="1123938">
                <a:moveTo>
                  <a:pt x="83246" y="1123938"/>
                </a:moveTo>
                <a:lnTo>
                  <a:pt x="132275" y="1103790"/>
                </a:lnTo>
                <a:lnTo>
                  <a:pt x="176642" y="1084906"/>
                </a:lnTo>
                <a:lnTo>
                  <a:pt x="211725" y="1068516"/>
                </a:lnTo>
                <a:lnTo>
                  <a:pt x="236068" y="1052660"/>
                </a:lnTo>
                <a:lnTo>
                  <a:pt x="234952" y="1050197"/>
                </a:lnTo>
                <a:lnTo>
                  <a:pt x="228982" y="1049183"/>
                </a:lnTo>
                <a:lnTo>
                  <a:pt x="219140" y="1049314"/>
                </a:lnTo>
                <a:lnTo>
                  <a:pt x="206405" y="1050284"/>
                </a:lnTo>
                <a:lnTo>
                  <a:pt x="191760" y="1051790"/>
                </a:lnTo>
                <a:lnTo>
                  <a:pt x="176184" y="1053526"/>
                </a:lnTo>
                <a:lnTo>
                  <a:pt x="160660" y="1055187"/>
                </a:lnTo>
                <a:lnTo>
                  <a:pt x="146167" y="1056470"/>
                </a:lnTo>
                <a:lnTo>
                  <a:pt x="133688" y="1057068"/>
                </a:lnTo>
                <a:lnTo>
                  <a:pt x="124202" y="1056678"/>
                </a:lnTo>
                <a:lnTo>
                  <a:pt x="118692" y="1054994"/>
                </a:lnTo>
                <a:lnTo>
                  <a:pt x="121470" y="1050400"/>
                </a:lnTo>
                <a:lnTo>
                  <a:pt x="163869" y="1021938"/>
                </a:lnTo>
                <a:lnTo>
                  <a:pt x="209771" y="996341"/>
                </a:lnTo>
                <a:lnTo>
                  <a:pt x="224188" y="988207"/>
                </a:lnTo>
                <a:lnTo>
                  <a:pt x="237046" y="980648"/>
                </a:lnTo>
                <a:lnTo>
                  <a:pt x="247678" y="973891"/>
                </a:lnTo>
                <a:lnTo>
                  <a:pt x="255412" y="968164"/>
                </a:lnTo>
                <a:lnTo>
                  <a:pt x="259581" y="963691"/>
                </a:lnTo>
                <a:lnTo>
                  <a:pt x="257885" y="960457"/>
                </a:lnTo>
                <a:lnTo>
                  <a:pt x="251203" y="959077"/>
                </a:lnTo>
                <a:lnTo>
                  <a:pt x="240591" y="959150"/>
                </a:lnTo>
                <a:lnTo>
                  <a:pt x="227108" y="960273"/>
                </a:lnTo>
                <a:lnTo>
                  <a:pt x="211810" y="962046"/>
                </a:lnTo>
                <a:lnTo>
                  <a:pt x="195755" y="964067"/>
                </a:lnTo>
                <a:lnTo>
                  <a:pt x="180001" y="965934"/>
                </a:lnTo>
                <a:lnTo>
                  <a:pt x="165606" y="967244"/>
                </a:lnTo>
                <a:lnTo>
                  <a:pt x="153626" y="967598"/>
                </a:lnTo>
                <a:lnTo>
                  <a:pt x="145120" y="966593"/>
                </a:lnTo>
                <a:lnTo>
                  <a:pt x="141144" y="963826"/>
                </a:lnTo>
                <a:lnTo>
                  <a:pt x="142789" y="958692"/>
                </a:lnTo>
                <a:lnTo>
                  <a:pt x="182489" y="924146"/>
                </a:lnTo>
                <a:lnTo>
                  <a:pt x="209758" y="904038"/>
                </a:lnTo>
                <a:lnTo>
                  <a:pt x="222134" y="894668"/>
                </a:lnTo>
                <a:lnTo>
                  <a:pt x="232484" y="886284"/>
                </a:lnTo>
                <a:lnTo>
                  <a:pt x="239920" y="879284"/>
                </a:lnTo>
                <a:lnTo>
                  <a:pt x="243551" y="874066"/>
                </a:lnTo>
                <a:lnTo>
                  <a:pt x="241657" y="870535"/>
                </a:lnTo>
                <a:lnTo>
                  <a:pt x="234377" y="869705"/>
                </a:lnTo>
                <a:lnTo>
                  <a:pt x="223283" y="870791"/>
                </a:lnTo>
                <a:lnTo>
                  <a:pt x="209946" y="873009"/>
                </a:lnTo>
                <a:lnTo>
                  <a:pt x="195941" y="875573"/>
                </a:lnTo>
                <a:lnTo>
                  <a:pt x="182838" y="877700"/>
                </a:lnTo>
                <a:lnTo>
                  <a:pt x="172211" y="878604"/>
                </a:lnTo>
                <a:lnTo>
                  <a:pt x="165631" y="877500"/>
                </a:lnTo>
                <a:lnTo>
                  <a:pt x="168569" y="871506"/>
                </a:lnTo>
                <a:lnTo>
                  <a:pt x="197095" y="844732"/>
                </a:lnTo>
                <a:lnTo>
                  <a:pt x="223841" y="823688"/>
                </a:lnTo>
                <a:lnTo>
                  <a:pt x="236922" y="813447"/>
                </a:lnTo>
                <a:lnTo>
                  <a:pt x="248648" y="803944"/>
                </a:lnTo>
                <a:lnTo>
                  <a:pt x="258151" y="795593"/>
                </a:lnTo>
                <a:lnTo>
                  <a:pt x="264559" y="788805"/>
                </a:lnTo>
                <a:lnTo>
                  <a:pt x="263320" y="783863"/>
                </a:lnTo>
                <a:lnTo>
                  <a:pt x="256273" y="781986"/>
                </a:lnTo>
                <a:lnTo>
                  <a:pt x="245138" y="782311"/>
                </a:lnTo>
                <a:lnTo>
                  <a:pt x="231634" y="783971"/>
                </a:lnTo>
                <a:lnTo>
                  <a:pt x="217479" y="786104"/>
                </a:lnTo>
                <a:lnTo>
                  <a:pt x="204395" y="787843"/>
                </a:lnTo>
                <a:lnTo>
                  <a:pt x="194098" y="788325"/>
                </a:lnTo>
                <a:lnTo>
                  <a:pt x="188309" y="786684"/>
                </a:lnTo>
                <a:lnTo>
                  <a:pt x="190644" y="780649"/>
                </a:lnTo>
                <a:lnTo>
                  <a:pt x="197805" y="772519"/>
                </a:lnTo>
                <a:lnTo>
                  <a:pt x="208342" y="762932"/>
                </a:lnTo>
                <a:lnTo>
                  <a:pt x="220810" y="752529"/>
                </a:lnTo>
                <a:lnTo>
                  <a:pt x="233758" y="741949"/>
                </a:lnTo>
                <a:lnTo>
                  <a:pt x="245740" y="731832"/>
                </a:lnTo>
                <a:lnTo>
                  <a:pt x="255307" y="722819"/>
                </a:lnTo>
                <a:lnTo>
                  <a:pt x="261010" y="715548"/>
                </a:lnTo>
                <a:lnTo>
                  <a:pt x="258897" y="709158"/>
                </a:lnTo>
                <a:lnTo>
                  <a:pt x="249955" y="706217"/>
                </a:lnTo>
                <a:lnTo>
                  <a:pt x="237429" y="705008"/>
                </a:lnTo>
                <a:lnTo>
                  <a:pt x="224561" y="703816"/>
                </a:lnTo>
                <a:lnTo>
                  <a:pt x="214593" y="700925"/>
                </a:lnTo>
                <a:lnTo>
                  <a:pt x="230822" y="655411"/>
                </a:lnTo>
                <a:lnTo>
                  <a:pt x="237742" y="643489"/>
                </a:lnTo>
                <a:lnTo>
                  <a:pt x="243085" y="632811"/>
                </a:lnTo>
                <a:lnTo>
                  <a:pt x="242327" y="619370"/>
                </a:lnTo>
                <a:lnTo>
                  <a:pt x="236574" y="610994"/>
                </a:lnTo>
                <a:lnTo>
                  <a:pt x="229270" y="604289"/>
                </a:lnTo>
                <a:lnTo>
                  <a:pt x="223864" y="595865"/>
                </a:lnTo>
                <a:lnTo>
                  <a:pt x="224848" y="584875"/>
                </a:lnTo>
                <a:lnTo>
                  <a:pt x="227879" y="572553"/>
                </a:lnTo>
                <a:lnTo>
                  <a:pt x="232199" y="559437"/>
                </a:lnTo>
                <a:lnTo>
                  <a:pt x="237044" y="546066"/>
                </a:lnTo>
                <a:lnTo>
                  <a:pt x="241656" y="532978"/>
                </a:lnTo>
                <a:lnTo>
                  <a:pt x="245273" y="520714"/>
                </a:lnTo>
                <a:lnTo>
                  <a:pt x="247135" y="509812"/>
                </a:lnTo>
                <a:lnTo>
                  <a:pt x="246481" y="500810"/>
                </a:lnTo>
                <a:lnTo>
                  <a:pt x="239776" y="491943"/>
                </a:lnTo>
                <a:lnTo>
                  <a:pt x="228115" y="485965"/>
                </a:lnTo>
                <a:lnTo>
                  <a:pt x="214106" y="481560"/>
                </a:lnTo>
                <a:lnTo>
                  <a:pt x="200359" y="477409"/>
                </a:lnTo>
                <a:lnTo>
                  <a:pt x="189480" y="472195"/>
                </a:lnTo>
                <a:lnTo>
                  <a:pt x="203276" y="428562"/>
                </a:lnTo>
                <a:lnTo>
                  <a:pt x="210227" y="417741"/>
                </a:lnTo>
                <a:lnTo>
                  <a:pt x="215885" y="407734"/>
                </a:lnTo>
                <a:lnTo>
                  <a:pt x="189230" y="376462"/>
                </a:lnTo>
                <a:lnTo>
                  <a:pt x="175477" y="371349"/>
                </a:lnTo>
                <a:lnTo>
                  <a:pt x="163609" y="365385"/>
                </a:lnTo>
                <a:lnTo>
                  <a:pt x="157717" y="354154"/>
                </a:lnTo>
                <a:lnTo>
                  <a:pt x="154913" y="341837"/>
                </a:lnTo>
                <a:lnTo>
                  <a:pt x="154178" y="329106"/>
                </a:lnTo>
                <a:lnTo>
                  <a:pt x="154494" y="316634"/>
                </a:lnTo>
                <a:lnTo>
                  <a:pt x="154841" y="305093"/>
                </a:lnTo>
                <a:lnTo>
                  <a:pt x="154201" y="295153"/>
                </a:lnTo>
                <a:lnTo>
                  <a:pt x="146467" y="286825"/>
                </a:lnTo>
                <a:lnTo>
                  <a:pt x="136205" y="282723"/>
                </a:lnTo>
                <a:lnTo>
                  <a:pt x="124961" y="280951"/>
                </a:lnTo>
                <a:lnTo>
                  <a:pt x="114279" y="279610"/>
                </a:lnTo>
                <a:lnTo>
                  <a:pt x="105707" y="276803"/>
                </a:lnTo>
                <a:lnTo>
                  <a:pt x="100789" y="270631"/>
                </a:lnTo>
                <a:lnTo>
                  <a:pt x="100711" y="262264"/>
                </a:lnTo>
                <a:lnTo>
                  <a:pt x="103412" y="251553"/>
                </a:lnTo>
                <a:lnTo>
                  <a:pt x="107923" y="239254"/>
                </a:lnTo>
                <a:lnTo>
                  <a:pt x="113278" y="226121"/>
                </a:lnTo>
                <a:lnTo>
                  <a:pt x="118507" y="212909"/>
                </a:lnTo>
                <a:lnTo>
                  <a:pt x="122642" y="200372"/>
                </a:lnTo>
                <a:lnTo>
                  <a:pt x="124717" y="189266"/>
                </a:lnTo>
                <a:lnTo>
                  <a:pt x="119260" y="178362"/>
                </a:lnTo>
                <a:lnTo>
                  <a:pt x="110298" y="170986"/>
                </a:lnTo>
                <a:lnTo>
                  <a:pt x="99175" y="165851"/>
                </a:lnTo>
                <a:lnTo>
                  <a:pt x="87234" y="161671"/>
                </a:lnTo>
                <a:lnTo>
                  <a:pt x="75819" y="157163"/>
                </a:lnTo>
                <a:lnTo>
                  <a:pt x="54398" y="112983"/>
                </a:lnTo>
                <a:lnTo>
                  <a:pt x="51493" y="85166"/>
                </a:lnTo>
                <a:lnTo>
                  <a:pt x="50083" y="72996"/>
                </a:lnTo>
                <a:lnTo>
                  <a:pt x="48052" y="63087"/>
                </a:lnTo>
                <a:lnTo>
                  <a:pt x="41003" y="56139"/>
                </a:lnTo>
                <a:lnTo>
                  <a:pt x="32774" y="55124"/>
                </a:lnTo>
                <a:lnTo>
                  <a:pt x="24210" y="57296"/>
                </a:lnTo>
                <a:lnTo>
                  <a:pt x="16154" y="59904"/>
                </a:lnTo>
                <a:lnTo>
                  <a:pt x="9450" y="60201"/>
                </a:lnTo>
                <a:lnTo>
                  <a:pt x="4836" y="51574"/>
                </a:lnTo>
                <a:lnTo>
                  <a:pt x="1959" y="40810"/>
                </a:lnTo>
                <a:lnTo>
                  <a:pt x="464" y="28340"/>
                </a:lnTo>
                <a:lnTo>
                  <a:pt x="0" y="14592"/>
                </a:lnTo>
                <a:lnTo>
                  <a:pt x="211" y="0"/>
                </a:lnTo>
              </a:path>
            </a:pathLst>
          </a:custGeom>
          <a:ln w="9525">
            <a:solidFill>
              <a:srgbClr val="FFE003"/>
            </a:solidFill>
          </a:ln>
        </p:spPr>
        <p:txBody>
          <a:bodyPr wrap="square" lIns="0" tIns="0" rIns="0" bIns="0" rtlCol="0">
            <a:noAutofit/>
          </a:bodyPr>
          <a:lstStyle/>
          <a:p>
            <a:endParaRPr/>
          </a:p>
        </p:txBody>
      </p:sp>
      <p:sp>
        <p:nvSpPr>
          <p:cNvPr id="89" name="object 89"/>
          <p:cNvSpPr/>
          <p:nvPr/>
        </p:nvSpPr>
        <p:spPr>
          <a:xfrm>
            <a:off x="2699928" y="3404819"/>
            <a:ext cx="1326479" cy="1862363"/>
          </a:xfrm>
          <a:custGeom>
            <a:avLst/>
            <a:gdLst/>
            <a:ahLst/>
            <a:cxnLst/>
            <a:rect l="l" t="t" r="r" b="b"/>
            <a:pathLst>
              <a:path w="1326479" h="1862363">
                <a:moveTo>
                  <a:pt x="1326479" y="41452"/>
                </a:moveTo>
                <a:lnTo>
                  <a:pt x="1268653" y="33870"/>
                </a:lnTo>
                <a:lnTo>
                  <a:pt x="1211815" y="26517"/>
                </a:lnTo>
                <a:lnTo>
                  <a:pt x="1156962" y="19621"/>
                </a:lnTo>
                <a:lnTo>
                  <a:pt x="1105088" y="13411"/>
                </a:lnTo>
                <a:lnTo>
                  <a:pt x="1057191" y="8115"/>
                </a:lnTo>
                <a:lnTo>
                  <a:pt x="1014266" y="3962"/>
                </a:lnTo>
                <a:lnTo>
                  <a:pt x="961380" y="376"/>
                </a:lnTo>
                <a:lnTo>
                  <a:pt x="947316" y="0"/>
                </a:lnTo>
                <a:lnTo>
                  <a:pt x="935242" y="80"/>
                </a:lnTo>
                <a:lnTo>
                  <a:pt x="925283" y="647"/>
                </a:lnTo>
                <a:lnTo>
                  <a:pt x="917562" y="1728"/>
                </a:lnTo>
                <a:lnTo>
                  <a:pt x="912205" y="3352"/>
                </a:lnTo>
                <a:lnTo>
                  <a:pt x="910456" y="5765"/>
                </a:lnTo>
                <a:lnTo>
                  <a:pt x="913184" y="9124"/>
                </a:lnTo>
                <a:lnTo>
                  <a:pt x="958912" y="30041"/>
                </a:lnTo>
                <a:lnTo>
                  <a:pt x="995704" y="43586"/>
                </a:lnTo>
                <a:lnTo>
                  <a:pt x="1036474" y="58121"/>
                </a:lnTo>
                <a:lnTo>
                  <a:pt x="1057108" y="65510"/>
                </a:lnTo>
                <a:lnTo>
                  <a:pt x="1096387" y="80031"/>
                </a:lnTo>
                <a:lnTo>
                  <a:pt x="1142869" y="99669"/>
                </a:lnTo>
                <a:lnTo>
                  <a:pt x="1162493" y="114335"/>
                </a:lnTo>
                <a:lnTo>
                  <a:pt x="1160744" y="117652"/>
                </a:lnTo>
                <a:lnTo>
                  <a:pt x="1154206" y="120095"/>
                </a:lnTo>
                <a:lnTo>
                  <a:pt x="1143192" y="121767"/>
                </a:lnTo>
                <a:lnTo>
                  <a:pt x="1128198" y="122753"/>
                </a:lnTo>
                <a:lnTo>
                  <a:pt x="1109722" y="123139"/>
                </a:lnTo>
                <a:lnTo>
                  <a:pt x="1088263" y="123010"/>
                </a:lnTo>
                <a:lnTo>
                  <a:pt x="1038380" y="121553"/>
                </a:lnTo>
                <a:lnTo>
                  <a:pt x="982528" y="119067"/>
                </a:lnTo>
                <a:lnTo>
                  <a:pt x="924686" y="116238"/>
                </a:lnTo>
                <a:lnTo>
                  <a:pt x="896263" y="114909"/>
                </a:lnTo>
                <a:lnTo>
                  <a:pt x="868834" y="113752"/>
                </a:lnTo>
                <a:lnTo>
                  <a:pt x="842898" y="112852"/>
                </a:lnTo>
                <a:lnTo>
                  <a:pt x="818951" y="112294"/>
                </a:lnTo>
                <a:lnTo>
                  <a:pt x="797491" y="112166"/>
                </a:lnTo>
                <a:lnTo>
                  <a:pt x="779016" y="112552"/>
                </a:lnTo>
                <a:lnTo>
                  <a:pt x="764022" y="113537"/>
                </a:lnTo>
                <a:lnTo>
                  <a:pt x="753008" y="115209"/>
                </a:lnTo>
                <a:lnTo>
                  <a:pt x="746470" y="117652"/>
                </a:lnTo>
                <a:lnTo>
                  <a:pt x="744622" y="120879"/>
                </a:lnTo>
                <a:lnTo>
                  <a:pt x="747075" y="124796"/>
                </a:lnTo>
                <a:lnTo>
                  <a:pt x="790561" y="145938"/>
                </a:lnTo>
                <a:lnTo>
                  <a:pt x="845480" y="165540"/>
                </a:lnTo>
                <a:lnTo>
                  <a:pt x="865548" y="172405"/>
                </a:lnTo>
                <a:lnTo>
                  <a:pt x="885720" y="179317"/>
                </a:lnTo>
                <a:lnTo>
                  <a:pt x="924511" y="192996"/>
                </a:lnTo>
                <a:lnTo>
                  <a:pt x="971819" y="212075"/>
                </a:lnTo>
                <a:lnTo>
                  <a:pt x="995009" y="231825"/>
                </a:lnTo>
                <a:lnTo>
                  <a:pt x="990929" y="235404"/>
                </a:lnTo>
                <a:lnTo>
                  <a:pt x="941270" y="245815"/>
                </a:lnTo>
                <a:lnTo>
                  <a:pt x="902090" y="249277"/>
                </a:lnTo>
                <a:lnTo>
                  <a:pt x="857649" y="252035"/>
                </a:lnTo>
                <a:lnTo>
                  <a:pt x="811178" y="254431"/>
                </a:lnTo>
                <a:lnTo>
                  <a:pt x="788190" y="255600"/>
                </a:lnTo>
                <a:lnTo>
                  <a:pt x="744730" y="258095"/>
                </a:lnTo>
                <a:lnTo>
                  <a:pt x="691883" y="262874"/>
                </a:lnTo>
                <a:lnTo>
                  <a:pt x="661207" y="272921"/>
                </a:lnTo>
                <a:lnTo>
                  <a:pt x="662230" y="276174"/>
                </a:lnTo>
                <a:lnTo>
                  <a:pt x="704622" y="295295"/>
                </a:lnTo>
                <a:lnTo>
                  <a:pt x="746454" y="308025"/>
                </a:lnTo>
                <a:lnTo>
                  <a:pt x="760893" y="312307"/>
                </a:lnTo>
                <a:lnTo>
                  <a:pt x="800476" y="324866"/>
                </a:lnTo>
                <a:lnTo>
                  <a:pt x="831624" y="343130"/>
                </a:lnTo>
                <a:lnTo>
                  <a:pt x="829274" y="346125"/>
                </a:lnTo>
                <a:lnTo>
                  <a:pt x="786876" y="355574"/>
                </a:lnTo>
                <a:lnTo>
                  <a:pt x="730270" y="360760"/>
                </a:lnTo>
                <a:lnTo>
                  <a:pt x="686313" y="363742"/>
                </a:lnTo>
                <a:lnTo>
                  <a:pt x="640860" y="366609"/>
                </a:lnTo>
                <a:lnTo>
                  <a:pt x="618505" y="368071"/>
                </a:lnTo>
                <a:lnTo>
                  <a:pt x="576402" y="371195"/>
                </a:lnTo>
                <a:lnTo>
                  <a:pt x="525361" y="376810"/>
                </a:lnTo>
                <a:lnTo>
                  <a:pt x="495373" y="387221"/>
                </a:lnTo>
                <a:lnTo>
                  <a:pt x="496121" y="390474"/>
                </a:lnTo>
                <a:lnTo>
                  <a:pt x="535581" y="409595"/>
                </a:lnTo>
                <a:lnTo>
                  <a:pt x="575528" y="422325"/>
                </a:lnTo>
                <a:lnTo>
                  <a:pt x="589505" y="426607"/>
                </a:lnTo>
                <a:lnTo>
                  <a:pt x="603243" y="430860"/>
                </a:lnTo>
                <a:lnTo>
                  <a:pt x="639607" y="443161"/>
                </a:lnTo>
                <a:lnTo>
                  <a:pt x="664015" y="457430"/>
                </a:lnTo>
                <a:lnTo>
                  <a:pt x="663539" y="460425"/>
                </a:lnTo>
                <a:lnTo>
                  <a:pt x="622127" y="471827"/>
                </a:lnTo>
                <a:lnTo>
                  <a:pt x="576734" y="476700"/>
                </a:lnTo>
                <a:lnTo>
                  <a:pt x="525455" y="481070"/>
                </a:lnTo>
                <a:lnTo>
                  <a:pt x="508401" y="482553"/>
                </a:lnTo>
                <a:lnTo>
                  <a:pt x="461394" y="487489"/>
                </a:lnTo>
                <a:lnTo>
                  <a:pt x="419188" y="496311"/>
                </a:lnTo>
                <a:lnTo>
                  <a:pt x="414146" y="505512"/>
                </a:lnTo>
                <a:lnTo>
                  <a:pt x="416716" y="510469"/>
                </a:lnTo>
                <a:lnTo>
                  <a:pt x="458385" y="537550"/>
                </a:lnTo>
                <a:lnTo>
                  <a:pt x="468616" y="543203"/>
                </a:lnTo>
                <a:lnTo>
                  <a:pt x="498880" y="570921"/>
                </a:lnTo>
                <a:lnTo>
                  <a:pt x="494348" y="576887"/>
                </a:lnTo>
                <a:lnTo>
                  <a:pt x="453234" y="599819"/>
                </a:lnTo>
                <a:lnTo>
                  <a:pt x="409496" y="616251"/>
                </a:lnTo>
                <a:lnTo>
                  <a:pt x="394599" y="621621"/>
                </a:lnTo>
                <a:lnTo>
                  <a:pt x="380211" y="626950"/>
                </a:lnTo>
                <a:lnTo>
                  <a:pt x="344118" y="642765"/>
                </a:lnTo>
                <a:lnTo>
                  <a:pt x="326085" y="669667"/>
                </a:lnTo>
                <a:lnTo>
                  <a:pt x="327915" y="676421"/>
                </a:lnTo>
                <a:lnTo>
                  <a:pt x="330978" y="683112"/>
                </a:lnTo>
                <a:lnTo>
                  <a:pt x="334495" y="689841"/>
                </a:lnTo>
                <a:lnTo>
                  <a:pt x="337686" y="696711"/>
                </a:lnTo>
                <a:lnTo>
                  <a:pt x="339774" y="703824"/>
                </a:lnTo>
                <a:lnTo>
                  <a:pt x="339978" y="711284"/>
                </a:lnTo>
                <a:lnTo>
                  <a:pt x="337521" y="719190"/>
                </a:lnTo>
                <a:lnTo>
                  <a:pt x="300430" y="748574"/>
                </a:lnTo>
                <a:lnTo>
                  <a:pt x="261896" y="771163"/>
                </a:lnTo>
                <a:lnTo>
                  <a:pt x="248436" y="778719"/>
                </a:lnTo>
                <a:lnTo>
                  <a:pt x="235115" y="786263"/>
                </a:lnTo>
                <a:lnTo>
                  <a:pt x="198651" y="808674"/>
                </a:lnTo>
                <a:lnTo>
                  <a:pt x="168183" y="837487"/>
                </a:lnTo>
                <a:lnTo>
                  <a:pt x="166680" y="846240"/>
                </a:lnTo>
                <a:lnTo>
                  <a:pt x="168315" y="855036"/>
                </a:lnTo>
                <a:lnTo>
                  <a:pt x="196202" y="890037"/>
                </a:lnTo>
                <a:lnTo>
                  <a:pt x="215935" y="907000"/>
                </a:lnTo>
                <a:lnTo>
                  <a:pt x="225494" y="915241"/>
                </a:lnTo>
                <a:lnTo>
                  <a:pt x="249982" y="945886"/>
                </a:lnTo>
                <a:lnTo>
                  <a:pt x="250159" y="952815"/>
                </a:lnTo>
                <a:lnTo>
                  <a:pt x="245441" y="959653"/>
                </a:lnTo>
                <a:lnTo>
                  <a:pt x="201174" y="982393"/>
                </a:lnTo>
                <a:lnTo>
                  <a:pt x="154898" y="996850"/>
                </a:lnTo>
                <a:lnTo>
                  <a:pt x="139569" y="1001602"/>
                </a:lnTo>
                <a:lnTo>
                  <a:pt x="100665" y="1016776"/>
                </a:lnTo>
                <a:lnTo>
                  <a:pt x="83742" y="1036834"/>
                </a:lnTo>
                <a:lnTo>
                  <a:pt x="85514" y="1045505"/>
                </a:lnTo>
                <a:lnTo>
                  <a:pt x="115813" y="1082265"/>
                </a:lnTo>
                <a:lnTo>
                  <a:pt x="126210" y="1091750"/>
                </a:lnTo>
                <a:lnTo>
                  <a:pt x="136544" y="1101263"/>
                </a:lnTo>
                <a:lnTo>
                  <a:pt x="146219" y="1110761"/>
                </a:lnTo>
                <a:lnTo>
                  <a:pt x="154638" y="1120197"/>
                </a:lnTo>
                <a:lnTo>
                  <a:pt x="161206" y="1129528"/>
                </a:lnTo>
                <a:lnTo>
                  <a:pt x="165327" y="1138709"/>
                </a:lnTo>
                <a:lnTo>
                  <a:pt x="163863" y="1150375"/>
                </a:lnTo>
                <a:lnTo>
                  <a:pt x="143483" y="1184681"/>
                </a:lnTo>
                <a:lnTo>
                  <a:pt x="112472" y="1217009"/>
                </a:lnTo>
                <a:lnTo>
                  <a:pt x="102738" y="1227136"/>
                </a:lnTo>
                <a:lnTo>
                  <a:pt x="94366" y="1236863"/>
                </a:lnTo>
                <a:lnTo>
                  <a:pt x="87991" y="1246146"/>
                </a:lnTo>
                <a:lnTo>
                  <a:pt x="84249" y="1254940"/>
                </a:lnTo>
                <a:lnTo>
                  <a:pt x="86369" y="1264605"/>
                </a:lnTo>
                <a:lnTo>
                  <a:pt x="124958" y="1294922"/>
                </a:lnTo>
                <a:lnTo>
                  <a:pt x="137254" y="1301435"/>
                </a:lnTo>
                <a:lnTo>
                  <a:pt x="148657" y="1307929"/>
                </a:lnTo>
                <a:lnTo>
                  <a:pt x="158191" y="1314609"/>
                </a:lnTo>
                <a:lnTo>
                  <a:pt x="164882" y="1321678"/>
                </a:lnTo>
                <a:lnTo>
                  <a:pt x="167753" y="1329341"/>
                </a:lnTo>
                <a:lnTo>
                  <a:pt x="163622" y="1336575"/>
                </a:lnTo>
                <a:lnTo>
                  <a:pt x="126084" y="1366442"/>
                </a:lnTo>
                <a:lnTo>
                  <a:pt x="85538" y="1389354"/>
                </a:lnTo>
                <a:lnTo>
                  <a:pt x="71504" y="1397000"/>
                </a:lnTo>
                <a:lnTo>
                  <a:pt x="57787" y="1404623"/>
                </a:lnTo>
                <a:lnTo>
                  <a:pt x="21990" y="1427185"/>
                </a:lnTo>
                <a:lnTo>
                  <a:pt x="0" y="1458256"/>
                </a:lnTo>
                <a:lnTo>
                  <a:pt x="2069" y="1467330"/>
                </a:lnTo>
                <a:lnTo>
                  <a:pt x="33543" y="1502413"/>
                </a:lnTo>
                <a:lnTo>
                  <a:pt x="44139" y="1511190"/>
                </a:lnTo>
                <a:lnTo>
                  <a:pt x="54597" y="1520092"/>
                </a:lnTo>
                <a:lnTo>
                  <a:pt x="64303" y="1529182"/>
                </a:lnTo>
                <a:lnTo>
                  <a:pt x="72643" y="1538521"/>
                </a:lnTo>
                <a:lnTo>
                  <a:pt x="79002" y="1548171"/>
                </a:lnTo>
                <a:lnTo>
                  <a:pt x="82766" y="1558194"/>
                </a:lnTo>
                <a:lnTo>
                  <a:pt x="81735" y="1569419"/>
                </a:lnTo>
                <a:lnTo>
                  <a:pt x="67146" y="1606080"/>
                </a:lnTo>
                <a:lnTo>
                  <a:pt x="42705" y="1644150"/>
                </a:lnTo>
                <a:lnTo>
                  <a:pt x="34012" y="1656471"/>
                </a:lnTo>
                <a:lnTo>
                  <a:pt x="25632" y="1668364"/>
                </a:lnTo>
                <a:lnTo>
                  <a:pt x="2287" y="1708732"/>
                </a:lnTo>
                <a:lnTo>
                  <a:pt x="755" y="1716292"/>
                </a:lnTo>
                <a:lnTo>
                  <a:pt x="3636" y="1725506"/>
                </a:lnTo>
                <a:lnTo>
                  <a:pt x="11364" y="1731623"/>
                </a:lnTo>
                <a:lnTo>
                  <a:pt x="22539" y="1735458"/>
                </a:lnTo>
                <a:lnTo>
                  <a:pt x="35759" y="1737825"/>
                </a:lnTo>
                <a:lnTo>
                  <a:pt x="49624" y="1739539"/>
                </a:lnTo>
                <a:lnTo>
                  <a:pt x="62732" y="1741414"/>
                </a:lnTo>
                <a:lnTo>
                  <a:pt x="73683" y="1744264"/>
                </a:lnTo>
                <a:lnTo>
                  <a:pt x="81076" y="1748905"/>
                </a:lnTo>
                <a:lnTo>
                  <a:pt x="80765" y="1757402"/>
                </a:lnTo>
                <a:lnTo>
                  <a:pt x="63452" y="1795976"/>
                </a:lnTo>
                <a:lnTo>
                  <a:pt x="38257" y="1828390"/>
                </a:lnTo>
                <a:lnTo>
                  <a:pt x="18146" y="1850944"/>
                </a:lnTo>
                <a:lnTo>
                  <a:pt x="7596" y="1862363"/>
                </a:lnTo>
              </a:path>
            </a:pathLst>
          </a:custGeom>
          <a:ln w="9144">
            <a:solidFill>
              <a:srgbClr val="FD1F08"/>
            </a:solidFill>
          </a:ln>
        </p:spPr>
        <p:txBody>
          <a:bodyPr wrap="square" lIns="0" tIns="0" rIns="0" bIns="0" rtlCol="0">
            <a:noAutofit/>
          </a:bodyPr>
          <a:lstStyle/>
          <a:p>
            <a:endParaRPr/>
          </a:p>
        </p:txBody>
      </p:sp>
      <p:sp>
        <p:nvSpPr>
          <p:cNvPr id="90" name="object 90"/>
          <p:cNvSpPr/>
          <p:nvPr/>
        </p:nvSpPr>
        <p:spPr>
          <a:xfrm>
            <a:off x="3326840" y="1419047"/>
            <a:ext cx="850443" cy="1865572"/>
          </a:xfrm>
          <a:custGeom>
            <a:avLst/>
            <a:gdLst/>
            <a:ahLst/>
            <a:cxnLst/>
            <a:rect l="l" t="t" r="r" b="b"/>
            <a:pathLst>
              <a:path w="850443" h="1865572">
                <a:moveTo>
                  <a:pt x="850443" y="41452"/>
                </a:moveTo>
                <a:lnTo>
                  <a:pt x="794967" y="30151"/>
                </a:lnTo>
                <a:lnTo>
                  <a:pt x="741645" y="19621"/>
                </a:lnTo>
                <a:lnTo>
                  <a:pt x="692634" y="10634"/>
                </a:lnTo>
                <a:lnTo>
                  <a:pt x="650089" y="3962"/>
                </a:lnTo>
                <a:lnTo>
                  <a:pt x="607144" y="0"/>
                </a:lnTo>
                <a:lnTo>
                  <a:pt x="599400" y="80"/>
                </a:lnTo>
                <a:lnTo>
                  <a:pt x="593014" y="647"/>
                </a:lnTo>
                <a:lnTo>
                  <a:pt x="588065" y="1728"/>
                </a:lnTo>
                <a:lnTo>
                  <a:pt x="584632" y="3352"/>
                </a:lnTo>
                <a:lnTo>
                  <a:pt x="583507" y="5765"/>
                </a:lnTo>
                <a:lnTo>
                  <a:pt x="585254" y="9124"/>
                </a:lnTo>
                <a:lnTo>
                  <a:pt x="625904" y="36640"/>
                </a:lnTo>
                <a:lnTo>
                  <a:pt x="664340" y="58121"/>
                </a:lnTo>
                <a:lnTo>
                  <a:pt x="677580" y="65510"/>
                </a:lnTo>
                <a:lnTo>
                  <a:pt x="714114" y="86963"/>
                </a:lnTo>
                <a:lnTo>
                  <a:pt x="745251" y="114335"/>
                </a:lnTo>
                <a:lnTo>
                  <a:pt x="744144" y="117652"/>
                </a:lnTo>
                <a:lnTo>
                  <a:pt x="739936" y="120095"/>
                </a:lnTo>
                <a:lnTo>
                  <a:pt x="732857" y="121767"/>
                </a:lnTo>
                <a:lnTo>
                  <a:pt x="723228" y="122753"/>
                </a:lnTo>
                <a:lnTo>
                  <a:pt x="711367" y="123139"/>
                </a:lnTo>
                <a:lnTo>
                  <a:pt x="697593" y="123010"/>
                </a:lnTo>
                <a:lnTo>
                  <a:pt x="647982" y="120395"/>
                </a:lnTo>
                <a:lnTo>
                  <a:pt x="592637" y="116238"/>
                </a:lnTo>
                <a:lnTo>
                  <a:pt x="574404" y="114909"/>
                </a:lnTo>
                <a:lnTo>
                  <a:pt x="556809" y="113752"/>
                </a:lnTo>
                <a:lnTo>
                  <a:pt x="540173" y="112852"/>
                </a:lnTo>
                <a:lnTo>
                  <a:pt x="524813" y="112294"/>
                </a:lnTo>
                <a:lnTo>
                  <a:pt x="511049" y="112166"/>
                </a:lnTo>
                <a:lnTo>
                  <a:pt x="499200" y="112552"/>
                </a:lnTo>
                <a:lnTo>
                  <a:pt x="489585" y="113537"/>
                </a:lnTo>
                <a:lnTo>
                  <a:pt x="482523" y="115209"/>
                </a:lnTo>
                <a:lnTo>
                  <a:pt x="478333" y="117652"/>
                </a:lnTo>
                <a:lnTo>
                  <a:pt x="477161" y="121066"/>
                </a:lnTo>
                <a:lnTo>
                  <a:pt x="479025" y="125241"/>
                </a:lnTo>
                <a:lnTo>
                  <a:pt x="509876" y="147873"/>
                </a:lnTo>
                <a:lnTo>
                  <a:pt x="547826" y="168747"/>
                </a:lnTo>
                <a:lnTo>
                  <a:pt x="561440" y="176003"/>
                </a:lnTo>
                <a:lnTo>
                  <a:pt x="574955" y="183270"/>
                </a:lnTo>
                <a:lnTo>
                  <a:pt x="611426" y="204301"/>
                </a:lnTo>
                <a:lnTo>
                  <a:pt x="637732" y="231785"/>
                </a:lnTo>
                <a:lnTo>
                  <a:pt x="634474" y="235908"/>
                </a:lnTo>
                <a:lnTo>
                  <a:pt x="593656" y="247309"/>
                </a:lnTo>
                <a:lnTo>
                  <a:pt x="545262" y="252397"/>
                </a:lnTo>
                <a:lnTo>
                  <a:pt x="510638" y="255149"/>
                </a:lnTo>
                <a:lnTo>
                  <a:pt x="493838" y="256535"/>
                </a:lnTo>
                <a:lnTo>
                  <a:pt x="450372" y="261541"/>
                </a:lnTo>
                <a:lnTo>
                  <a:pt x="424189" y="273332"/>
                </a:lnTo>
                <a:lnTo>
                  <a:pt x="426109" y="277843"/>
                </a:lnTo>
                <a:lnTo>
                  <a:pt x="458859" y="298719"/>
                </a:lnTo>
                <a:lnTo>
                  <a:pt x="482738" y="309973"/>
                </a:lnTo>
                <a:lnTo>
                  <a:pt x="494670" y="315585"/>
                </a:lnTo>
                <a:lnTo>
                  <a:pt x="529784" y="336455"/>
                </a:lnTo>
                <a:lnTo>
                  <a:pt x="532716" y="340964"/>
                </a:lnTo>
                <a:lnTo>
                  <a:pt x="532234" y="345064"/>
                </a:lnTo>
                <a:lnTo>
                  <a:pt x="483193" y="358535"/>
                </a:lnTo>
                <a:lnTo>
                  <a:pt x="434516" y="364107"/>
                </a:lnTo>
                <a:lnTo>
                  <a:pt x="417380" y="365829"/>
                </a:lnTo>
                <a:lnTo>
                  <a:pt x="400428" y="367561"/>
                </a:lnTo>
                <a:lnTo>
                  <a:pt x="354507" y="373293"/>
                </a:lnTo>
                <a:lnTo>
                  <a:pt x="317433" y="388373"/>
                </a:lnTo>
                <a:lnTo>
                  <a:pt x="319775" y="393298"/>
                </a:lnTo>
                <a:lnTo>
                  <a:pt x="356270" y="416274"/>
                </a:lnTo>
                <a:lnTo>
                  <a:pt x="381744" y="428560"/>
                </a:lnTo>
                <a:lnTo>
                  <a:pt x="394026" y="434611"/>
                </a:lnTo>
                <a:lnTo>
                  <a:pt x="405143" y="440488"/>
                </a:lnTo>
                <a:lnTo>
                  <a:pt x="414449" y="446109"/>
                </a:lnTo>
                <a:lnTo>
                  <a:pt x="421297" y="451390"/>
                </a:lnTo>
                <a:lnTo>
                  <a:pt x="425041" y="456247"/>
                </a:lnTo>
                <a:lnTo>
                  <a:pt x="420909" y="461219"/>
                </a:lnTo>
                <a:lnTo>
                  <a:pt x="373359" y="475159"/>
                </a:lnTo>
                <a:lnTo>
                  <a:pt x="340139" y="480182"/>
                </a:lnTo>
                <a:lnTo>
                  <a:pt x="323459" y="482612"/>
                </a:lnTo>
                <a:lnTo>
                  <a:pt x="280999" y="490966"/>
                </a:lnTo>
                <a:lnTo>
                  <a:pt x="267484" y="501074"/>
                </a:lnTo>
                <a:lnTo>
                  <a:pt x="267775" y="508027"/>
                </a:lnTo>
                <a:lnTo>
                  <a:pt x="271529" y="515281"/>
                </a:lnTo>
                <a:lnTo>
                  <a:pt x="277849" y="522764"/>
                </a:lnTo>
                <a:lnTo>
                  <a:pt x="285836" y="530406"/>
                </a:lnTo>
                <a:lnTo>
                  <a:pt x="294591" y="538138"/>
                </a:lnTo>
                <a:lnTo>
                  <a:pt x="303216" y="545889"/>
                </a:lnTo>
                <a:lnTo>
                  <a:pt x="310813" y="553588"/>
                </a:lnTo>
                <a:lnTo>
                  <a:pt x="316484" y="561166"/>
                </a:lnTo>
                <a:lnTo>
                  <a:pt x="319329" y="568552"/>
                </a:lnTo>
                <a:lnTo>
                  <a:pt x="314918" y="577305"/>
                </a:lnTo>
                <a:lnTo>
                  <a:pt x="273131" y="609655"/>
                </a:lnTo>
                <a:lnTo>
                  <a:pt x="247010" y="624665"/>
                </a:lnTo>
                <a:lnTo>
                  <a:pt x="234956" y="631987"/>
                </a:lnTo>
                <a:lnTo>
                  <a:pt x="224457" y="639228"/>
                </a:lnTo>
                <a:lnTo>
                  <a:pt x="216172" y="646418"/>
                </a:lnTo>
                <a:lnTo>
                  <a:pt x="210849" y="656388"/>
                </a:lnTo>
                <a:lnTo>
                  <a:pt x="209066" y="665698"/>
                </a:lnTo>
                <a:lnTo>
                  <a:pt x="209803" y="674569"/>
                </a:lnTo>
                <a:lnTo>
                  <a:pt x="212038" y="683221"/>
                </a:lnTo>
                <a:lnTo>
                  <a:pt x="214750" y="691875"/>
                </a:lnTo>
                <a:lnTo>
                  <a:pt x="216920" y="700752"/>
                </a:lnTo>
                <a:lnTo>
                  <a:pt x="202051" y="738481"/>
                </a:lnTo>
                <a:lnTo>
                  <a:pt x="172179" y="767084"/>
                </a:lnTo>
                <a:lnTo>
                  <a:pt x="161118" y="776740"/>
                </a:lnTo>
                <a:lnTo>
                  <a:pt x="150115" y="786400"/>
                </a:lnTo>
                <a:lnTo>
                  <a:pt x="121120" y="815063"/>
                </a:lnTo>
                <a:lnTo>
                  <a:pt x="107522" y="844991"/>
                </a:lnTo>
                <a:lnTo>
                  <a:pt x="109123" y="856320"/>
                </a:lnTo>
                <a:lnTo>
                  <a:pt x="133005" y="899880"/>
                </a:lnTo>
                <a:lnTo>
                  <a:pt x="140529" y="910135"/>
                </a:lnTo>
                <a:lnTo>
                  <a:pt x="147547" y="920056"/>
                </a:lnTo>
                <a:lnTo>
                  <a:pt x="153497" y="929605"/>
                </a:lnTo>
                <a:lnTo>
                  <a:pt x="157814" y="938742"/>
                </a:lnTo>
                <a:lnTo>
                  <a:pt x="159937" y="947429"/>
                </a:lnTo>
                <a:lnTo>
                  <a:pt x="155344" y="957916"/>
                </a:lnTo>
                <a:lnTo>
                  <a:pt x="124547" y="983115"/>
                </a:lnTo>
                <a:lnTo>
                  <a:pt x="97544" y="996942"/>
                </a:lnTo>
                <a:lnTo>
                  <a:pt x="84415" y="1003638"/>
                </a:lnTo>
                <a:lnTo>
                  <a:pt x="72562" y="1010488"/>
                </a:lnTo>
                <a:lnTo>
                  <a:pt x="62756" y="1017716"/>
                </a:lnTo>
                <a:lnTo>
                  <a:pt x="55768" y="1025548"/>
                </a:lnTo>
                <a:lnTo>
                  <a:pt x="54313" y="1035945"/>
                </a:lnTo>
                <a:lnTo>
                  <a:pt x="55838" y="1046599"/>
                </a:lnTo>
                <a:lnTo>
                  <a:pt x="79906" y="1090667"/>
                </a:lnTo>
                <a:lnTo>
                  <a:pt x="87459" y="1101769"/>
                </a:lnTo>
                <a:lnTo>
                  <a:pt x="94443" y="1112793"/>
                </a:lnTo>
                <a:lnTo>
                  <a:pt x="100268" y="1123683"/>
                </a:lnTo>
                <a:lnTo>
                  <a:pt x="104342" y="1134383"/>
                </a:lnTo>
                <a:lnTo>
                  <a:pt x="106074" y="1144838"/>
                </a:lnTo>
                <a:lnTo>
                  <a:pt x="104592" y="1156736"/>
                </a:lnTo>
                <a:lnTo>
                  <a:pt x="87389" y="1193230"/>
                </a:lnTo>
                <a:lnTo>
                  <a:pt x="71655" y="1217157"/>
                </a:lnTo>
                <a:lnTo>
                  <a:pt x="64420" y="1228678"/>
                </a:lnTo>
                <a:lnTo>
                  <a:pt x="58455" y="1239761"/>
                </a:lnTo>
                <a:lnTo>
                  <a:pt x="54397" y="1250298"/>
                </a:lnTo>
                <a:lnTo>
                  <a:pt x="52883" y="1260183"/>
                </a:lnTo>
                <a:lnTo>
                  <a:pt x="55409" y="1271040"/>
                </a:lnTo>
                <a:lnTo>
                  <a:pt x="62024" y="1280606"/>
                </a:lnTo>
                <a:lnTo>
                  <a:pt x="71282" y="1289296"/>
                </a:lnTo>
                <a:lnTo>
                  <a:pt x="81738" y="1297524"/>
                </a:lnTo>
                <a:lnTo>
                  <a:pt x="91947" y="1305706"/>
                </a:lnTo>
                <a:lnTo>
                  <a:pt x="100462" y="1314256"/>
                </a:lnTo>
                <a:lnTo>
                  <a:pt x="105839" y="1323590"/>
                </a:lnTo>
                <a:lnTo>
                  <a:pt x="106633" y="1334120"/>
                </a:lnTo>
                <a:lnTo>
                  <a:pt x="102915" y="1342525"/>
                </a:lnTo>
                <a:lnTo>
                  <a:pt x="67310" y="1379112"/>
                </a:lnTo>
                <a:lnTo>
                  <a:pt x="55690" y="1388740"/>
                </a:lnTo>
                <a:lnTo>
                  <a:pt x="43969" y="1398458"/>
                </a:lnTo>
                <a:lnTo>
                  <a:pt x="13121" y="1427628"/>
                </a:lnTo>
                <a:lnTo>
                  <a:pt x="0" y="1457939"/>
                </a:lnTo>
                <a:lnTo>
                  <a:pt x="1926" y="1468884"/>
                </a:lnTo>
                <a:lnTo>
                  <a:pt x="6246" y="1479514"/>
                </a:lnTo>
                <a:lnTo>
                  <a:pt x="12341" y="1489934"/>
                </a:lnTo>
                <a:lnTo>
                  <a:pt x="19594" y="1500251"/>
                </a:lnTo>
                <a:lnTo>
                  <a:pt x="27389" y="1510573"/>
                </a:lnTo>
                <a:lnTo>
                  <a:pt x="35107" y="1521007"/>
                </a:lnTo>
                <a:lnTo>
                  <a:pt x="42133" y="1531659"/>
                </a:lnTo>
                <a:lnTo>
                  <a:pt x="47847" y="1542636"/>
                </a:lnTo>
                <a:lnTo>
                  <a:pt x="51633" y="1554047"/>
                </a:lnTo>
                <a:lnTo>
                  <a:pt x="51065" y="1566638"/>
                </a:lnTo>
                <a:lnTo>
                  <a:pt x="41300" y="1606886"/>
                </a:lnTo>
                <a:lnTo>
                  <a:pt x="24881" y="1647555"/>
                </a:lnTo>
                <a:lnTo>
                  <a:pt x="19138" y="1660475"/>
                </a:lnTo>
                <a:lnTo>
                  <a:pt x="13691" y="1672815"/>
                </a:lnTo>
                <a:lnTo>
                  <a:pt x="8801" y="1684420"/>
                </a:lnTo>
                <a:lnTo>
                  <a:pt x="4725" y="1695132"/>
                </a:lnTo>
                <a:lnTo>
                  <a:pt x="1723" y="1704796"/>
                </a:lnTo>
                <a:lnTo>
                  <a:pt x="53" y="1713254"/>
                </a:lnTo>
                <a:lnTo>
                  <a:pt x="2486" y="1724789"/>
                </a:lnTo>
                <a:lnTo>
                  <a:pt x="9015" y="1731970"/>
                </a:lnTo>
                <a:lnTo>
                  <a:pt x="18178" y="1736160"/>
                </a:lnTo>
                <a:lnTo>
                  <a:pt x="28515" y="1738723"/>
                </a:lnTo>
                <a:lnTo>
                  <a:pt x="38567" y="1741022"/>
                </a:lnTo>
                <a:lnTo>
                  <a:pt x="46872" y="1744420"/>
                </a:lnTo>
                <a:lnTo>
                  <a:pt x="51970" y="1750279"/>
                </a:lnTo>
                <a:lnTo>
                  <a:pt x="51488" y="1759540"/>
                </a:lnTo>
                <a:lnTo>
                  <a:pt x="49609" y="1769507"/>
                </a:lnTo>
                <a:lnTo>
                  <a:pt x="31127" y="1814921"/>
                </a:lnTo>
                <a:lnTo>
                  <a:pt x="9945" y="1852683"/>
                </a:lnTo>
                <a:lnTo>
                  <a:pt x="2288" y="1865572"/>
                </a:lnTo>
              </a:path>
            </a:pathLst>
          </a:custGeom>
          <a:ln w="9144">
            <a:solidFill>
              <a:srgbClr val="FD1F08"/>
            </a:solidFill>
          </a:ln>
        </p:spPr>
        <p:txBody>
          <a:bodyPr wrap="square" lIns="0" tIns="0" rIns="0" bIns="0" rtlCol="0">
            <a:noAutofit/>
          </a:bodyPr>
          <a:lstStyle/>
          <a:p>
            <a:endParaRPr/>
          </a:p>
        </p:txBody>
      </p:sp>
      <p:sp>
        <p:nvSpPr>
          <p:cNvPr id="91" name="object 91"/>
          <p:cNvSpPr/>
          <p:nvPr/>
        </p:nvSpPr>
        <p:spPr>
          <a:xfrm>
            <a:off x="7514843" y="3127918"/>
            <a:ext cx="1228984" cy="1960968"/>
          </a:xfrm>
          <a:custGeom>
            <a:avLst/>
            <a:gdLst/>
            <a:ahLst/>
            <a:cxnLst/>
            <a:rect l="l" t="t" r="r" b="b"/>
            <a:pathLst>
              <a:path w="1228984" h="1960968">
                <a:moveTo>
                  <a:pt x="0" y="43525"/>
                </a:moveTo>
                <a:lnTo>
                  <a:pt x="53639" y="35564"/>
                </a:lnTo>
                <a:lnTo>
                  <a:pt x="106351" y="27843"/>
                </a:lnTo>
                <a:lnTo>
                  <a:pt x="157215" y="20602"/>
                </a:lnTo>
                <a:lnTo>
                  <a:pt x="205309" y="14081"/>
                </a:lnTo>
                <a:lnTo>
                  <a:pt x="249713" y="8521"/>
                </a:lnTo>
                <a:lnTo>
                  <a:pt x="289508" y="4160"/>
                </a:lnTo>
                <a:lnTo>
                  <a:pt x="338542" y="395"/>
                </a:lnTo>
                <a:lnTo>
                  <a:pt x="351584" y="0"/>
                </a:lnTo>
                <a:lnTo>
                  <a:pt x="362784" y="85"/>
                </a:lnTo>
                <a:lnTo>
                  <a:pt x="372025" y="680"/>
                </a:lnTo>
                <a:lnTo>
                  <a:pt x="379194" y="1815"/>
                </a:lnTo>
                <a:lnTo>
                  <a:pt x="384175" y="3520"/>
                </a:lnTo>
                <a:lnTo>
                  <a:pt x="385776" y="6053"/>
                </a:lnTo>
                <a:lnTo>
                  <a:pt x="383231" y="9582"/>
                </a:lnTo>
                <a:lnTo>
                  <a:pt x="340794" y="31555"/>
                </a:lnTo>
                <a:lnTo>
                  <a:pt x="288005" y="53340"/>
                </a:lnTo>
                <a:lnTo>
                  <a:pt x="268874" y="61051"/>
                </a:lnTo>
                <a:lnTo>
                  <a:pt x="249745" y="68812"/>
                </a:lnTo>
                <a:lnTo>
                  <a:pt x="213331" y="84061"/>
                </a:lnTo>
                <a:lnTo>
                  <a:pt x="170241" y="104677"/>
                </a:lnTo>
                <a:lnTo>
                  <a:pt x="152050" y="120061"/>
                </a:lnTo>
                <a:lnTo>
                  <a:pt x="153670" y="123535"/>
                </a:lnTo>
                <a:lnTo>
                  <a:pt x="159745" y="126092"/>
                </a:lnTo>
                <a:lnTo>
                  <a:pt x="169968" y="127842"/>
                </a:lnTo>
                <a:lnTo>
                  <a:pt x="183877" y="128874"/>
                </a:lnTo>
                <a:lnTo>
                  <a:pt x="201012" y="129277"/>
                </a:lnTo>
                <a:lnTo>
                  <a:pt x="220912" y="129143"/>
                </a:lnTo>
                <a:lnTo>
                  <a:pt x="267163" y="127617"/>
                </a:lnTo>
                <a:lnTo>
                  <a:pt x="318945" y="125015"/>
                </a:lnTo>
                <a:lnTo>
                  <a:pt x="372569" y="122054"/>
                </a:lnTo>
                <a:lnTo>
                  <a:pt x="398921" y="120664"/>
                </a:lnTo>
                <a:lnTo>
                  <a:pt x="424351" y="119452"/>
                </a:lnTo>
                <a:lnTo>
                  <a:pt x="448398" y="118510"/>
                </a:lnTo>
                <a:lnTo>
                  <a:pt x="470602" y="117927"/>
                </a:lnTo>
                <a:lnTo>
                  <a:pt x="490502" y="117793"/>
                </a:lnTo>
                <a:lnTo>
                  <a:pt x="507637" y="118196"/>
                </a:lnTo>
                <a:lnTo>
                  <a:pt x="521546" y="119228"/>
                </a:lnTo>
                <a:lnTo>
                  <a:pt x="531769" y="120978"/>
                </a:lnTo>
                <a:lnTo>
                  <a:pt x="537845" y="123535"/>
                </a:lnTo>
                <a:lnTo>
                  <a:pt x="539538" y="126914"/>
                </a:lnTo>
                <a:lnTo>
                  <a:pt x="537247" y="131020"/>
                </a:lnTo>
                <a:lnTo>
                  <a:pt x="496889" y="153211"/>
                </a:lnTo>
                <a:lnTo>
                  <a:pt x="445961" y="173803"/>
                </a:lnTo>
                <a:lnTo>
                  <a:pt x="427355" y="181018"/>
                </a:lnTo>
                <a:lnTo>
                  <a:pt x="408653" y="188284"/>
                </a:lnTo>
                <a:lnTo>
                  <a:pt x="372692" y="202667"/>
                </a:lnTo>
                <a:lnTo>
                  <a:pt x="328837" y="222741"/>
                </a:lnTo>
                <a:lnTo>
                  <a:pt x="307339" y="243550"/>
                </a:lnTo>
                <a:lnTo>
                  <a:pt x="311121" y="247307"/>
                </a:lnTo>
                <a:lnTo>
                  <a:pt x="357165" y="258230"/>
                </a:lnTo>
                <a:lnTo>
                  <a:pt x="413676" y="263374"/>
                </a:lnTo>
                <a:lnTo>
                  <a:pt x="456199" y="266029"/>
                </a:lnTo>
                <a:lnTo>
                  <a:pt x="477793" y="267259"/>
                </a:lnTo>
                <a:lnTo>
                  <a:pt x="499107" y="268486"/>
                </a:lnTo>
                <a:lnTo>
                  <a:pt x="539405" y="271105"/>
                </a:lnTo>
                <a:lnTo>
                  <a:pt x="588404" y="276131"/>
                </a:lnTo>
                <a:lnTo>
                  <a:pt x="616838" y="286691"/>
                </a:lnTo>
                <a:lnTo>
                  <a:pt x="615887" y="290099"/>
                </a:lnTo>
                <a:lnTo>
                  <a:pt x="576579" y="310150"/>
                </a:lnTo>
                <a:lnTo>
                  <a:pt x="537797" y="323512"/>
                </a:lnTo>
                <a:lnTo>
                  <a:pt x="524410" y="328008"/>
                </a:lnTo>
                <a:lnTo>
                  <a:pt x="487713" y="341202"/>
                </a:lnTo>
                <a:lnTo>
                  <a:pt x="458833" y="360410"/>
                </a:lnTo>
                <a:lnTo>
                  <a:pt x="461009" y="363565"/>
                </a:lnTo>
                <a:lnTo>
                  <a:pt x="500311" y="373456"/>
                </a:lnTo>
                <a:lnTo>
                  <a:pt x="552793" y="378889"/>
                </a:lnTo>
                <a:lnTo>
                  <a:pt x="593547" y="382015"/>
                </a:lnTo>
                <a:lnTo>
                  <a:pt x="614616" y="383520"/>
                </a:lnTo>
                <a:lnTo>
                  <a:pt x="635685" y="385025"/>
                </a:lnTo>
                <a:lnTo>
                  <a:pt x="676439" y="388160"/>
                </a:lnTo>
                <a:lnTo>
                  <a:pt x="728921" y="393618"/>
                </a:lnTo>
                <a:lnTo>
                  <a:pt x="768223" y="403570"/>
                </a:lnTo>
                <a:lnTo>
                  <a:pt x="770519" y="406841"/>
                </a:lnTo>
                <a:lnTo>
                  <a:pt x="769634" y="410404"/>
                </a:lnTo>
                <a:lnTo>
                  <a:pt x="730010" y="431421"/>
                </a:lnTo>
                <a:lnTo>
                  <a:pt x="690944" y="445372"/>
                </a:lnTo>
                <a:lnTo>
                  <a:pt x="677518" y="450043"/>
                </a:lnTo>
                <a:lnTo>
                  <a:pt x="641036" y="463644"/>
                </a:lnTo>
                <a:lnTo>
                  <a:pt x="614329" y="482907"/>
                </a:lnTo>
                <a:lnTo>
                  <a:pt x="617975" y="486084"/>
                </a:lnTo>
                <a:lnTo>
                  <a:pt x="657527" y="495934"/>
                </a:lnTo>
                <a:lnTo>
                  <a:pt x="704156" y="501411"/>
                </a:lnTo>
                <a:lnTo>
                  <a:pt x="738365" y="504736"/>
                </a:lnTo>
                <a:lnTo>
                  <a:pt x="755415" y="506417"/>
                </a:lnTo>
                <a:lnTo>
                  <a:pt x="802381" y="512000"/>
                </a:lnTo>
                <a:lnTo>
                  <a:pt x="842909" y="522159"/>
                </a:lnTo>
                <a:lnTo>
                  <a:pt x="846820" y="532122"/>
                </a:lnTo>
                <a:lnTo>
                  <a:pt x="843587" y="537564"/>
                </a:lnTo>
                <a:lnTo>
                  <a:pt x="810379" y="561402"/>
                </a:lnTo>
                <a:lnTo>
                  <a:pt x="800077" y="567666"/>
                </a:lnTo>
                <a:lnTo>
                  <a:pt x="790204" y="573968"/>
                </a:lnTo>
                <a:lnTo>
                  <a:pt x="781371" y="580265"/>
                </a:lnTo>
                <a:lnTo>
                  <a:pt x="774194" y="586514"/>
                </a:lnTo>
                <a:lnTo>
                  <a:pt x="769286" y="592672"/>
                </a:lnTo>
                <a:lnTo>
                  <a:pt x="767261" y="598697"/>
                </a:lnTo>
                <a:lnTo>
                  <a:pt x="771746" y="605441"/>
                </a:lnTo>
                <a:lnTo>
                  <a:pt x="812693" y="631111"/>
                </a:lnTo>
                <a:lnTo>
                  <a:pt x="855566" y="649302"/>
                </a:lnTo>
                <a:lnTo>
                  <a:pt x="869890" y="655222"/>
                </a:lnTo>
                <a:lnTo>
                  <a:pt x="906963" y="672703"/>
                </a:lnTo>
                <a:lnTo>
                  <a:pt x="926536" y="702670"/>
                </a:lnTo>
                <a:lnTo>
                  <a:pt x="925128" y="710081"/>
                </a:lnTo>
                <a:lnTo>
                  <a:pt x="922498" y="717363"/>
                </a:lnTo>
                <a:lnTo>
                  <a:pt x="919394" y="724636"/>
                </a:lnTo>
                <a:lnTo>
                  <a:pt x="916565" y="732018"/>
                </a:lnTo>
                <a:lnTo>
                  <a:pt x="914763" y="739628"/>
                </a:lnTo>
                <a:lnTo>
                  <a:pt x="914735" y="747585"/>
                </a:lnTo>
                <a:lnTo>
                  <a:pt x="917232" y="756009"/>
                </a:lnTo>
                <a:lnTo>
                  <a:pt x="952920" y="787545"/>
                </a:lnTo>
                <a:lnTo>
                  <a:pt x="990006" y="811927"/>
                </a:lnTo>
                <a:lnTo>
                  <a:pt x="1002874" y="820096"/>
                </a:lnTo>
                <a:lnTo>
                  <a:pt x="1015539" y="828254"/>
                </a:lnTo>
                <a:lnTo>
                  <a:pt x="1049582" y="852485"/>
                </a:lnTo>
                <a:lnTo>
                  <a:pt x="1075532" y="883535"/>
                </a:lnTo>
                <a:lnTo>
                  <a:pt x="1076599" y="892327"/>
                </a:lnTo>
                <a:lnTo>
                  <a:pt x="1074571" y="901279"/>
                </a:lnTo>
                <a:lnTo>
                  <a:pt x="1045975" y="937787"/>
                </a:lnTo>
                <a:lnTo>
                  <a:pt x="1026709" y="955834"/>
                </a:lnTo>
                <a:lnTo>
                  <a:pt x="1017664" y="964650"/>
                </a:lnTo>
                <a:lnTo>
                  <a:pt x="1009709" y="973268"/>
                </a:lnTo>
                <a:lnTo>
                  <a:pt x="1003367" y="981643"/>
                </a:lnTo>
                <a:lnTo>
                  <a:pt x="999161" y="989730"/>
                </a:lnTo>
                <a:lnTo>
                  <a:pt x="997614" y="997485"/>
                </a:lnTo>
                <a:lnTo>
                  <a:pt x="1002287" y="1005580"/>
                </a:lnTo>
                <a:lnTo>
                  <a:pt x="1046017" y="1031956"/>
                </a:lnTo>
                <a:lnTo>
                  <a:pt x="1090916" y="1048288"/>
                </a:lnTo>
                <a:lnTo>
                  <a:pt x="1105484" y="1053619"/>
                </a:lnTo>
                <a:lnTo>
                  <a:pt x="1140899" y="1070703"/>
                </a:lnTo>
                <a:lnTo>
                  <a:pt x="1150364" y="1086386"/>
                </a:lnTo>
                <a:lnTo>
                  <a:pt x="1149241" y="1095878"/>
                </a:lnTo>
                <a:lnTo>
                  <a:pt x="1123039" y="1135176"/>
                </a:lnTo>
                <a:lnTo>
                  <a:pt x="1104363" y="1155106"/>
                </a:lnTo>
                <a:lnTo>
                  <a:pt x="1095495" y="1165012"/>
                </a:lnTo>
                <a:lnTo>
                  <a:pt x="1087648" y="1174830"/>
                </a:lnTo>
                <a:lnTo>
                  <a:pt x="1081356" y="1184521"/>
                </a:lnTo>
                <a:lnTo>
                  <a:pt x="1077151" y="1194050"/>
                </a:lnTo>
                <a:lnTo>
                  <a:pt x="1075564" y="1203379"/>
                </a:lnTo>
                <a:lnTo>
                  <a:pt x="1077280" y="1214270"/>
                </a:lnTo>
                <a:lnTo>
                  <a:pt x="1097829" y="1247918"/>
                </a:lnTo>
                <a:lnTo>
                  <a:pt x="1117870" y="1270337"/>
                </a:lnTo>
                <a:lnTo>
                  <a:pt x="1127845" y="1281295"/>
                </a:lnTo>
                <a:lnTo>
                  <a:pt x="1136925" y="1291975"/>
                </a:lnTo>
                <a:lnTo>
                  <a:pt x="1144459" y="1302296"/>
                </a:lnTo>
                <a:lnTo>
                  <a:pt x="1149798" y="1312174"/>
                </a:lnTo>
                <a:lnTo>
                  <a:pt x="1152294" y="1321527"/>
                </a:lnTo>
                <a:lnTo>
                  <a:pt x="1149983" y="1331216"/>
                </a:lnTo>
                <a:lnTo>
                  <a:pt x="1143685" y="1339896"/>
                </a:lnTo>
                <a:lnTo>
                  <a:pt x="1134440" y="1347795"/>
                </a:lnTo>
                <a:lnTo>
                  <a:pt x="1123288" y="1355141"/>
                </a:lnTo>
                <a:lnTo>
                  <a:pt x="1111270" y="1362161"/>
                </a:lnTo>
                <a:lnTo>
                  <a:pt x="1099426" y="1369085"/>
                </a:lnTo>
                <a:lnTo>
                  <a:pt x="1088798" y="1376140"/>
                </a:lnTo>
                <a:lnTo>
                  <a:pt x="1080424" y="1383555"/>
                </a:lnTo>
                <a:lnTo>
                  <a:pt x="1075347" y="1391558"/>
                </a:lnTo>
                <a:lnTo>
                  <a:pt x="1074606" y="1400376"/>
                </a:lnTo>
                <a:lnTo>
                  <a:pt x="1078613" y="1407546"/>
                </a:lnTo>
                <a:lnTo>
                  <a:pt x="1115612" y="1438198"/>
                </a:lnTo>
                <a:lnTo>
                  <a:pt x="1155176" y="1462509"/>
                </a:lnTo>
                <a:lnTo>
                  <a:pt x="1168672" y="1470721"/>
                </a:lnTo>
                <a:lnTo>
                  <a:pt x="1204976" y="1495309"/>
                </a:lnTo>
                <a:lnTo>
                  <a:pt x="1228984" y="1529494"/>
                </a:lnTo>
                <a:lnTo>
                  <a:pt x="1227340" y="1539389"/>
                </a:lnTo>
                <a:lnTo>
                  <a:pt x="1199176" y="1576987"/>
                </a:lnTo>
                <a:lnTo>
                  <a:pt x="1189520" y="1586245"/>
                </a:lnTo>
                <a:lnTo>
                  <a:pt x="1179932" y="1595587"/>
                </a:lnTo>
                <a:lnTo>
                  <a:pt x="1170967" y="1605084"/>
                </a:lnTo>
                <a:lnTo>
                  <a:pt x="1163182" y="1614808"/>
                </a:lnTo>
                <a:lnTo>
                  <a:pt x="1157133" y="1624828"/>
                </a:lnTo>
                <a:lnTo>
                  <a:pt x="1153377" y="1635215"/>
                </a:lnTo>
                <a:lnTo>
                  <a:pt x="1154220" y="1646855"/>
                </a:lnTo>
                <a:lnTo>
                  <a:pt x="1166887" y="1684595"/>
                </a:lnTo>
                <a:lnTo>
                  <a:pt x="1188525" y="1723681"/>
                </a:lnTo>
                <a:lnTo>
                  <a:pt x="1203973" y="1748653"/>
                </a:lnTo>
                <a:lnTo>
                  <a:pt x="1211112" y="1760402"/>
                </a:lnTo>
                <a:lnTo>
                  <a:pt x="1217464" y="1771477"/>
                </a:lnTo>
                <a:lnTo>
                  <a:pt x="1222734" y="1781739"/>
                </a:lnTo>
                <a:lnTo>
                  <a:pt x="1226623" y="1791051"/>
                </a:lnTo>
                <a:lnTo>
                  <a:pt x="1228834" y="1799277"/>
                </a:lnTo>
                <a:lnTo>
                  <a:pt x="1226321" y="1809859"/>
                </a:lnTo>
                <a:lnTo>
                  <a:pt x="1219359" y="1817030"/>
                </a:lnTo>
                <a:lnTo>
                  <a:pt x="1209215" y="1821648"/>
                </a:lnTo>
                <a:lnTo>
                  <a:pt x="1197153" y="1824568"/>
                </a:lnTo>
                <a:lnTo>
                  <a:pt x="1184441" y="1826648"/>
                </a:lnTo>
                <a:lnTo>
                  <a:pt x="1172344" y="1828745"/>
                </a:lnTo>
                <a:lnTo>
                  <a:pt x="1162127" y="1831715"/>
                </a:lnTo>
                <a:lnTo>
                  <a:pt x="1155056" y="1836415"/>
                </a:lnTo>
                <a:lnTo>
                  <a:pt x="1152398" y="1843702"/>
                </a:lnTo>
                <a:lnTo>
                  <a:pt x="1153287" y="1851303"/>
                </a:lnTo>
                <a:lnTo>
                  <a:pt x="1171894" y="1889504"/>
                </a:lnTo>
                <a:lnTo>
                  <a:pt x="1197066" y="1923992"/>
                </a:lnTo>
                <a:lnTo>
                  <a:pt x="1216731" y="1948506"/>
                </a:lnTo>
                <a:lnTo>
                  <a:pt x="1226937" y="1960968"/>
                </a:lnTo>
              </a:path>
            </a:pathLst>
          </a:custGeom>
          <a:ln w="9144">
            <a:solidFill>
              <a:srgbClr val="FF8A17"/>
            </a:solidFill>
          </a:ln>
        </p:spPr>
        <p:txBody>
          <a:bodyPr wrap="square" lIns="0" tIns="0" rIns="0" bIns="0" rtlCol="0">
            <a:noAutofit/>
          </a:bodyPr>
          <a:lstStyle/>
          <a:p>
            <a:endParaRPr/>
          </a:p>
        </p:txBody>
      </p:sp>
      <p:sp>
        <p:nvSpPr>
          <p:cNvPr id="92" name="object 92"/>
          <p:cNvSpPr/>
          <p:nvPr/>
        </p:nvSpPr>
        <p:spPr>
          <a:xfrm>
            <a:off x="6868667" y="2127951"/>
            <a:ext cx="1853897" cy="1307268"/>
          </a:xfrm>
          <a:custGeom>
            <a:avLst/>
            <a:gdLst/>
            <a:ahLst/>
            <a:cxnLst/>
            <a:rect l="l" t="t" r="r" b="b"/>
            <a:pathLst>
              <a:path w="1853897" h="1307268">
                <a:moveTo>
                  <a:pt x="0" y="29016"/>
                </a:moveTo>
                <a:lnTo>
                  <a:pt x="40527" y="26353"/>
                </a:lnTo>
                <a:lnTo>
                  <a:pt x="80879" y="23709"/>
                </a:lnTo>
                <a:lnTo>
                  <a:pt x="120882" y="21105"/>
                </a:lnTo>
                <a:lnTo>
                  <a:pt x="160362" y="18562"/>
                </a:lnTo>
                <a:lnTo>
                  <a:pt x="199145" y="16098"/>
                </a:lnTo>
                <a:lnTo>
                  <a:pt x="273929" y="11491"/>
                </a:lnTo>
                <a:lnTo>
                  <a:pt x="343842" y="7444"/>
                </a:lnTo>
                <a:lnTo>
                  <a:pt x="407497" y="4117"/>
                </a:lnTo>
                <a:lnTo>
                  <a:pt x="463504" y="1670"/>
                </a:lnTo>
                <a:lnTo>
                  <a:pt x="510474" y="263"/>
                </a:lnTo>
                <a:lnTo>
                  <a:pt x="530136" y="0"/>
                </a:lnTo>
                <a:lnTo>
                  <a:pt x="547018" y="56"/>
                </a:lnTo>
                <a:lnTo>
                  <a:pt x="560946" y="453"/>
                </a:lnTo>
                <a:lnTo>
                  <a:pt x="571747" y="1210"/>
                </a:lnTo>
                <a:lnTo>
                  <a:pt x="579247" y="2346"/>
                </a:lnTo>
                <a:lnTo>
                  <a:pt x="581678" y="4035"/>
                </a:lnTo>
                <a:lnTo>
                  <a:pt x="577853" y="6387"/>
                </a:lnTo>
                <a:lnTo>
                  <a:pt x="535793" y="16723"/>
                </a:lnTo>
                <a:lnTo>
                  <a:pt x="489215" y="25648"/>
                </a:lnTo>
                <a:lnTo>
                  <a:pt x="434297" y="35546"/>
                </a:lnTo>
                <a:lnTo>
                  <a:pt x="405447" y="40685"/>
                </a:lnTo>
                <a:lnTo>
                  <a:pt x="376597" y="45857"/>
                </a:lnTo>
                <a:lnTo>
                  <a:pt x="321679" y="56022"/>
                </a:lnTo>
                <a:lnTo>
                  <a:pt x="275101" y="65479"/>
                </a:lnTo>
                <a:lnTo>
                  <a:pt x="233041" y="77116"/>
                </a:lnTo>
                <a:lnTo>
                  <a:pt x="229216" y="80035"/>
                </a:lnTo>
                <a:lnTo>
                  <a:pt x="231648" y="82356"/>
                </a:lnTo>
                <a:lnTo>
                  <a:pt x="240817" y="84067"/>
                </a:lnTo>
                <a:lnTo>
                  <a:pt x="256240" y="85237"/>
                </a:lnTo>
                <a:lnTo>
                  <a:pt x="277223" y="85927"/>
                </a:lnTo>
                <a:lnTo>
                  <a:pt x="303070" y="86197"/>
                </a:lnTo>
                <a:lnTo>
                  <a:pt x="333087" y="86107"/>
                </a:lnTo>
                <a:lnTo>
                  <a:pt x="402847" y="85087"/>
                </a:lnTo>
                <a:lnTo>
                  <a:pt x="441202" y="84277"/>
                </a:lnTo>
                <a:lnTo>
                  <a:pt x="480945" y="83347"/>
                </a:lnTo>
                <a:lnTo>
                  <a:pt x="521382" y="82356"/>
                </a:lnTo>
                <a:lnTo>
                  <a:pt x="561818" y="81366"/>
                </a:lnTo>
                <a:lnTo>
                  <a:pt x="601559" y="80436"/>
                </a:lnTo>
                <a:lnTo>
                  <a:pt x="639908" y="79626"/>
                </a:lnTo>
                <a:lnTo>
                  <a:pt x="676172" y="78996"/>
                </a:lnTo>
                <a:lnTo>
                  <a:pt x="709654" y="78606"/>
                </a:lnTo>
                <a:lnTo>
                  <a:pt x="739660" y="78516"/>
                </a:lnTo>
                <a:lnTo>
                  <a:pt x="765495" y="78786"/>
                </a:lnTo>
                <a:lnTo>
                  <a:pt x="786463" y="79476"/>
                </a:lnTo>
                <a:lnTo>
                  <a:pt x="801870" y="80646"/>
                </a:lnTo>
                <a:lnTo>
                  <a:pt x="811022" y="82356"/>
                </a:lnTo>
                <a:lnTo>
                  <a:pt x="813590" y="84615"/>
                </a:lnTo>
                <a:lnTo>
                  <a:pt x="810149" y="87357"/>
                </a:lnTo>
                <a:lnTo>
                  <a:pt x="770282" y="97981"/>
                </a:lnTo>
                <a:lnTo>
                  <a:pt x="725602" y="106562"/>
                </a:lnTo>
                <a:lnTo>
                  <a:pt x="672522" y="115874"/>
                </a:lnTo>
                <a:lnTo>
                  <a:pt x="644461" y="120679"/>
                </a:lnTo>
                <a:lnTo>
                  <a:pt x="616256" y="125516"/>
                </a:lnTo>
                <a:lnTo>
                  <a:pt x="562017" y="135087"/>
                </a:lnTo>
                <a:lnTo>
                  <a:pt x="515020" y="144186"/>
                </a:lnTo>
                <a:lnTo>
                  <a:pt x="469507" y="156073"/>
                </a:lnTo>
                <a:lnTo>
                  <a:pt x="463423" y="162239"/>
                </a:lnTo>
                <a:lnTo>
                  <a:pt x="469121" y="164745"/>
                </a:lnTo>
                <a:lnTo>
                  <a:pt x="515325" y="170560"/>
                </a:lnTo>
                <a:lnTo>
                  <a:pt x="564738" y="173321"/>
                </a:lnTo>
                <a:lnTo>
                  <a:pt x="623768" y="175468"/>
                </a:lnTo>
                <a:lnTo>
                  <a:pt x="687895" y="177241"/>
                </a:lnTo>
                <a:lnTo>
                  <a:pt x="720458" y="178063"/>
                </a:lnTo>
                <a:lnTo>
                  <a:pt x="752601" y="178882"/>
                </a:lnTo>
                <a:lnTo>
                  <a:pt x="813368" y="180628"/>
                </a:lnTo>
                <a:lnTo>
                  <a:pt x="865677" y="182722"/>
                </a:lnTo>
                <a:lnTo>
                  <a:pt x="905009" y="185402"/>
                </a:lnTo>
                <a:lnTo>
                  <a:pt x="930117" y="191006"/>
                </a:lnTo>
                <a:lnTo>
                  <a:pt x="928695" y="193283"/>
                </a:lnTo>
                <a:lnTo>
                  <a:pt x="886511" y="203791"/>
                </a:lnTo>
                <a:lnTo>
                  <a:pt x="831150" y="212582"/>
                </a:lnTo>
                <a:lnTo>
                  <a:pt x="790766" y="218577"/>
                </a:lnTo>
                <a:lnTo>
                  <a:pt x="771096" y="221554"/>
                </a:lnTo>
                <a:lnTo>
                  <a:pt x="720427" y="230165"/>
                </a:lnTo>
                <a:lnTo>
                  <a:pt x="691799" y="240153"/>
                </a:lnTo>
                <a:lnTo>
                  <a:pt x="695071" y="242249"/>
                </a:lnTo>
                <a:lnTo>
                  <a:pt x="733602" y="247440"/>
                </a:lnTo>
                <a:lnTo>
                  <a:pt x="778392" y="250167"/>
                </a:lnTo>
                <a:lnTo>
                  <a:pt x="833601" y="252494"/>
                </a:lnTo>
                <a:lnTo>
                  <a:pt x="895060" y="254581"/>
                </a:lnTo>
                <a:lnTo>
                  <a:pt x="926830" y="255584"/>
                </a:lnTo>
                <a:lnTo>
                  <a:pt x="958599" y="256588"/>
                </a:lnTo>
                <a:lnTo>
                  <a:pt x="1020049" y="258675"/>
                </a:lnTo>
                <a:lnTo>
                  <a:pt x="1075243" y="261002"/>
                </a:lnTo>
                <a:lnTo>
                  <a:pt x="1120011" y="263729"/>
                </a:lnTo>
                <a:lnTo>
                  <a:pt x="1158493" y="268919"/>
                </a:lnTo>
                <a:lnTo>
                  <a:pt x="1161920" y="271016"/>
                </a:lnTo>
                <a:lnTo>
                  <a:pt x="1160899" y="273293"/>
                </a:lnTo>
                <a:lnTo>
                  <a:pt x="1121891" y="283801"/>
                </a:lnTo>
                <a:lnTo>
                  <a:pt x="1069354" y="292592"/>
                </a:lnTo>
                <a:lnTo>
                  <a:pt x="1030413" y="298587"/>
                </a:lnTo>
                <a:lnTo>
                  <a:pt x="1011202" y="301564"/>
                </a:lnTo>
                <a:lnTo>
                  <a:pt x="960344" y="310175"/>
                </a:lnTo>
                <a:lnTo>
                  <a:pt x="926188" y="320163"/>
                </a:lnTo>
                <a:lnTo>
                  <a:pt x="926846" y="322259"/>
                </a:lnTo>
                <a:lnTo>
                  <a:pt x="966702" y="328874"/>
                </a:lnTo>
                <a:lnTo>
                  <a:pt x="1024123" y="332504"/>
                </a:lnTo>
                <a:lnTo>
                  <a:pt x="1069645" y="334591"/>
                </a:lnTo>
                <a:lnTo>
                  <a:pt x="1117311" y="336598"/>
                </a:lnTo>
                <a:lnTo>
                  <a:pt x="1140971" y="337621"/>
                </a:lnTo>
                <a:lnTo>
                  <a:pt x="1185985" y="339808"/>
                </a:lnTo>
                <a:lnTo>
                  <a:pt x="1225322" y="342315"/>
                </a:lnTo>
                <a:lnTo>
                  <a:pt x="1266835" y="347026"/>
                </a:lnTo>
                <a:lnTo>
                  <a:pt x="1280038" y="353490"/>
                </a:lnTo>
                <a:lnTo>
                  <a:pt x="1278309" y="355968"/>
                </a:lnTo>
                <a:lnTo>
                  <a:pt x="1239224" y="369847"/>
                </a:lnTo>
                <a:lnTo>
                  <a:pt x="1216303" y="375866"/>
                </a:lnTo>
                <a:lnTo>
                  <a:pt x="1204763" y="378927"/>
                </a:lnTo>
                <a:lnTo>
                  <a:pt x="1166724" y="391231"/>
                </a:lnTo>
                <a:lnTo>
                  <a:pt x="1157095" y="400179"/>
                </a:lnTo>
                <a:lnTo>
                  <a:pt x="1161651" y="403321"/>
                </a:lnTo>
                <a:lnTo>
                  <a:pt x="1200495" y="415572"/>
                </a:lnTo>
                <a:lnTo>
                  <a:pt x="1244076" y="424481"/>
                </a:lnTo>
                <a:lnTo>
                  <a:pt x="1292328" y="433209"/>
                </a:lnTo>
                <a:lnTo>
                  <a:pt x="1308250" y="436086"/>
                </a:lnTo>
                <a:lnTo>
                  <a:pt x="1351930" y="444648"/>
                </a:lnTo>
                <a:lnTo>
                  <a:pt x="1392177" y="457571"/>
                </a:lnTo>
                <a:lnTo>
                  <a:pt x="1398492" y="465877"/>
                </a:lnTo>
                <a:lnTo>
                  <a:pt x="1397900" y="469837"/>
                </a:lnTo>
                <a:lnTo>
                  <a:pt x="1395602" y="473723"/>
                </a:lnTo>
                <a:lnTo>
                  <a:pt x="1392194" y="477573"/>
                </a:lnTo>
                <a:lnTo>
                  <a:pt x="1388270" y="481429"/>
                </a:lnTo>
                <a:lnTo>
                  <a:pt x="1384425" y="485330"/>
                </a:lnTo>
                <a:lnTo>
                  <a:pt x="1381255" y="489317"/>
                </a:lnTo>
                <a:lnTo>
                  <a:pt x="1379354" y="493430"/>
                </a:lnTo>
                <a:lnTo>
                  <a:pt x="1379317" y="497708"/>
                </a:lnTo>
                <a:lnTo>
                  <a:pt x="1381739" y="502193"/>
                </a:lnTo>
                <a:lnTo>
                  <a:pt x="1426859" y="522492"/>
                </a:lnTo>
                <a:lnTo>
                  <a:pt x="1469484" y="534965"/>
                </a:lnTo>
                <a:lnTo>
                  <a:pt x="1500602" y="543523"/>
                </a:lnTo>
                <a:lnTo>
                  <a:pt x="1516283" y="547847"/>
                </a:lnTo>
                <a:lnTo>
                  <a:pt x="1561067" y="560891"/>
                </a:lnTo>
                <a:lnTo>
                  <a:pt x="1597645" y="573850"/>
                </a:lnTo>
                <a:lnTo>
                  <a:pt x="1621876" y="591713"/>
                </a:lnTo>
                <a:lnTo>
                  <a:pt x="1620584" y="596979"/>
                </a:lnTo>
                <a:lnTo>
                  <a:pt x="1579829" y="623279"/>
                </a:lnTo>
                <a:lnTo>
                  <a:pt x="1555946" y="633519"/>
                </a:lnTo>
                <a:lnTo>
                  <a:pt x="1544184" y="638522"/>
                </a:lnTo>
                <a:lnTo>
                  <a:pt x="1508866" y="657429"/>
                </a:lnTo>
                <a:lnTo>
                  <a:pt x="1504560" y="666019"/>
                </a:lnTo>
                <a:lnTo>
                  <a:pt x="1509265" y="669865"/>
                </a:lnTo>
                <a:lnTo>
                  <a:pt x="1550886" y="683056"/>
                </a:lnTo>
                <a:lnTo>
                  <a:pt x="1597424" y="691383"/>
                </a:lnTo>
                <a:lnTo>
                  <a:pt x="1631126" y="696583"/>
                </a:lnTo>
                <a:lnTo>
                  <a:pt x="1647857" y="699155"/>
                </a:lnTo>
                <a:lnTo>
                  <a:pt x="1693873" y="707081"/>
                </a:lnTo>
                <a:lnTo>
                  <a:pt x="1733988" y="719109"/>
                </a:lnTo>
                <a:lnTo>
                  <a:pt x="1736635" y="724581"/>
                </a:lnTo>
                <a:lnTo>
                  <a:pt x="1735122" y="730207"/>
                </a:lnTo>
                <a:lnTo>
                  <a:pt x="1700075" y="753808"/>
                </a:lnTo>
                <a:lnTo>
                  <a:pt x="1673980" y="765959"/>
                </a:lnTo>
                <a:lnTo>
                  <a:pt x="1660997" y="772045"/>
                </a:lnTo>
                <a:lnTo>
                  <a:pt x="1624196" y="795946"/>
                </a:lnTo>
                <a:lnTo>
                  <a:pt x="1621932" y="801700"/>
                </a:lnTo>
                <a:lnTo>
                  <a:pt x="1624577" y="809090"/>
                </a:lnTo>
                <a:lnTo>
                  <a:pt x="1656188" y="831882"/>
                </a:lnTo>
                <a:lnTo>
                  <a:pt x="1686845" y="847028"/>
                </a:lnTo>
                <a:lnTo>
                  <a:pt x="1702004" y="854417"/>
                </a:lnTo>
                <a:lnTo>
                  <a:pt x="1715697" y="861606"/>
                </a:lnTo>
                <a:lnTo>
                  <a:pt x="1726909" y="868539"/>
                </a:lnTo>
                <a:lnTo>
                  <a:pt x="1734626" y="875161"/>
                </a:lnTo>
                <a:lnTo>
                  <a:pt x="1737834" y="881413"/>
                </a:lnTo>
                <a:lnTo>
                  <a:pt x="1735535" y="886498"/>
                </a:lnTo>
                <a:lnTo>
                  <a:pt x="1693744" y="903318"/>
                </a:lnTo>
                <a:lnTo>
                  <a:pt x="1664645" y="910686"/>
                </a:lnTo>
                <a:lnTo>
                  <a:pt x="1650885" y="914377"/>
                </a:lnTo>
                <a:lnTo>
                  <a:pt x="1638733" y="918175"/>
                </a:lnTo>
                <a:lnTo>
                  <a:pt x="1628999" y="922157"/>
                </a:lnTo>
                <a:lnTo>
                  <a:pt x="1622496" y="926398"/>
                </a:lnTo>
                <a:lnTo>
                  <a:pt x="1620034" y="930976"/>
                </a:lnTo>
                <a:lnTo>
                  <a:pt x="1624602" y="935099"/>
                </a:lnTo>
                <a:lnTo>
                  <a:pt x="1664261" y="952145"/>
                </a:lnTo>
                <a:lnTo>
                  <a:pt x="1708709" y="965312"/>
                </a:lnTo>
                <a:lnTo>
                  <a:pt x="1741189" y="974167"/>
                </a:lnTo>
                <a:lnTo>
                  <a:pt x="1757454" y="978595"/>
                </a:lnTo>
                <a:lnTo>
                  <a:pt x="1803020" y="991800"/>
                </a:lnTo>
                <a:lnTo>
                  <a:pt x="1845913" y="1008952"/>
                </a:lnTo>
                <a:lnTo>
                  <a:pt x="1853897" y="1019257"/>
                </a:lnTo>
                <a:lnTo>
                  <a:pt x="1851997" y="1025228"/>
                </a:lnTo>
                <a:lnTo>
                  <a:pt x="1815410" y="1048064"/>
                </a:lnTo>
                <a:lnTo>
                  <a:pt x="1788796" y="1059340"/>
                </a:lnTo>
                <a:lnTo>
                  <a:pt x="1775676" y="1065064"/>
                </a:lnTo>
                <a:lnTo>
                  <a:pt x="1763546" y="1070892"/>
                </a:lnTo>
                <a:lnTo>
                  <a:pt x="1753053" y="1076858"/>
                </a:lnTo>
                <a:lnTo>
                  <a:pt x="1744846" y="1082998"/>
                </a:lnTo>
                <a:lnTo>
                  <a:pt x="1739572" y="1089346"/>
                </a:lnTo>
                <a:lnTo>
                  <a:pt x="1741208" y="1098323"/>
                </a:lnTo>
                <a:lnTo>
                  <a:pt x="1777375" y="1137401"/>
                </a:lnTo>
                <a:lnTo>
                  <a:pt x="1816989" y="1166287"/>
                </a:lnTo>
                <a:lnTo>
                  <a:pt x="1829028" y="1175121"/>
                </a:lnTo>
                <a:lnTo>
                  <a:pt x="1839375" y="1183335"/>
                </a:lnTo>
                <a:lnTo>
                  <a:pt x="1847366" y="1190794"/>
                </a:lnTo>
                <a:lnTo>
                  <a:pt x="1852336" y="1197366"/>
                </a:lnTo>
                <a:lnTo>
                  <a:pt x="1849627" y="1204118"/>
                </a:lnTo>
                <a:lnTo>
                  <a:pt x="1798074" y="1216217"/>
                </a:lnTo>
                <a:lnTo>
                  <a:pt x="1781415" y="1217476"/>
                </a:lnTo>
                <a:lnTo>
                  <a:pt x="1765810" y="1218812"/>
                </a:lnTo>
                <a:lnTo>
                  <a:pt x="1752543" y="1220619"/>
                </a:lnTo>
                <a:lnTo>
                  <a:pt x="1742894" y="1223287"/>
                </a:lnTo>
                <a:lnTo>
                  <a:pt x="1738145" y="1227210"/>
                </a:lnTo>
                <a:lnTo>
                  <a:pt x="1739429" y="1232653"/>
                </a:lnTo>
                <a:lnTo>
                  <a:pt x="1767544" y="1259119"/>
                </a:lnTo>
                <a:lnTo>
                  <a:pt x="1805741" y="1282464"/>
                </a:lnTo>
                <a:lnTo>
                  <a:pt x="1835595" y="1298923"/>
                </a:lnTo>
                <a:lnTo>
                  <a:pt x="1851086" y="1307268"/>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6937247" y="732686"/>
            <a:ext cx="811141" cy="1752652"/>
          </a:xfrm>
          <a:custGeom>
            <a:avLst/>
            <a:gdLst/>
            <a:ahLst/>
            <a:cxnLst/>
            <a:rect l="l" t="t" r="r" b="b"/>
            <a:pathLst>
              <a:path w="811141" h="1752652">
                <a:moveTo>
                  <a:pt x="0" y="38965"/>
                </a:moveTo>
                <a:lnTo>
                  <a:pt x="52921" y="28342"/>
                </a:lnTo>
                <a:lnTo>
                  <a:pt x="103787" y="18444"/>
                </a:lnTo>
                <a:lnTo>
                  <a:pt x="150544" y="9996"/>
                </a:lnTo>
                <a:lnTo>
                  <a:pt x="191137" y="3724"/>
                </a:lnTo>
                <a:lnTo>
                  <a:pt x="232119" y="0"/>
                </a:lnTo>
                <a:lnTo>
                  <a:pt x="239511" y="76"/>
                </a:lnTo>
                <a:lnTo>
                  <a:pt x="245608" y="608"/>
                </a:lnTo>
                <a:lnTo>
                  <a:pt x="250336" y="1625"/>
                </a:lnTo>
                <a:lnTo>
                  <a:pt x="253619" y="3151"/>
                </a:lnTo>
                <a:lnTo>
                  <a:pt x="254666" y="5524"/>
                </a:lnTo>
                <a:lnTo>
                  <a:pt x="252774" y="8853"/>
                </a:lnTo>
                <a:lnTo>
                  <a:pt x="211146" y="36170"/>
                </a:lnTo>
                <a:lnTo>
                  <a:pt x="172692" y="57312"/>
                </a:lnTo>
                <a:lnTo>
                  <a:pt x="159671" y="64520"/>
                </a:lnTo>
                <a:lnTo>
                  <a:pt x="124769" y="85158"/>
                </a:lnTo>
                <a:lnTo>
                  <a:pt x="100650" y="106443"/>
                </a:lnTo>
                <a:lnTo>
                  <a:pt x="100895" y="109951"/>
                </a:lnTo>
                <a:lnTo>
                  <a:pt x="104981" y="112356"/>
                </a:lnTo>
                <a:lnTo>
                  <a:pt x="111797" y="114024"/>
                </a:lnTo>
                <a:lnTo>
                  <a:pt x="121040" y="115035"/>
                </a:lnTo>
                <a:lnTo>
                  <a:pt x="132404" y="115471"/>
                </a:lnTo>
                <a:lnTo>
                  <a:pt x="145587" y="115414"/>
                </a:lnTo>
                <a:lnTo>
                  <a:pt x="193009" y="113096"/>
                </a:lnTo>
                <a:lnTo>
                  <a:pt x="245860" y="109269"/>
                </a:lnTo>
                <a:lnTo>
                  <a:pt x="263266" y="108037"/>
                </a:lnTo>
                <a:lnTo>
                  <a:pt x="280060" y="106964"/>
                </a:lnTo>
                <a:lnTo>
                  <a:pt x="295938" y="106131"/>
                </a:lnTo>
                <a:lnTo>
                  <a:pt x="310597" y="105618"/>
                </a:lnTo>
                <a:lnTo>
                  <a:pt x="323732" y="105508"/>
                </a:lnTo>
                <a:lnTo>
                  <a:pt x="335040" y="105882"/>
                </a:lnTo>
                <a:lnTo>
                  <a:pt x="344218" y="106821"/>
                </a:lnTo>
                <a:lnTo>
                  <a:pt x="350960" y="108406"/>
                </a:lnTo>
                <a:lnTo>
                  <a:pt x="354965" y="110720"/>
                </a:lnTo>
                <a:lnTo>
                  <a:pt x="356048" y="114118"/>
                </a:lnTo>
                <a:lnTo>
                  <a:pt x="353945" y="118303"/>
                </a:lnTo>
                <a:lnTo>
                  <a:pt x="321411" y="141088"/>
                </a:lnTo>
                <a:lnTo>
                  <a:pt x="282517" y="161974"/>
                </a:lnTo>
                <a:lnTo>
                  <a:pt x="268856" y="169173"/>
                </a:lnTo>
                <a:lnTo>
                  <a:pt x="231197" y="190206"/>
                </a:lnTo>
                <a:lnTo>
                  <a:pt x="202737" y="217908"/>
                </a:lnTo>
                <a:lnTo>
                  <a:pt x="206110" y="221993"/>
                </a:lnTo>
                <a:lnTo>
                  <a:pt x="248244" y="233098"/>
                </a:lnTo>
                <a:lnTo>
                  <a:pt x="297429" y="237981"/>
                </a:lnTo>
                <a:lnTo>
                  <a:pt x="314794" y="239341"/>
                </a:lnTo>
                <a:lnTo>
                  <a:pt x="331901" y="240690"/>
                </a:lnTo>
                <a:lnTo>
                  <a:pt x="377207" y="245396"/>
                </a:lnTo>
                <a:lnTo>
                  <a:pt x="405868" y="256799"/>
                </a:lnTo>
                <a:lnTo>
                  <a:pt x="403880" y="261371"/>
                </a:lnTo>
                <a:lnTo>
                  <a:pt x="370381" y="282328"/>
                </a:lnTo>
                <a:lnTo>
                  <a:pt x="346528" y="293485"/>
                </a:lnTo>
                <a:lnTo>
                  <a:pt x="334881" y="299003"/>
                </a:lnTo>
                <a:lnTo>
                  <a:pt x="302940" y="323344"/>
                </a:lnTo>
                <a:lnTo>
                  <a:pt x="307908" y="326848"/>
                </a:lnTo>
                <a:lnTo>
                  <a:pt x="353295" y="337358"/>
                </a:lnTo>
                <a:lnTo>
                  <a:pt x="402491" y="343028"/>
                </a:lnTo>
                <a:lnTo>
                  <a:pt x="419561" y="344776"/>
                </a:lnTo>
                <a:lnTo>
                  <a:pt x="436275" y="346540"/>
                </a:lnTo>
                <a:lnTo>
                  <a:pt x="480120" y="352455"/>
                </a:lnTo>
                <a:lnTo>
                  <a:pt x="507591" y="364936"/>
                </a:lnTo>
                <a:lnTo>
                  <a:pt x="505229" y="369944"/>
                </a:lnTo>
                <a:lnTo>
                  <a:pt x="468225" y="392986"/>
                </a:lnTo>
                <a:lnTo>
                  <a:pt x="443007" y="405101"/>
                </a:lnTo>
                <a:lnTo>
                  <a:pt x="431173" y="411003"/>
                </a:lnTo>
                <a:lnTo>
                  <a:pt x="420790" y="416687"/>
                </a:lnTo>
                <a:lnTo>
                  <a:pt x="412559" y="422065"/>
                </a:lnTo>
                <a:lnTo>
                  <a:pt x="407182" y="427051"/>
                </a:lnTo>
                <a:lnTo>
                  <a:pt x="405358" y="431559"/>
                </a:lnTo>
                <a:lnTo>
                  <a:pt x="409685" y="435931"/>
                </a:lnTo>
                <a:lnTo>
                  <a:pt x="458844" y="448136"/>
                </a:lnTo>
                <a:lnTo>
                  <a:pt x="492408" y="452730"/>
                </a:lnTo>
                <a:lnTo>
                  <a:pt x="508905" y="455066"/>
                </a:lnTo>
                <a:lnTo>
                  <a:pt x="548576" y="463651"/>
                </a:lnTo>
                <a:lnTo>
                  <a:pt x="559060" y="473595"/>
                </a:lnTo>
                <a:lnTo>
                  <a:pt x="557359" y="480284"/>
                </a:lnTo>
                <a:lnTo>
                  <a:pt x="552103" y="487403"/>
                </a:lnTo>
                <a:lnTo>
                  <a:pt x="544380" y="494852"/>
                </a:lnTo>
                <a:lnTo>
                  <a:pt x="535279" y="502532"/>
                </a:lnTo>
                <a:lnTo>
                  <a:pt x="525889" y="510344"/>
                </a:lnTo>
                <a:lnTo>
                  <a:pt x="517299" y="518187"/>
                </a:lnTo>
                <a:lnTo>
                  <a:pt x="510599" y="525964"/>
                </a:lnTo>
                <a:lnTo>
                  <a:pt x="506877" y="533574"/>
                </a:lnTo>
                <a:lnTo>
                  <a:pt x="511312" y="542564"/>
                </a:lnTo>
                <a:lnTo>
                  <a:pt x="540936" y="567435"/>
                </a:lnTo>
                <a:lnTo>
                  <a:pt x="566981" y="582679"/>
                </a:lnTo>
                <a:lnTo>
                  <a:pt x="579702" y="590024"/>
                </a:lnTo>
                <a:lnTo>
                  <a:pt x="612330" y="620635"/>
                </a:lnTo>
                <a:lnTo>
                  <a:pt x="613018" y="629386"/>
                </a:lnTo>
                <a:lnTo>
                  <a:pt x="611235" y="637933"/>
                </a:lnTo>
                <a:lnTo>
                  <a:pt x="608250" y="646510"/>
                </a:lnTo>
                <a:lnTo>
                  <a:pt x="605330" y="655352"/>
                </a:lnTo>
                <a:lnTo>
                  <a:pt x="603746" y="664692"/>
                </a:lnTo>
                <a:lnTo>
                  <a:pt x="604767" y="674765"/>
                </a:lnTo>
                <a:lnTo>
                  <a:pt x="610802" y="684281"/>
                </a:lnTo>
                <a:lnTo>
                  <a:pt x="638024" y="713196"/>
                </a:lnTo>
                <a:lnTo>
                  <a:pt x="659883" y="732506"/>
                </a:lnTo>
                <a:lnTo>
                  <a:pt x="670760" y="742090"/>
                </a:lnTo>
                <a:lnTo>
                  <a:pt x="698519" y="770235"/>
                </a:lnTo>
                <a:lnTo>
                  <a:pt x="709840" y="798947"/>
                </a:lnTo>
                <a:lnTo>
                  <a:pt x="707481" y="809735"/>
                </a:lnTo>
                <a:lnTo>
                  <a:pt x="702688" y="820523"/>
                </a:lnTo>
                <a:lnTo>
                  <a:pt x="696150" y="831244"/>
                </a:lnTo>
                <a:lnTo>
                  <a:pt x="688554" y="841833"/>
                </a:lnTo>
                <a:lnTo>
                  <a:pt x="680586" y="852225"/>
                </a:lnTo>
                <a:lnTo>
                  <a:pt x="672934" y="862354"/>
                </a:lnTo>
                <a:lnTo>
                  <a:pt x="666286" y="872154"/>
                </a:lnTo>
                <a:lnTo>
                  <a:pt x="661328" y="881560"/>
                </a:lnTo>
                <a:lnTo>
                  <a:pt x="658749" y="890508"/>
                </a:lnTo>
                <a:lnTo>
                  <a:pt x="659234" y="898930"/>
                </a:lnTo>
                <a:lnTo>
                  <a:pt x="697422" y="929063"/>
                </a:lnTo>
                <a:lnTo>
                  <a:pt x="711570" y="935502"/>
                </a:lnTo>
                <a:lnTo>
                  <a:pt x="725609" y="941964"/>
                </a:lnTo>
                <a:lnTo>
                  <a:pt x="738564" y="948678"/>
                </a:lnTo>
                <a:lnTo>
                  <a:pt x="749459" y="955873"/>
                </a:lnTo>
                <a:lnTo>
                  <a:pt x="757319" y="963781"/>
                </a:lnTo>
                <a:lnTo>
                  <a:pt x="758904" y="974319"/>
                </a:lnTo>
                <a:lnTo>
                  <a:pt x="757352" y="985067"/>
                </a:lnTo>
                <a:lnTo>
                  <a:pt x="753318" y="995969"/>
                </a:lnTo>
                <a:lnTo>
                  <a:pt x="747458" y="1006971"/>
                </a:lnTo>
                <a:lnTo>
                  <a:pt x="740426" y="1018017"/>
                </a:lnTo>
                <a:lnTo>
                  <a:pt x="732878" y="1029053"/>
                </a:lnTo>
                <a:lnTo>
                  <a:pt x="725467" y="1040024"/>
                </a:lnTo>
                <a:lnTo>
                  <a:pt x="718850" y="1050874"/>
                </a:lnTo>
                <a:lnTo>
                  <a:pt x="713681" y="1061550"/>
                </a:lnTo>
                <a:lnTo>
                  <a:pt x="710615" y="1071995"/>
                </a:lnTo>
                <a:lnTo>
                  <a:pt x="711931" y="1084819"/>
                </a:lnTo>
                <a:lnTo>
                  <a:pt x="728558" y="1122457"/>
                </a:lnTo>
                <a:lnTo>
                  <a:pt x="743741" y="1146114"/>
                </a:lnTo>
                <a:lnTo>
                  <a:pt x="750623" y="1157289"/>
                </a:lnTo>
                <a:lnTo>
                  <a:pt x="756171" y="1167930"/>
                </a:lnTo>
                <a:lnTo>
                  <a:pt x="759737" y="1177962"/>
                </a:lnTo>
                <a:lnTo>
                  <a:pt x="757683" y="1190573"/>
                </a:lnTo>
                <a:lnTo>
                  <a:pt x="751706" y="1201391"/>
                </a:lnTo>
                <a:lnTo>
                  <a:pt x="743162" y="1210877"/>
                </a:lnTo>
                <a:lnTo>
                  <a:pt x="733408" y="1219495"/>
                </a:lnTo>
                <a:lnTo>
                  <a:pt x="723802" y="1227708"/>
                </a:lnTo>
                <a:lnTo>
                  <a:pt x="715700" y="1235979"/>
                </a:lnTo>
                <a:lnTo>
                  <a:pt x="710459" y="1244771"/>
                </a:lnTo>
                <a:lnTo>
                  <a:pt x="709437" y="1254546"/>
                </a:lnTo>
                <a:lnTo>
                  <a:pt x="713249" y="1263027"/>
                </a:lnTo>
                <a:lnTo>
                  <a:pt x="749907" y="1299751"/>
                </a:lnTo>
                <a:lnTo>
                  <a:pt x="761672" y="1309361"/>
                </a:lnTo>
                <a:lnTo>
                  <a:pt x="773376" y="1319032"/>
                </a:lnTo>
                <a:lnTo>
                  <a:pt x="802619" y="1347872"/>
                </a:lnTo>
                <a:lnTo>
                  <a:pt x="810011" y="1369158"/>
                </a:lnTo>
                <a:lnTo>
                  <a:pt x="808351" y="1380484"/>
                </a:lnTo>
                <a:lnTo>
                  <a:pt x="804244" y="1391348"/>
                </a:lnTo>
                <a:lnTo>
                  <a:pt x="798336" y="1401877"/>
                </a:lnTo>
                <a:lnTo>
                  <a:pt x="791275" y="1412197"/>
                </a:lnTo>
                <a:lnTo>
                  <a:pt x="783709" y="1422434"/>
                </a:lnTo>
                <a:lnTo>
                  <a:pt x="776284" y="1432713"/>
                </a:lnTo>
                <a:lnTo>
                  <a:pt x="769648" y="1443162"/>
                </a:lnTo>
                <a:lnTo>
                  <a:pt x="764448" y="1453905"/>
                </a:lnTo>
                <a:lnTo>
                  <a:pt x="761332" y="1465069"/>
                </a:lnTo>
                <a:lnTo>
                  <a:pt x="762116" y="1477232"/>
                </a:lnTo>
                <a:lnTo>
                  <a:pt x="773120" y="1516921"/>
                </a:lnTo>
                <a:lnTo>
                  <a:pt x="790567" y="1557288"/>
                </a:lnTo>
                <a:lnTo>
                  <a:pt x="796362" y="1569979"/>
                </a:lnTo>
                <a:lnTo>
                  <a:pt x="801628" y="1581961"/>
                </a:lnTo>
                <a:lnTo>
                  <a:pt x="806054" y="1593037"/>
                </a:lnTo>
                <a:lnTo>
                  <a:pt x="809329" y="1603012"/>
                </a:lnTo>
                <a:lnTo>
                  <a:pt x="811141" y="1611688"/>
                </a:lnTo>
                <a:lnTo>
                  <a:pt x="808566" y="1623056"/>
                </a:lnTo>
                <a:lnTo>
                  <a:pt x="801715" y="1629928"/>
                </a:lnTo>
                <a:lnTo>
                  <a:pt x="792233" y="1633817"/>
                </a:lnTo>
                <a:lnTo>
                  <a:pt x="781761" y="1636238"/>
                </a:lnTo>
                <a:lnTo>
                  <a:pt x="771941" y="1638703"/>
                </a:lnTo>
                <a:lnTo>
                  <a:pt x="764417" y="1642727"/>
                </a:lnTo>
                <a:lnTo>
                  <a:pt x="760830" y="1649824"/>
                </a:lnTo>
                <a:lnTo>
                  <a:pt x="761619" y="1658460"/>
                </a:lnTo>
                <a:lnTo>
                  <a:pt x="778177" y="1701489"/>
                </a:lnTo>
                <a:lnTo>
                  <a:pt x="799624" y="1739495"/>
                </a:lnTo>
                <a:lnTo>
                  <a:pt x="807532" y="1752652"/>
                </a:lnTo>
              </a:path>
            </a:pathLst>
          </a:custGeom>
          <a:ln w="9143">
            <a:solidFill>
              <a:srgbClr val="FD1F08"/>
            </a:solidFill>
          </a:ln>
        </p:spPr>
        <p:txBody>
          <a:bodyPr wrap="square" lIns="0" tIns="0" rIns="0" bIns="0" rtlCol="0">
            <a:noAutofit/>
          </a:bodyPr>
          <a:lstStyle/>
          <a:p>
            <a:endParaRPr/>
          </a:p>
        </p:txBody>
      </p:sp>
      <p:sp>
        <p:nvSpPr>
          <p:cNvPr id="94" name="object 94"/>
          <p:cNvSpPr/>
          <p:nvPr/>
        </p:nvSpPr>
        <p:spPr>
          <a:xfrm>
            <a:off x="4023592" y="2250624"/>
            <a:ext cx="869209" cy="799406"/>
          </a:xfrm>
          <a:custGeom>
            <a:avLst/>
            <a:gdLst/>
            <a:ahLst/>
            <a:cxnLst/>
            <a:rect l="l" t="t" r="r" b="b"/>
            <a:pathLst>
              <a:path w="869209" h="799406">
                <a:moveTo>
                  <a:pt x="869209" y="83508"/>
                </a:moveTo>
                <a:lnTo>
                  <a:pt x="825044" y="55411"/>
                </a:lnTo>
                <a:lnTo>
                  <a:pt x="784467" y="30309"/>
                </a:lnTo>
                <a:lnTo>
                  <a:pt x="751030" y="11160"/>
                </a:lnTo>
                <a:lnTo>
                  <a:pt x="723690" y="0"/>
                </a:lnTo>
                <a:lnTo>
                  <a:pt x="722172" y="2120"/>
                </a:lnTo>
                <a:lnTo>
                  <a:pt x="745285" y="33503"/>
                </a:lnTo>
                <a:lnTo>
                  <a:pt x="764731" y="55564"/>
                </a:lnTo>
                <a:lnTo>
                  <a:pt x="774022" y="66344"/>
                </a:lnTo>
                <a:lnTo>
                  <a:pt x="782108" y="76255"/>
                </a:lnTo>
                <a:lnTo>
                  <a:pt x="788303" y="84771"/>
                </a:lnTo>
                <a:lnTo>
                  <a:pt x="791919" y="91364"/>
                </a:lnTo>
                <a:lnTo>
                  <a:pt x="792269" y="95508"/>
                </a:lnTo>
                <a:lnTo>
                  <a:pt x="787362" y="95702"/>
                </a:lnTo>
                <a:lnTo>
                  <a:pt x="743731" y="78798"/>
                </a:lnTo>
                <a:lnTo>
                  <a:pt x="699242" y="57292"/>
                </a:lnTo>
                <a:lnTo>
                  <a:pt x="684730" y="50295"/>
                </a:lnTo>
                <a:lnTo>
                  <a:pt x="648869" y="34689"/>
                </a:lnTo>
                <a:lnTo>
                  <a:pt x="636156" y="32247"/>
                </a:lnTo>
                <a:lnTo>
                  <a:pt x="634643" y="35082"/>
                </a:lnTo>
                <a:lnTo>
                  <a:pt x="658780" y="67360"/>
                </a:lnTo>
                <a:lnTo>
                  <a:pt x="668727" y="78203"/>
                </a:lnTo>
                <a:lnTo>
                  <a:pt x="678785" y="89171"/>
                </a:lnTo>
                <a:lnTo>
                  <a:pt x="688227" y="99772"/>
                </a:lnTo>
                <a:lnTo>
                  <a:pt x="696325" y="109513"/>
                </a:lnTo>
                <a:lnTo>
                  <a:pt x="702354" y="117903"/>
                </a:lnTo>
                <a:lnTo>
                  <a:pt x="705585" y="124448"/>
                </a:lnTo>
                <a:lnTo>
                  <a:pt x="705292" y="128658"/>
                </a:lnTo>
                <a:lnTo>
                  <a:pt x="700489" y="130253"/>
                </a:lnTo>
                <a:lnTo>
                  <a:pt x="692105" y="129644"/>
                </a:lnTo>
                <a:lnTo>
                  <a:pt x="652763" y="118932"/>
                </a:lnTo>
                <a:lnTo>
                  <a:pt x="622002" y="108721"/>
                </a:lnTo>
                <a:lnTo>
                  <a:pt x="607449" y="103994"/>
                </a:lnTo>
                <a:lnTo>
                  <a:pt x="594420" y="100100"/>
                </a:lnTo>
                <a:lnTo>
                  <a:pt x="583643" y="97470"/>
                </a:lnTo>
                <a:lnTo>
                  <a:pt x="575850" y="96538"/>
                </a:lnTo>
                <a:lnTo>
                  <a:pt x="573243" y="99692"/>
                </a:lnTo>
                <a:lnTo>
                  <a:pt x="597204" y="129918"/>
                </a:lnTo>
                <a:lnTo>
                  <a:pt x="606027" y="138821"/>
                </a:lnTo>
                <a:lnTo>
                  <a:pt x="613678" y="147042"/>
                </a:lnTo>
                <a:lnTo>
                  <a:pt x="619004" y="153967"/>
                </a:lnTo>
                <a:lnTo>
                  <a:pt x="620852" y="158987"/>
                </a:lnTo>
                <a:lnTo>
                  <a:pt x="614716" y="159916"/>
                </a:lnTo>
                <a:lnTo>
                  <a:pt x="564270" y="148352"/>
                </a:lnTo>
                <a:lnTo>
                  <a:pt x="533434" y="138959"/>
                </a:lnTo>
                <a:lnTo>
                  <a:pt x="519094" y="134749"/>
                </a:lnTo>
                <a:lnTo>
                  <a:pt x="506419" y="131393"/>
                </a:lnTo>
                <a:lnTo>
                  <a:pt x="496117" y="129287"/>
                </a:lnTo>
                <a:lnTo>
                  <a:pt x="488898" y="128828"/>
                </a:lnTo>
                <a:lnTo>
                  <a:pt x="486416" y="132316"/>
                </a:lnTo>
                <a:lnTo>
                  <a:pt x="488887" y="138413"/>
                </a:lnTo>
                <a:lnTo>
                  <a:pt x="494982" y="146399"/>
                </a:lnTo>
                <a:lnTo>
                  <a:pt x="503372" y="155548"/>
                </a:lnTo>
                <a:lnTo>
                  <a:pt x="512726" y="165140"/>
                </a:lnTo>
                <a:lnTo>
                  <a:pt x="521716" y="174451"/>
                </a:lnTo>
                <a:lnTo>
                  <a:pt x="529012" y="182758"/>
                </a:lnTo>
                <a:lnTo>
                  <a:pt x="533285" y="189338"/>
                </a:lnTo>
                <a:lnTo>
                  <a:pt x="533205" y="193469"/>
                </a:lnTo>
                <a:lnTo>
                  <a:pt x="527476" y="194650"/>
                </a:lnTo>
                <a:lnTo>
                  <a:pt x="517569" y="193401"/>
                </a:lnTo>
                <a:lnTo>
                  <a:pt x="504669" y="190418"/>
                </a:lnTo>
                <a:lnTo>
                  <a:pt x="489962" y="186397"/>
                </a:lnTo>
                <a:lnTo>
                  <a:pt x="474631" y="182033"/>
                </a:lnTo>
                <a:lnTo>
                  <a:pt x="459862" y="178022"/>
                </a:lnTo>
                <a:lnTo>
                  <a:pt x="446841" y="175059"/>
                </a:lnTo>
                <a:lnTo>
                  <a:pt x="436752" y="173840"/>
                </a:lnTo>
                <a:lnTo>
                  <a:pt x="431796" y="178200"/>
                </a:lnTo>
                <a:lnTo>
                  <a:pt x="432350" y="185298"/>
                </a:lnTo>
                <a:lnTo>
                  <a:pt x="436366" y="194129"/>
                </a:lnTo>
                <a:lnTo>
                  <a:pt x="441801" y="203688"/>
                </a:lnTo>
                <a:lnTo>
                  <a:pt x="446607" y="212971"/>
                </a:lnTo>
                <a:lnTo>
                  <a:pt x="400857" y="233488"/>
                </a:lnTo>
                <a:lnTo>
                  <a:pt x="386953" y="234758"/>
                </a:lnTo>
                <a:lnTo>
                  <a:pt x="375263" y="236745"/>
                </a:lnTo>
                <a:lnTo>
                  <a:pt x="366597" y="243379"/>
                </a:lnTo>
                <a:lnTo>
                  <a:pt x="363079" y="250999"/>
                </a:lnTo>
                <a:lnTo>
                  <a:pt x="362021" y="259091"/>
                </a:lnTo>
                <a:lnTo>
                  <a:pt x="360735" y="267139"/>
                </a:lnTo>
                <a:lnTo>
                  <a:pt x="320406" y="288450"/>
                </a:lnTo>
                <a:lnTo>
                  <a:pt x="306006" y="292284"/>
                </a:lnTo>
                <a:lnTo>
                  <a:pt x="292208" y="296307"/>
                </a:lnTo>
                <a:lnTo>
                  <a:pt x="280079" y="300863"/>
                </a:lnTo>
                <a:lnTo>
                  <a:pt x="270689" y="306297"/>
                </a:lnTo>
                <a:lnTo>
                  <a:pt x="266333" y="315462"/>
                </a:lnTo>
                <a:lnTo>
                  <a:pt x="265810" y="325980"/>
                </a:lnTo>
                <a:lnTo>
                  <a:pt x="267842" y="337234"/>
                </a:lnTo>
                <a:lnTo>
                  <a:pt x="271150" y="348611"/>
                </a:lnTo>
                <a:lnTo>
                  <a:pt x="274455" y="359494"/>
                </a:lnTo>
                <a:lnTo>
                  <a:pt x="276477" y="369268"/>
                </a:lnTo>
                <a:lnTo>
                  <a:pt x="230336" y="387019"/>
                </a:lnTo>
                <a:lnTo>
                  <a:pt x="217121" y="387394"/>
                </a:lnTo>
                <a:lnTo>
                  <a:pt x="205748" y="388852"/>
                </a:lnTo>
                <a:lnTo>
                  <a:pt x="197498" y="392346"/>
                </a:lnTo>
                <a:lnTo>
                  <a:pt x="193955" y="400419"/>
                </a:lnTo>
                <a:lnTo>
                  <a:pt x="194162" y="410557"/>
                </a:lnTo>
                <a:lnTo>
                  <a:pt x="196719" y="422009"/>
                </a:lnTo>
                <a:lnTo>
                  <a:pt x="200225" y="434025"/>
                </a:lnTo>
                <a:lnTo>
                  <a:pt x="203278" y="445853"/>
                </a:lnTo>
                <a:lnTo>
                  <a:pt x="175852" y="487120"/>
                </a:lnTo>
                <a:lnTo>
                  <a:pt x="164315" y="494541"/>
                </a:lnTo>
                <a:lnTo>
                  <a:pt x="154596" y="501655"/>
                </a:lnTo>
                <a:lnTo>
                  <a:pt x="148382" y="509091"/>
                </a:lnTo>
                <a:lnTo>
                  <a:pt x="147918" y="518161"/>
                </a:lnTo>
                <a:lnTo>
                  <a:pt x="152004" y="527644"/>
                </a:lnTo>
                <a:lnTo>
                  <a:pt x="158047" y="537190"/>
                </a:lnTo>
                <a:lnTo>
                  <a:pt x="163452" y="546451"/>
                </a:lnTo>
                <a:lnTo>
                  <a:pt x="132701" y="572397"/>
                </a:lnTo>
                <a:lnTo>
                  <a:pt x="118053" y="576417"/>
                </a:lnTo>
                <a:lnTo>
                  <a:pt x="103711" y="580360"/>
                </a:lnTo>
                <a:lnTo>
                  <a:pt x="90959" y="584703"/>
                </a:lnTo>
                <a:lnTo>
                  <a:pt x="81082" y="589927"/>
                </a:lnTo>
                <a:lnTo>
                  <a:pt x="76445" y="599063"/>
                </a:lnTo>
                <a:lnTo>
                  <a:pt x="75699" y="609027"/>
                </a:lnTo>
                <a:lnTo>
                  <a:pt x="77553" y="619535"/>
                </a:lnTo>
                <a:lnTo>
                  <a:pt x="80717" y="630308"/>
                </a:lnTo>
                <a:lnTo>
                  <a:pt x="83901" y="641064"/>
                </a:lnTo>
                <a:lnTo>
                  <a:pt x="85813" y="651522"/>
                </a:lnTo>
                <a:lnTo>
                  <a:pt x="59347" y="692407"/>
                </a:lnTo>
                <a:lnTo>
                  <a:pt x="37291" y="711098"/>
                </a:lnTo>
                <a:lnTo>
                  <a:pt x="28322" y="719414"/>
                </a:lnTo>
                <a:lnTo>
                  <a:pt x="22288" y="726852"/>
                </a:lnTo>
                <a:lnTo>
                  <a:pt x="22353" y="736866"/>
                </a:lnTo>
                <a:lnTo>
                  <a:pt x="29299" y="744146"/>
                </a:lnTo>
                <a:lnTo>
                  <a:pt x="38208" y="750176"/>
                </a:lnTo>
                <a:lnTo>
                  <a:pt x="44167" y="756440"/>
                </a:lnTo>
                <a:lnTo>
                  <a:pt x="39803" y="765423"/>
                </a:lnTo>
                <a:lnTo>
                  <a:pt x="32631" y="774160"/>
                </a:lnTo>
                <a:lnTo>
                  <a:pt x="23224" y="782703"/>
                </a:lnTo>
                <a:lnTo>
                  <a:pt x="12156" y="791102"/>
                </a:lnTo>
                <a:lnTo>
                  <a:pt x="0" y="799406"/>
                </a:lnTo>
              </a:path>
            </a:pathLst>
          </a:custGeom>
          <a:ln w="9525">
            <a:solidFill>
              <a:srgbClr val="FFE003"/>
            </a:solidFill>
          </a:ln>
        </p:spPr>
        <p:txBody>
          <a:bodyPr wrap="square" lIns="0" tIns="0" rIns="0" bIns="0" rtlCol="0">
            <a:noAutofit/>
          </a:bodyPr>
          <a:lstStyle/>
          <a:p>
            <a:endParaRPr/>
          </a:p>
        </p:txBody>
      </p:sp>
      <p:sp>
        <p:nvSpPr>
          <p:cNvPr id="96" name="object 96"/>
          <p:cNvSpPr txBox="1"/>
          <p:nvPr/>
        </p:nvSpPr>
        <p:spPr>
          <a:xfrm>
            <a:off x="1702689" y="779520"/>
            <a:ext cx="3073908" cy="787400"/>
          </a:xfrm>
          <a:prstGeom prst="rect">
            <a:avLst/>
          </a:prstGeom>
        </p:spPr>
        <p:txBody>
          <a:bodyPr wrap="square" lIns="0" tIns="0" rIns="0" bIns="0" rtlCol="0">
            <a:noAutofit/>
          </a:bodyPr>
          <a:lstStyle/>
          <a:p>
            <a:pPr marL="12700">
              <a:lnSpc>
                <a:spcPts val="6200"/>
              </a:lnSpc>
              <a:spcBef>
                <a:spcPts val="310"/>
              </a:spcBef>
            </a:pPr>
            <a:r>
              <a:rPr sz="6000" b="1" spc="0" dirty="0" smtClean="0">
                <a:solidFill>
                  <a:srgbClr val="FFFFFF"/>
                </a:solidFill>
                <a:latin typeface="Times New Roman"/>
                <a:cs typeface="Times New Roman"/>
              </a:rPr>
              <a:t>Qualities</a:t>
            </a:r>
            <a:endParaRPr sz="6000">
              <a:latin typeface="Times New Roman"/>
              <a:cs typeface="Times New Roman"/>
            </a:endParaRPr>
          </a:p>
        </p:txBody>
      </p:sp>
      <p:sp>
        <p:nvSpPr>
          <p:cNvPr id="97" name="object 97"/>
          <p:cNvSpPr txBox="1"/>
          <p:nvPr/>
        </p:nvSpPr>
        <p:spPr>
          <a:xfrm>
            <a:off x="4814697" y="779520"/>
            <a:ext cx="787146" cy="787400"/>
          </a:xfrm>
          <a:prstGeom prst="rect">
            <a:avLst/>
          </a:prstGeom>
        </p:spPr>
        <p:txBody>
          <a:bodyPr wrap="square" lIns="0" tIns="0" rIns="0" bIns="0" rtlCol="0">
            <a:noAutofit/>
          </a:bodyPr>
          <a:lstStyle/>
          <a:p>
            <a:pPr marL="12700">
              <a:lnSpc>
                <a:spcPts val="6200"/>
              </a:lnSpc>
              <a:spcBef>
                <a:spcPts val="310"/>
              </a:spcBef>
            </a:pPr>
            <a:r>
              <a:rPr sz="6000" b="1" spc="0" dirty="0" smtClean="0">
                <a:solidFill>
                  <a:srgbClr val="FFFFFF"/>
                </a:solidFill>
                <a:latin typeface="Times New Roman"/>
                <a:cs typeface="Times New Roman"/>
              </a:rPr>
              <a:t>of</a:t>
            </a:r>
            <a:endParaRPr sz="6000">
              <a:latin typeface="Times New Roman"/>
              <a:cs typeface="Times New Roman"/>
            </a:endParaRPr>
          </a:p>
        </p:txBody>
      </p:sp>
      <p:sp>
        <p:nvSpPr>
          <p:cNvPr id="98" name="object 98"/>
          <p:cNvSpPr txBox="1"/>
          <p:nvPr/>
        </p:nvSpPr>
        <p:spPr>
          <a:xfrm>
            <a:off x="5638291" y="779520"/>
            <a:ext cx="1930908" cy="787400"/>
          </a:xfrm>
          <a:prstGeom prst="rect">
            <a:avLst/>
          </a:prstGeom>
        </p:spPr>
        <p:txBody>
          <a:bodyPr wrap="square" lIns="0" tIns="0" rIns="0" bIns="0" rtlCol="0">
            <a:noAutofit/>
          </a:bodyPr>
          <a:lstStyle/>
          <a:p>
            <a:pPr marL="12700">
              <a:lnSpc>
                <a:spcPts val="6200"/>
              </a:lnSpc>
              <a:spcBef>
                <a:spcPts val="310"/>
              </a:spcBef>
            </a:pPr>
            <a:r>
              <a:rPr sz="6000" b="1" spc="0" dirty="0" smtClean="0">
                <a:solidFill>
                  <a:srgbClr val="FFFFFF"/>
                </a:solidFill>
                <a:latin typeface="Times New Roman"/>
                <a:cs typeface="Times New Roman"/>
              </a:rPr>
              <a:t>Good</a:t>
            </a:r>
            <a:endParaRPr sz="6000">
              <a:latin typeface="Times New Roman"/>
              <a:cs typeface="Times New Roman"/>
            </a:endParaRPr>
          </a:p>
        </p:txBody>
      </p:sp>
      <p:sp>
        <p:nvSpPr>
          <p:cNvPr id="99" name="object 99"/>
          <p:cNvSpPr txBox="1"/>
          <p:nvPr/>
        </p:nvSpPr>
        <p:spPr>
          <a:xfrm>
            <a:off x="1925192" y="1693675"/>
            <a:ext cx="5420072" cy="787704"/>
          </a:xfrm>
          <a:prstGeom prst="rect">
            <a:avLst/>
          </a:prstGeom>
        </p:spPr>
        <p:txBody>
          <a:bodyPr wrap="square" lIns="0" tIns="0" rIns="0" bIns="0" rtlCol="0">
            <a:noAutofit/>
          </a:bodyPr>
          <a:lstStyle/>
          <a:p>
            <a:pPr marL="12700">
              <a:lnSpc>
                <a:spcPts val="6200"/>
              </a:lnSpc>
              <a:spcBef>
                <a:spcPts val="310"/>
              </a:spcBef>
            </a:pPr>
            <a:r>
              <a:rPr sz="6000" b="1" spc="0" dirty="0" smtClean="0">
                <a:solidFill>
                  <a:srgbClr val="FFFFFF"/>
                </a:solidFill>
                <a:latin typeface="Times New Roman"/>
                <a:cs typeface="Times New Roman"/>
              </a:rPr>
              <a:t>Science</a:t>
            </a:r>
            <a:r>
              <a:rPr sz="6000" b="1" spc="-14" dirty="0" smtClean="0">
                <a:solidFill>
                  <a:srgbClr val="FFFFFF"/>
                </a:solidFill>
                <a:latin typeface="Times New Roman"/>
                <a:cs typeface="Times New Roman"/>
              </a:rPr>
              <a:t> </a:t>
            </a:r>
            <a:r>
              <a:rPr sz="6000" b="1" spc="-4" dirty="0" smtClean="0">
                <a:solidFill>
                  <a:srgbClr val="FFFFFF"/>
                </a:solidFill>
                <a:latin typeface="Times New Roman"/>
                <a:cs typeface="Times New Roman"/>
              </a:rPr>
              <a:t>T</a:t>
            </a:r>
            <a:r>
              <a:rPr sz="6000" b="1" spc="0" dirty="0" smtClean="0">
                <a:solidFill>
                  <a:srgbClr val="FFFFFF"/>
                </a:solidFill>
                <a:latin typeface="Times New Roman"/>
                <a:cs typeface="Times New Roman"/>
              </a:rPr>
              <a:t>eacher</a:t>
            </a:r>
            <a:endParaRPr sz="6000">
              <a:latin typeface="Times New Roman"/>
              <a:cs typeface="Times New Roman"/>
            </a:endParaRPr>
          </a:p>
        </p:txBody>
      </p:sp>
      <p:sp>
        <p:nvSpPr>
          <p:cNvPr id="105" name="object 105"/>
          <p:cNvSpPr txBox="1"/>
          <p:nvPr/>
        </p:nvSpPr>
        <p:spPr>
          <a:xfrm>
            <a:off x="2704776" y="5144398"/>
            <a:ext cx="58327" cy="66949"/>
          </a:xfrm>
          <a:prstGeom prst="rect">
            <a:avLst/>
          </a:prstGeom>
        </p:spPr>
        <p:txBody>
          <a:bodyPr wrap="square" lIns="0" tIns="0" rIns="0" bIns="0" rtlCol="0">
            <a:noAutofit/>
          </a:bodyPr>
          <a:lstStyle/>
          <a:p>
            <a:pPr marL="25400">
              <a:lnSpc>
                <a:spcPts val="500"/>
              </a:lnSpc>
              <a:spcBef>
                <a:spcPts val="27"/>
              </a:spcBef>
            </a:pPr>
            <a:endParaRPr sz="500"/>
          </a:p>
        </p:txBody>
      </p:sp>
      <p:sp>
        <p:nvSpPr>
          <p:cNvPr id="106" name="object 106"/>
          <p:cNvSpPr txBox="1"/>
          <p:nvPr/>
        </p:nvSpPr>
        <p:spPr>
          <a:xfrm>
            <a:off x="2738637" y="4809432"/>
            <a:ext cx="87375" cy="15119"/>
          </a:xfrm>
          <a:prstGeom prst="rect">
            <a:avLst/>
          </a:prstGeom>
        </p:spPr>
        <p:txBody>
          <a:bodyPr wrap="square" lIns="0" tIns="0" rIns="0" bIns="0" rtlCol="0">
            <a:noAutofit/>
          </a:bodyPr>
          <a:lstStyle/>
          <a:p>
            <a:endParaRPr/>
          </a:p>
        </p:txBody>
      </p:sp>
      <p:sp>
        <p:nvSpPr>
          <p:cNvPr id="107" name="object 107"/>
          <p:cNvSpPr txBox="1"/>
          <p:nvPr/>
        </p:nvSpPr>
        <p:spPr>
          <a:xfrm>
            <a:off x="2790712" y="4286194"/>
            <a:ext cx="136118" cy="125123"/>
          </a:xfrm>
          <a:prstGeom prst="rect">
            <a:avLst/>
          </a:prstGeom>
        </p:spPr>
        <p:txBody>
          <a:bodyPr wrap="square" lIns="0" tIns="0" rIns="0" bIns="0" rtlCol="0">
            <a:noAutofit/>
          </a:bodyPr>
          <a:lstStyle/>
          <a:p>
            <a:pPr marL="25400">
              <a:lnSpc>
                <a:spcPts val="950"/>
              </a:lnSpc>
              <a:spcBef>
                <a:spcPts val="35"/>
              </a:spcBef>
            </a:pPr>
            <a:endParaRPr sz="950"/>
          </a:p>
        </p:txBody>
      </p:sp>
      <p:sp>
        <p:nvSpPr>
          <p:cNvPr id="108" name="object 108"/>
          <p:cNvSpPr txBox="1"/>
          <p:nvPr/>
        </p:nvSpPr>
        <p:spPr>
          <a:xfrm>
            <a:off x="2790712" y="4411317"/>
            <a:ext cx="46793" cy="359943"/>
          </a:xfrm>
          <a:prstGeom prst="rect">
            <a:avLst/>
          </a:prstGeom>
        </p:spPr>
        <p:txBody>
          <a:bodyPr wrap="square" lIns="0" tIns="0" rIns="0" bIns="0" rtlCol="0">
            <a:noAutofit/>
          </a:bodyPr>
          <a:lstStyle/>
          <a:p>
            <a:pPr marL="25400">
              <a:lnSpc>
                <a:spcPts val="1000"/>
              </a:lnSpc>
            </a:pPr>
            <a:endParaRPr sz="1000"/>
          </a:p>
        </p:txBody>
      </p:sp>
      <p:sp>
        <p:nvSpPr>
          <p:cNvPr id="109" name="object 109"/>
          <p:cNvSpPr txBox="1"/>
          <p:nvPr/>
        </p:nvSpPr>
        <p:spPr>
          <a:xfrm>
            <a:off x="2837505" y="4411317"/>
            <a:ext cx="77502" cy="359943"/>
          </a:xfrm>
          <a:prstGeom prst="rect">
            <a:avLst/>
          </a:prstGeom>
        </p:spPr>
        <p:txBody>
          <a:bodyPr wrap="square" lIns="0" tIns="0" rIns="0" bIns="0" rtlCol="0">
            <a:noAutofit/>
          </a:bodyPr>
          <a:lstStyle/>
          <a:p>
            <a:pPr marL="25400">
              <a:lnSpc>
                <a:spcPts val="1000"/>
              </a:lnSpc>
            </a:pPr>
            <a:endParaRPr sz="1000"/>
          </a:p>
        </p:txBody>
      </p:sp>
      <p:sp>
        <p:nvSpPr>
          <p:cNvPr id="110" name="object 110"/>
          <p:cNvSpPr txBox="1"/>
          <p:nvPr/>
        </p:nvSpPr>
        <p:spPr>
          <a:xfrm>
            <a:off x="2898881" y="4191075"/>
            <a:ext cx="89207" cy="29765"/>
          </a:xfrm>
          <a:prstGeom prst="rect">
            <a:avLst/>
          </a:prstGeom>
        </p:spPr>
        <p:txBody>
          <a:bodyPr wrap="square" lIns="0" tIns="0" rIns="0" bIns="0" rtlCol="0">
            <a:noAutofit/>
          </a:bodyPr>
          <a:lstStyle/>
          <a:p>
            <a:endParaRPr/>
          </a:p>
        </p:txBody>
      </p:sp>
      <p:sp>
        <p:nvSpPr>
          <p:cNvPr id="111" name="object 111"/>
          <p:cNvSpPr txBox="1"/>
          <p:nvPr/>
        </p:nvSpPr>
        <p:spPr>
          <a:xfrm>
            <a:off x="8535501" y="4181566"/>
            <a:ext cx="98352" cy="81528"/>
          </a:xfrm>
          <a:prstGeom prst="rect">
            <a:avLst/>
          </a:prstGeom>
        </p:spPr>
        <p:txBody>
          <a:bodyPr wrap="square" lIns="0" tIns="0" rIns="0" bIns="0" rtlCol="0">
            <a:noAutofit/>
          </a:bodyPr>
          <a:lstStyle/>
          <a:p>
            <a:pPr marL="25400">
              <a:lnSpc>
                <a:spcPts val="600"/>
              </a:lnSpc>
              <a:spcBef>
                <a:spcPts val="41"/>
              </a:spcBef>
            </a:pPr>
            <a:endParaRPr sz="600"/>
          </a:p>
        </p:txBody>
      </p:sp>
      <p:sp>
        <p:nvSpPr>
          <p:cNvPr id="112" name="object 112"/>
          <p:cNvSpPr txBox="1"/>
          <p:nvPr/>
        </p:nvSpPr>
        <p:spPr>
          <a:xfrm>
            <a:off x="6457665" y="4036687"/>
            <a:ext cx="69310" cy="131681"/>
          </a:xfrm>
          <a:prstGeom prst="rect">
            <a:avLst/>
          </a:prstGeom>
        </p:spPr>
        <p:txBody>
          <a:bodyPr wrap="square" lIns="0" tIns="0" rIns="0" bIns="0" rtlCol="0">
            <a:noAutofit/>
          </a:bodyPr>
          <a:lstStyle/>
          <a:p>
            <a:pPr marL="25400">
              <a:lnSpc>
                <a:spcPts val="1000"/>
              </a:lnSpc>
            </a:pPr>
            <a:endParaRPr sz="1000"/>
          </a:p>
        </p:txBody>
      </p:sp>
      <p:sp>
        <p:nvSpPr>
          <p:cNvPr id="113" name="object 113"/>
          <p:cNvSpPr txBox="1"/>
          <p:nvPr/>
        </p:nvSpPr>
        <p:spPr>
          <a:xfrm>
            <a:off x="3039241" y="4031761"/>
            <a:ext cx="126845" cy="92248"/>
          </a:xfrm>
          <a:prstGeom prst="rect">
            <a:avLst/>
          </a:prstGeom>
        </p:spPr>
        <p:txBody>
          <a:bodyPr wrap="square" lIns="0" tIns="0" rIns="0" bIns="0" rtlCol="0">
            <a:noAutofit/>
          </a:bodyPr>
          <a:lstStyle/>
          <a:p>
            <a:pPr marL="25400">
              <a:lnSpc>
                <a:spcPts val="700"/>
              </a:lnSpc>
              <a:spcBef>
                <a:spcPts val="26"/>
              </a:spcBef>
            </a:pPr>
            <a:endParaRPr sz="700"/>
          </a:p>
        </p:txBody>
      </p:sp>
      <p:sp>
        <p:nvSpPr>
          <p:cNvPr id="114" name="object 114"/>
          <p:cNvSpPr txBox="1"/>
          <p:nvPr/>
        </p:nvSpPr>
        <p:spPr>
          <a:xfrm>
            <a:off x="6388377" y="3926349"/>
            <a:ext cx="116982" cy="48605"/>
          </a:xfrm>
          <a:prstGeom prst="rect">
            <a:avLst/>
          </a:prstGeom>
        </p:spPr>
        <p:txBody>
          <a:bodyPr wrap="square" lIns="0" tIns="0" rIns="0" bIns="0" rtlCol="0">
            <a:noAutofit/>
          </a:bodyPr>
          <a:lstStyle/>
          <a:p>
            <a:endParaRPr/>
          </a:p>
        </p:txBody>
      </p:sp>
      <p:sp>
        <p:nvSpPr>
          <p:cNvPr id="115" name="object 115"/>
          <p:cNvSpPr txBox="1"/>
          <p:nvPr/>
        </p:nvSpPr>
        <p:spPr>
          <a:xfrm>
            <a:off x="6313339" y="3818654"/>
            <a:ext cx="119573" cy="42048"/>
          </a:xfrm>
          <a:prstGeom prst="rect">
            <a:avLst/>
          </a:prstGeom>
        </p:spPr>
        <p:txBody>
          <a:bodyPr wrap="square" lIns="0" tIns="0" rIns="0" bIns="0" rtlCol="0">
            <a:noAutofit/>
          </a:bodyPr>
          <a:lstStyle/>
          <a:p>
            <a:endParaRPr/>
          </a:p>
        </p:txBody>
      </p:sp>
      <p:sp>
        <p:nvSpPr>
          <p:cNvPr id="116" name="object 116"/>
          <p:cNvSpPr txBox="1"/>
          <p:nvPr/>
        </p:nvSpPr>
        <p:spPr>
          <a:xfrm>
            <a:off x="8303787" y="3783127"/>
            <a:ext cx="124484" cy="124311"/>
          </a:xfrm>
          <a:prstGeom prst="rect">
            <a:avLst/>
          </a:prstGeom>
        </p:spPr>
        <p:txBody>
          <a:bodyPr wrap="square" lIns="0" tIns="0" rIns="0" bIns="0" rtlCol="0">
            <a:noAutofit/>
          </a:bodyPr>
          <a:lstStyle/>
          <a:p>
            <a:pPr marL="25400">
              <a:lnSpc>
                <a:spcPts val="950"/>
              </a:lnSpc>
              <a:spcBef>
                <a:spcPts val="28"/>
              </a:spcBef>
            </a:pPr>
            <a:endParaRPr sz="950"/>
          </a:p>
        </p:txBody>
      </p:sp>
      <p:sp>
        <p:nvSpPr>
          <p:cNvPr id="117" name="object 117"/>
          <p:cNvSpPr txBox="1"/>
          <p:nvPr/>
        </p:nvSpPr>
        <p:spPr>
          <a:xfrm>
            <a:off x="4666387" y="3714415"/>
            <a:ext cx="91852" cy="141996"/>
          </a:xfrm>
          <a:prstGeom prst="rect">
            <a:avLst/>
          </a:prstGeom>
        </p:spPr>
        <p:txBody>
          <a:bodyPr wrap="square" lIns="0" tIns="0" rIns="0" bIns="0" rtlCol="0">
            <a:noAutofit/>
          </a:bodyPr>
          <a:lstStyle/>
          <a:p>
            <a:pPr marL="25400">
              <a:lnSpc>
                <a:spcPts val="1000"/>
              </a:lnSpc>
            </a:pPr>
            <a:endParaRPr sz="1000"/>
          </a:p>
        </p:txBody>
      </p:sp>
      <p:sp>
        <p:nvSpPr>
          <p:cNvPr id="118" name="object 118"/>
          <p:cNvSpPr txBox="1"/>
          <p:nvPr/>
        </p:nvSpPr>
        <p:spPr>
          <a:xfrm>
            <a:off x="6291235" y="3677173"/>
            <a:ext cx="92898" cy="35637"/>
          </a:xfrm>
          <a:prstGeom prst="rect">
            <a:avLst/>
          </a:prstGeom>
        </p:spPr>
        <p:txBody>
          <a:bodyPr wrap="square" lIns="0" tIns="0" rIns="0" bIns="0" rtlCol="0">
            <a:noAutofit/>
          </a:bodyPr>
          <a:lstStyle/>
          <a:p>
            <a:endParaRPr/>
          </a:p>
        </p:txBody>
      </p:sp>
      <p:sp>
        <p:nvSpPr>
          <p:cNvPr id="119" name="object 119"/>
          <p:cNvSpPr txBox="1"/>
          <p:nvPr/>
        </p:nvSpPr>
        <p:spPr>
          <a:xfrm>
            <a:off x="3129594" y="3894214"/>
            <a:ext cx="47446" cy="104815"/>
          </a:xfrm>
          <a:prstGeom prst="rect">
            <a:avLst/>
          </a:prstGeom>
        </p:spPr>
        <p:txBody>
          <a:bodyPr wrap="square" lIns="0" tIns="0" rIns="0" bIns="0" rtlCol="0">
            <a:noAutofit/>
          </a:bodyPr>
          <a:lstStyle/>
          <a:p>
            <a:pPr marL="25400">
              <a:lnSpc>
                <a:spcPts val="800"/>
              </a:lnSpc>
              <a:spcBef>
                <a:spcPts val="25"/>
              </a:spcBef>
            </a:pPr>
            <a:endParaRPr sz="800"/>
          </a:p>
        </p:txBody>
      </p:sp>
      <p:sp>
        <p:nvSpPr>
          <p:cNvPr id="120" name="object 120"/>
          <p:cNvSpPr txBox="1"/>
          <p:nvPr/>
        </p:nvSpPr>
        <p:spPr>
          <a:xfrm>
            <a:off x="3177040" y="3894214"/>
            <a:ext cx="494848" cy="104815"/>
          </a:xfrm>
          <a:prstGeom prst="rect">
            <a:avLst/>
          </a:prstGeom>
        </p:spPr>
        <p:txBody>
          <a:bodyPr wrap="square" lIns="0" tIns="0" rIns="0" bIns="0" rtlCol="0">
            <a:noAutofit/>
          </a:bodyPr>
          <a:lstStyle/>
          <a:p>
            <a:pPr marL="25400">
              <a:lnSpc>
                <a:spcPts val="800"/>
              </a:lnSpc>
              <a:spcBef>
                <a:spcPts val="25"/>
              </a:spcBef>
            </a:pPr>
            <a:endParaRPr sz="800"/>
          </a:p>
        </p:txBody>
      </p:sp>
      <p:sp>
        <p:nvSpPr>
          <p:cNvPr id="121" name="object 121"/>
          <p:cNvSpPr txBox="1"/>
          <p:nvPr/>
        </p:nvSpPr>
        <p:spPr>
          <a:xfrm>
            <a:off x="3447962" y="3517457"/>
            <a:ext cx="395157" cy="39662"/>
          </a:xfrm>
          <a:prstGeom prst="rect">
            <a:avLst/>
          </a:prstGeom>
        </p:spPr>
        <p:txBody>
          <a:bodyPr wrap="square" lIns="0" tIns="0" rIns="0" bIns="0" rtlCol="0">
            <a:noAutofit/>
          </a:bodyPr>
          <a:lstStyle/>
          <a:p>
            <a:endParaRPr/>
          </a:p>
        </p:txBody>
      </p:sp>
      <p:sp>
        <p:nvSpPr>
          <p:cNvPr id="122" name="object 122"/>
          <p:cNvSpPr txBox="1"/>
          <p:nvPr/>
        </p:nvSpPr>
        <p:spPr>
          <a:xfrm>
            <a:off x="4816849" y="3506486"/>
            <a:ext cx="80935" cy="148469"/>
          </a:xfrm>
          <a:prstGeom prst="rect">
            <a:avLst/>
          </a:prstGeom>
        </p:spPr>
        <p:txBody>
          <a:bodyPr wrap="square" lIns="0" tIns="0" rIns="0" bIns="0" rtlCol="0">
            <a:noAutofit/>
          </a:bodyPr>
          <a:lstStyle/>
          <a:p>
            <a:pPr marL="25400">
              <a:lnSpc>
                <a:spcPts val="1000"/>
              </a:lnSpc>
            </a:pPr>
            <a:endParaRPr sz="1000"/>
          </a:p>
        </p:txBody>
      </p:sp>
      <p:sp>
        <p:nvSpPr>
          <p:cNvPr id="123" name="object 123"/>
          <p:cNvSpPr txBox="1"/>
          <p:nvPr/>
        </p:nvSpPr>
        <p:spPr>
          <a:xfrm>
            <a:off x="4702430" y="3614222"/>
            <a:ext cx="114419" cy="40733"/>
          </a:xfrm>
          <a:prstGeom prst="rect">
            <a:avLst/>
          </a:prstGeom>
        </p:spPr>
        <p:txBody>
          <a:bodyPr wrap="square" lIns="0" tIns="0" rIns="0" bIns="0" rtlCol="0">
            <a:noAutofit/>
          </a:bodyPr>
          <a:lstStyle/>
          <a:p>
            <a:endParaRPr/>
          </a:p>
        </p:txBody>
      </p:sp>
      <p:sp>
        <p:nvSpPr>
          <p:cNvPr id="124" name="object 124"/>
          <p:cNvSpPr txBox="1"/>
          <p:nvPr/>
        </p:nvSpPr>
        <p:spPr>
          <a:xfrm>
            <a:off x="7990661" y="3521582"/>
            <a:ext cx="266907" cy="56368"/>
          </a:xfrm>
          <a:prstGeom prst="rect">
            <a:avLst/>
          </a:prstGeom>
        </p:spPr>
        <p:txBody>
          <a:bodyPr wrap="square" lIns="0" tIns="0" rIns="0" bIns="0" rtlCol="0">
            <a:noAutofit/>
          </a:bodyPr>
          <a:lstStyle/>
          <a:p>
            <a:endParaRPr/>
          </a:p>
        </p:txBody>
      </p:sp>
      <p:sp>
        <p:nvSpPr>
          <p:cNvPr id="125" name="object 125"/>
          <p:cNvSpPr txBox="1"/>
          <p:nvPr/>
        </p:nvSpPr>
        <p:spPr>
          <a:xfrm>
            <a:off x="7990661" y="3577950"/>
            <a:ext cx="158142" cy="43790"/>
          </a:xfrm>
          <a:prstGeom prst="rect">
            <a:avLst/>
          </a:prstGeom>
        </p:spPr>
        <p:txBody>
          <a:bodyPr wrap="square" lIns="0" tIns="0" rIns="0" bIns="0" rtlCol="0">
            <a:noAutofit/>
          </a:bodyPr>
          <a:lstStyle/>
          <a:p>
            <a:endParaRPr/>
          </a:p>
        </p:txBody>
      </p:sp>
      <p:sp>
        <p:nvSpPr>
          <p:cNvPr id="126" name="object 126"/>
          <p:cNvSpPr txBox="1"/>
          <p:nvPr/>
        </p:nvSpPr>
        <p:spPr>
          <a:xfrm>
            <a:off x="8148804" y="3577950"/>
            <a:ext cx="108764" cy="62013"/>
          </a:xfrm>
          <a:prstGeom prst="rect">
            <a:avLst/>
          </a:prstGeom>
        </p:spPr>
        <p:txBody>
          <a:bodyPr wrap="square" lIns="0" tIns="0" rIns="0" bIns="0" rtlCol="0">
            <a:noAutofit/>
          </a:bodyPr>
          <a:lstStyle/>
          <a:p>
            <a:endParaRPr/>
          </a:p>
        </p:txBody>
      </p:sp>
      <p:sp>
        <p:nvSpPr>
          <p:cNvPr id="127" name="object 127"/>
          <p:cNvSpPr txBox="1"/>
          <p:nvPr/>
        </p:nvSpPr>
        <p:spPr>
          <a:xfrm>
            <a:off x="3614107" y="3405302"/>
            <a:ext cx="216411" cy="12849"/>
          </a:xfrm>
          <a:prstGeom prst="rect">
            <a:avLst/>
          </a:prstGeom>
        </p:spPr>
        <p:txBody>
          <a:bodyPr wrap="square" lIns="0" tIns="0" rIns="0" bIns="0" rtlCol="0">
            <a:noAutofit/>
          </a:bodyPr>
          <a:lstStyle/>
          <a:p>
            <a:endParaRPr/>
          </a:p>
        </p:txBody>
      </p:sp>
      <p:sp>
        <p:nvSpPr>
          <p:cNvPr id="128" name="object 128"/>
          <p:cNvSpPr txBox="1"/>
          <p:nvPr/>
        </p:nvSpPr>
        <p:spPr>
          <a:xfrm>
            <a:off x="7831228" y="3337490"/>
            <a:ext cx="92267" cy="64733"/>
          </a:xfrm>
          <a:prstGeom prst="rect">
            <a:avLst/>
          </a:prstGeom>
        </p:spPr>
        <p:txBody>
          <a:bodyPr wrap="square" lIns="0" tIns="0" rIns="0" bIns="0" rtlCol="0">
            <a:noAutofit/>
          </a:bodyPr>
          <a:lstStyle/>
          <a:p>
            <a:pPr marL="25400">
              <a:lnSpc>
                <a:spcPts val="500"/>
              </a:lnSpc>
              <a:spcBef>
                <a:spcPts val="9"/>
              </a:spcBef>
            </a:pPr>
            <a:endParaRPr sz="500"/>
          </a:p>
        </p:txBody>
      </p:sp>
      <p:sp>
        <p:nvSpPr>
          <p:cNvPr id="129" name="object 129"/>
          <p:cNvSpPr txBox="1"/>
          <p:nvPr/>
        </p:nvSpPr>
        <p:spPr>
          <a:xfrm>
            <a:off x="7923496" y="3337490"/>
            <a:ext cx="179751" cy="64733"/>
          </a:xfrm>
          <a:prstGeom prst="rect">
            <a:avLst/>
          </a:prstGeom>
        </p:spPr>
        <p:txBody>
          <a:bodyPr wrap="square" lIns="0" tIns="0" rIns="0" bIns="0" rtlCol="0">
            <a:noAutofit/>
          </a:bodyPr>
          <a:lstStyle/>
          <a:p>
            <a:pPr marL="25400">
              <a:lnSpc>
                <a:spcPts val="500"/>
              </a:lnSpc>
              <a:spcBef>
                <a:spcPts val="9"/>
              </a:spcBef>
            </a:pPr>
            <a:endParaRPr sz="500"/>
          </a:p>
        </p:txBody>
      </p:sp>
      <p:sp>
        <p:nvSpPr>
          <p:cNvPr id="130" name="object 130"/>
          <p:cNvSpPr txBox="1"/>
          <p:nvPr/>
        </p:nvSpPr>
        <p:spPr>
          <a:xfrm>
            <a:off x="7831228" y="3402223"/>
            <a:ext cx="272019" cy="40248"/>
          </a:xfrm>
          <a:prstGeom prst="rect">
            <a:avLst/>
          </a:prstGeom>
        </p:spPr>
        <p:txBody>
          <a:bodyPr wrap="square" lIns="0" tIns="0" rIns="0" bIns="0" rtlCol="0">
            <a:noAutofit/>
          </a:bodyPr>
          <a:lstStyle/>
          <a:p>
            <a:endParaRPr/>
          </a:p>
        </p:txBody>
      </p:sp>
      <p:sp>
        <p:nvSpPr>
          <p:cNvPr id="131" name="object 131"/>
          <p:cNvSpPr txBox="1"/>
          <p:nvPr/>
        </p:nvSpPr>
        <p:spPr>
          <a:xfrm>
            <a:off x="4826597" y="3265338"/>
            <a:ext cx="121547" cy="99541"/>
          </a:xfrm>
          <a:prstGeom prst="rect">
            <a:avLst/>
          </a:prstGeom>
        </p:spPr>
        <p:txBody>
          <a:bodyPr wrap="square" lIns="0" tIns="0" rIns="0" bIns="0" rtlCol="0">
            <a:noAutofit/>
          </a:bodyPr>
          <a:lstStyle/>
          <a:p>
            <a:pPr marL="25400">
              <a:lnSpc>
                <a:spcPts val="750"/>
              </a:lnSpc>
              <a:spcBef>
                <a:spcPts val="33"/>
              </a:spcBef>
            </a:pPr>
            <a:endParaRPr sz="750"/>
          </a:p>
        </p:txBody>
      </p:sp>
      <p:sp>
        <p:nvSpPr>
          <p:cNvPr id="132" name="object 132"/>
          <p:cNvSpPr txBox="1"/>
          <p:nvPr/>
        </p:nvSpPr>
        <p:spPr>
          <a:xfrm>
            <a:off x="4948145" y="3265338"/>
            <a:ext cx="120678" cy="99541"/>
          </a:xfrm>
          <a:prstGeom prst="rect">
            <a:avLst/>
          </a:prstGeom>
        </p:spPr>
        <p:txBody>
          <a:bodyPr wrap="square" lIns="0" tIns="0" rIns="0" bIns="0" rtlCol="0">
            <a:noAutofit/>
          </a:bodyPr>
          <a:lstStyle/>
          <a:p>
            <a:pPr marL="25400">
              <a:lnSpc>
                <a:spcPts val="750"/>
              </a:lnSpc>
              <a:spcBef>
                <a:spcPts val="33"/>
              </a:spcBef>
            </a:pPr>
            <a:endParaRPr sz="750"/>
          </a:p>
        </p:txBody>
      </p:sp>
      <p:sp>
        <p:nvSpPr>
          <p:cNvPr id="133" name="object 133"/>
          <p:cNvSpPr txBox="1"/>
          <p:nvPr/>
        </p:nvSpPr>
        <p:spPr>
          <a:xfrm>
            <a:off x="4826597" y="3364880"/>
            <a:ext cx="242226" cy="62462"/>
          </a:xfrm>
          <a:prstGeom prst="rect">
            <a:avLst/>
          </a:prstGeom>
        </p:spPr>
        <p:txBody>
          <a:bodyPr wrap="square" lIns="0" tIns="0" rIns="0" bIns="0" rtlCol="0">
            <a:noAutofit/>
          </a:bodyPr>
          <a:lstStyle/>
          <a:p>
            <a:endParaRPr/>
          </a:p>
        </p:txBody>
      </p:sp>
      <p:sp>
        <p:nvSpPr>
          <p:cNvPr id="134" name="object 134"/>
          <p:cNvSpPr txBox="1"/>
          <p:nvPr/>
        </p:nvSpPr>
        <p:spPr>
          <a:xfrm>
            <a:off x="5599342" y="3196660"/>
            <a:ext cx="87875" cy="190583"/>
          </a:xfrm>
          <a:prstGeom prst="rect">
            <a:avLst/>
          </a:prstGeom>
        </p:spPr>
        <p:txBody>
          <a:bodyPr wrap="square" lIns="0" tIns="0" rIns="0" bIns="0" rtlCol="0">
            <a:noAutofit/>
          </a:bodyPr>
          <a:lstStyle/>
          <a:p>
            <a:pPr marL="25400">
              <a:lnSpc>
                <a:spcPts val="1000"/>
              </a:lnSpc>
            </a:pPr>
            <a:endParaRPr sz="1000"/>
          </a:p>
        </p:txBody>
      </p:sp>
      <p:sp>
        <p:nvSpPr>
          <p:cNvPr id="135" name="object 135"/>
          <p:cNvSpPr txBox="1"/>
          <p:nvPr/>
        </p:nvSpPr>
        <p:spPr>
          <a:xfrm>
            <a:off x="5599342" y="3387244"/>
            <a:ext cx="87875" cy="380656"/>
          </a:xfrm>
          <a:prstGeom prst="rect">
            <a:avLst/>
          </a:prstGeom>
        </p:spPr>
        <p:txBody>
          <a:bodyPr wrap="square" lIns="0" tIns="0" rIns="0" bIns="0" rtlCol="0">
            <a:noAutofit/>
          </a:bodyPr>
          <a:lstStyle/>
          <a:p>
            <a:pPr marL="25400">
              <a:lnSpc>
                <a:spcPts val="1000"/>
              </a:lnSpc>
            </a:pPr>
            <a:endParaRPr sz="1000"/>
          </a:p>
        </p:txBody>
      </p:sp>
      <p:sp>
        <p:nvSpPr>
          <p:cNvPr id="136" name="object 136"/>
          <p:cNvSpPr txBox="1"/>
          <p:nvPr/>
        </p:nvSpPr>
        <p:spPr>
          <a:xfrm>
            <a:off x="5687218" y="3695841"/>
            <a:ext cx="4760" cy="271062"/>
          </a:xfrm>
          <a:prstGeom prst="rect">
            <a:avLst/>
          </a:prstGeom>
        </p:spPr>
        <p:txBody>
          <a:bodyPr wrap="square" lIns="0" tIns="0" rIns="0" bIns="0" rtlCol="0">
            <a:noAutofit/>
          </a:bodyPr>
          <a:lstStyle/>
          <a:p>
            <a:pPr marL="25400">
              <a:lnSpc>
                <a:spcPts val="1000"/>
              </a:lnSpc>
            </a:pPr>
            <a:endParaRPr sz="1000"/>
          </a:p>
        </p:txBody>
      </p:sp>
      <p:sp>
        <p:nvSpPr>
          <p:cNvPr id="137" name="object 137"/>
          <p:cNvSpPr txBox="1"/>
          <p:nvPr/>
        </p:nvSpPr>
        <p:spPr>
          <a:xfrm>
            <a:off x="5599342" y="3767900"/>
            <a:ext cx="87875" cy="55979"/>
          </a:xfrm>
          <a:prstGeom prst="rect">
            <a:avLst/>
          </a:prstGeom>
        </p:spPr>
        <p:txBody>
          <a:bodyPr wrap="square" lIns="0" tIns="0" rIns="0" bIns="0" rtlCol="0">
            <a:noAutofit/>
          </a:bodyPr>
          <a:lstStyle/>
          <a:p>
            <a:endParaRPr/>
          </a:p>
        </p:txBody>
      </p:sp>
      <p:sp>
        <p:nvSpPr>
          <p:cNvPr id="138" name="object 138"/>
          <p:cNvSpPr txBox="1"/>
          <p:nvPr/>
        </p:nvSpPr>
        <p:spPr>
          <a:xfrm>
            <a:off x="5599342" y="3823879"/>
            <a:ext cx="87875" cy="51750"/>
          </a:xfrm>
          <a:prstGeom prst="rect">
            <a:avLst/>
          </a:prstGeom>
        </p:spPr>
        <p:txBody>
          <a:bodyPr wrap="square" lIns="0" tIns="0" rIns="0" bIns="0" rtlCol="0">
            <a:noAutofit/>
          </a:bodyPr>
          <a:lstStyle/>
          <a:p>
            <a:endParaRPr/>
          </a:p>
        </p:txBody>
      </p:sp>
      <p:sp>
        <p:nvSpPr>
          <p:cNvPr id="139" name="object 139"/>
          <p:cNvSpPr txBox="1"/>
          <p:nvPr/>
        </p:nvSpPr>
        <p:spPr>
          <a:xfrm>
            <a:off x="5599342" y="3875630"/>
            <a:ext cx="87875" cy="47613"/>
          </a:xfrm>
          <a:prstGeom prst="rect">
            <a:avLst/>
          </a:prstGeom>
        </p:spPr>
        <p:txBody>
          <a:bodyPr wrap="square" lIns="0" tIns="0" rIns="0" bIns="0" rtlCol="0">
            <a:noAutofit/>
          </a:bodyPr>
          <a:lstStyle/>
          <a:p>
            <a:endParaRPr/>
          </a:p>
        </p:txBody>
      </p:sp>
      <p:sp>
        <p:nvSpPr>
          <p:cNvPr id="140" name="object 140"/>
          <p:cNvSpPr txBox="1"/>
          <p:nvPr/>
        </p:nvSpPr>
        <p:spPr>
          <a:xfrm>
            <a:off x="5599342" y="3923243"/>
            <a:ext cx="87875" cy="41684"/>
          </a:xfrm>
          <a:prstGeom prst="rect">
            <a:avLst/>
          </a:prstGeom>
        </p:spPr>
        <p:txBody>
          <a:bodyPr wrap="square" lIns="0" tIns="0" rIns="0" bIns="0" rtlCol="0">
            <a:noAutofit/>
          </a:bodyPr>
          <a:lstStyle/>
          <a:p>
            <a:endParaRPr/>
          </a:p>
        </p:txBody>
      </p:sp>
      <p:sp>
        <p:nvSpPr>
          <p:cNvPr id="141" name="object 141"/>
          <p:cNvSpPr txBox="1"/>
          <p:nvPr/>
        </p:nvSpPr>
        <p:spPr>
          <a:xfrm>
            <a:off x="7667931" y="3246205"/>
            <a:ext cx="368459" cy="9555"/>
          </a:xfrm>
          <a:prstGeom prst="rect">
            <a:avLst/>
          </a:prstGeom>
        </p:spPr>
        <p:txBody>
          <a:bodyPr wrap="square" lIns="0" tIns="0" rIns="0" bIns="0" rtlCol="0">
            <a:noAutofit/>
          </a:bodyPr>
          <a:lstStyle/>
          <a:p>
            <a:endParaRPr/>
          </a:p>
        </p:txBody>
      </p:sp>
      <p:sp>
        <p:nvSpPr>
          <p:cNvPr id="142" name="object 142"/>
          <p:cNvSpPr txBox="1"/>
          <p:nvPr/>
        </p:nvSpPr>
        <p:spPr>
          <a:xfrm>
            <a:off x="8608734" y="3187308"/>
            <a:ext cx="75344" cy="97520"/>
          </a:xfrm>
          <a:prstGeom prst="rect">
            <a:avLst/>
          </a:prstGeom>
        </p:spPr>
        <p:txBody>
          <a:bodyPr wrap="square" lIns="0" tIns="0" rIns="0" bIns="0" rtlCol="0">
            <a:noAutofit/>
          </a:bodyPr>
          <a:lstStyle/>
          <a:p>
            <a:pPr marL="25400">
              <a:lnSpc>
                <a:spcPts val="750"/>
              </a:lnSpc>
              <a:spcBef>
                <a:spcPts val="17"/>
              </a:spcBef>
            </a:pPr>
            <a:endParaRPr sz="750"/>
          </a:p>
        </p:txBody>
      </p:sp>
      <p:sp>
        <p:nvSpPr>
          <p:cNvPr id="143" name="object 143"/>
          <p:cNvSpPr txBox="1"/>
          <p:nvPr/>
        </p:nvSpPr>
        <p:spPr>
          <a:xfrm>
            <a:off x="8608734" y="3284829"/>
            <a:ext cx="108223" cy="62051"/>
          </a:xfrm>
          <a:prstGeom prst="rect">
            <a:avLst/>
          </a:prstGeom>
        </p:spPr>
        <p:txBody>
          <a:bodyPr wrap="square" lIns="0" tIns="0" rIns="0" bIns="0" rtlCol="0">
            <a:noAutofit/>
          </a:bodyPr>
          <a:lstStyle/>
          <a:p>
            <a:endParaRPr/>
          </a:p>
        </p:txBody>
      </p:sp>
      <p:sp>
        <p:nvSpPr>
          <p:cNvPr id="144" name="object 144"/>
          <p:cNvSpPr txBox="1"/>
          <p:nvPr/>
        </p:nvSpPr>
        <p:spPr>
          <a:xfrm>
            <a:off x="8608734" y="3346881"/>
            <a:ext cx="89364" cy="47723"/>
          </a:xfrm>
          <a:prstGeom prst="rect">
            <a:avLst/>
          </a:prstGeom>
        </p:spPr>
        <p:txBody>
          <a:bodyPr wrap="square" lIns="0" tIns="0" rIns="0" bIns="0" rtlCol="0">
            <a:noAutofit/>
          </a:bodyPr>
          <a:lstStyle/>
          <a:p>
            <a:endParaRPr/>
          </a:p>
        </p:txBody>
      </p:sp>
      <p:sp>
        <p:nvSpPr>
          <p:cNvPr id="145" name="object 145"/>
          <p:cNvSpPr txBox="1"/>
          <p:nvPr/>
        </p:nvSpPr>
        <p:spPr>
          <a:xfrm>
            <a:off x="7672058" y="3128426"/>
            <a:ext cx="194369" cy="24587"/>
          </a:xfrm>
          <a:prstGeom prst="rect">
            <a:avLst/>
          </a:prstGeom>
        </p:spPr>
        <p:txBody>
          <a:bodyPr wrap="square" lIns="0" tIns="0" rIns="0" bIns="0" rtlCol="0">
            <a:noAutofit/>
          </a:bodyPr>
          <a:lstStyle/>
          <a:p>
            <a:endParaRPr/>
          </a:p>
        </p:txBody>
      </p:sp>
      <p:sp>
        <p:nvSpPr>
          <p:cNvPr id="146" name="object 146"/>
          <p:cNvSpPr txBox="1"/>
          <p:nvPr/>
        </p:nvSpPr>
        <p:spPr>
          <a:xfrm>
            <a:off x="8532930" y="3119743"/>
            <a:ext cx="151949" cy="17160"/>
          </a:xfrm>
          <a:prstGeom prst="rect">
            <a:avLst/>
          </a:prstGeom>
        </p:spPr>
        <p:txBody>
          <a:bodyPr wrap="square" lIns="0" tIns="0" rIns="0" bIns="0" rtlCol="0">
            <a:noAutofit/>
          </a:bodyPr>
          <a:lstStyle/>
          <a:p>
            <a:endParaRPr/>
          </a:p>
        </p:txBody>
      </p:sp>
      <p:sp>
        <p:nvSpPr>
          <p:cNvPr id="147" name="object 147"/>
          <p:cNvSpPr txBox="1"/>
          <p:nvPr/>
        </p:nvSpPr>
        <p:spPr>
          <a:xfrm>
            <a:off x="8490460" y="2982318"/>
            <a:ext cx="93905" cy="56326"/>
          </a:xfrm>
          <a:prstGeom prst="rect">
            <a:avLst/>
          </a:prstGeom>
        </p:spPr>
        <p:txBody>
          <a:bodyPr wrap="square" lIns="0" tIns="0" rIns="0" bIns="0" rtlCol="0">
            <a:noAutofit/>
          </a:bodyPr>
          <a:lstStyle/>
          <a:p>
            <a:endParaRPr/>
          </a:p>
        </p:txBody>
      </p:sp>
      <p:sp>
        <p:nvSpPr>
          <p:cNvPr id="148" name="object 148"/>
          <p:cNvSpPr txBox="1"/>
          <p:nvPr/>
        </p:nvSpPr>
        <p:spPr>
          <a:xfrm>
            <a:off x="8490460" y="3038645"/>
            <a:ext cx="85667" cy="41451"/>
          </a:xfrm>
          <a:prstGeom prst="rect">
            <a:avLst/>
          </a:prstGeom>
        </p:spPr>
        <p:txBody>
          <a:bodyPr wrap="square" lIns="0" tIns="0" rIns="0" bIns="0" rtlCol="0">
            <a:noAutofit/>
          </a:bodyPr>
          <a:lstStyle/>
          <a:p>
            <a:endParaRPr/>
          </a:p>
        </p:txBody>
      </p:sp>
      <p:sp>
        <p:nvSpPr>
          <p:cNvPr id="149" name="object 149"/>
          <p:cNvSpPr txBox="1"/>
          <p:nvPr/>
        </p:nvSpPr>
        <p:spPr>
          <a:xfrm>
            <a:off x="8295527" y="2688840"/>
            <a:ext cx="147617" cy="72629"/>
          </a:xfrm>
          <a:prstGeom prst="rect">
            <a:avLst/>
          </a:prstGeom>
        </p:spPr>
        <p:txBody>
          <a:bodyPr wrap="square" lIns="0" tIns="0" rIns="0" bIns="0" rtlCol="0">
            <a:noAutofit/>
          </a:bodyPr>
          <a:lstStyle/>
          <a:p>
            <a:pPr marL="25400">
              <a:lnSpc>
                <a:spcPts val="550"/>
              </a:lnSpc>
              <a:spcBef>
                <a:spcPts val="21"/>
              </a:spcBef>
            </a:pPr>
            <a:endParaRPr sz="550"/>
          </a:p>
        </p:txBody>
      </p:sp>
      <p:sp>
        <p:nvSpPr>
          <p:cNvPr id="150" name="object 150"/>
          <p:cNvSpPr txBox="1"/>
          <p:nvPr/>
        </p:nvSpPr>
        <p:spPr>
          <a:xfrm>
            <a:off x="8069163" y="2569753"/>
            <a:ext cx="151435" cy="80690"/>
          </a:xfrm>
          <a:prstGeom prst="rect">
            <a:avLst/>
          </a:prstGeom>
        </p:spPr>
        <p:txBody>
          <a:bodyPr wrap="square" lIns="0" tIns="0" rIns="0" bIns="0" rtlCol="0">
            <a:noAutofit/>
          </a:bodyPr>
          <a:lstStyle/>
          <a:p>
            <a:pPr marL="25400">
              <a:lnSpc>
                <a:spcPts val="600"/>
              </a:lnSpc>
              <a:spcBef>
                <a:spcPts val="35"/>
              </a:spcBef>
            </a:pPr>
            <a:endParaRPr sz="600"/>
          </a:p>
        </p:txBody>
      </p:sp>
      <p:sp>
        <p:nvSpPr>
          <p:cNvPr id="151" name="object 151"/>
          <p:cNvSpPr txBox="1"/>
          <p:nvPr/>
        </p:nvSpPr>
        <p:spPr>
          <a:xfrm>
            <a:off x="3383275" y="2186131"/>
            <a:ext cx="79991" cy="229840"/>
          </a:xfrm>
          <a:prstGeom prst="rect">
            <a:avLst/>
          </a:prstGeom>
        </p:spPr>
        <p:txBody>
          <a:bodyPr wrap="square" lIns="0" tIns="0" rIns="0" bIns="0" rtlCol="0">
            <a:noAutofit/>
          </a:bodyPr>
          <a:lstStyle/>
          <a:p>
            <a:pPr marL="25400">
              <a:lnSpc>
                <a:spcPts val="1000"/>
              </a:lnSpc>
            </a:pPr>
            <a:endParaRPr sz="1000"/>
          </a:p>
        </p:txBody>
      </p:sp>
      <p:sp>
        <p:nvSpPr>
          <p:cNvPr id="152" name="object 152"/>
          <p:cNvSpPr txBox="1"/>
          <p:nvPr/>
        </p:nvSpPr>
        <p:spPr>
          <a:xfrm>
            <a:off x="3383275" y="2415972"/>
            <a:ext cx="79991" cy="82618"/>
          </a:xfrm>
          <a:prstGeom prst="rect">
            <a:avLst/>
          </a:prstGeom>
        </p:spPr>
        <p:txBody>
          <a:bodyPr wrap="square" lIns="0" tIns="0" rIns="0" bIns="0" rtlCol="0">
            <a:noAutofit/>
          </a:bodyPr>
          <a:lstStyle/>
          <a:p>
            <a:pPr marL="25400">
              <a:lnSpc>
                <a:spcPts val="650"/>
              </a:lnSpc>
              <a:spcBef>
                <a:spcPts val="0"/>
              </a:spcBef>
            </a:pPr>
            <a:endParaRPr sz="650"/>
          </a:p>
        </p:txBody>
      </p:sp>
      <p:sp>
        <p:nvSpPr>
          <p:cNvPr id="153" name="object 153"/>
          <p:cNvSpPr txBox="1"/>
          <p:nvPr/>
        </p:nvSpPr>
        <p:spPr>
          <a:xfrm>
            <a:off x="7333702" y="2274139"/>
            <a:ext cx="179426" cy="38596"/>
          </a:xfrm>
          <a:prstGeom prst="rect">
            <a:avLst/>
          </a:prstGeom>
        </p:spPr>
        <p:txBody>
          <a:bodyPr wrap="square" lIns="0" tIns="0" rIns="0" bIns="0" rtlCol="0">
            <a:noAutofit/>
          </a:bodyPr>
          <a:lstStyle/>
          <a:p>
            <a:endParaRPr/>
          </a:p>
        </p:txBody>
      </p:sp>
      <p:sp>
        <p:nvSpPr>
          <p:cNvPr id="154" name="object 154"/>
          <p:cNvSpPr txBox="1"/>
          <p:nvPr/>
        </p:nvSpPr>
        <p:spPr>
          <a:xfrm>
            <a:off x="7513129" y="2274139"/>
            <a:ext cx="231615" cy="38596"/>
          </a:xfrm>
          <a:prstGeom prst="rect">
            <a:avLst/>
          </a:prstGeom>
        </p:spPr>
        <p:txBody>
          <a:bodyPr wrap="square" lIns="0" tIns="0" rIns="0" bIns="0" rtlCol="0">
            <a:noAutofit/>
          </a:bodyPr>
          <a:lstStyle/>
          <a:p>
            <a:endParaRPr/>
          </a:p>
        </p:txBody>
      </p:sp>
      <p:sp>
        <p:nvSpPr>
          <p:cNvPr id="155" name="object 155"/>
          <p:cNvSpPr txBox="1"/>
          <p:nvPr/>
        </p:nvSpPr>
        <p:spPr>
          <a:xfrm>
            <a:off x="7744745" y="2263249"/>
            <a:ext cx="274106" cy="110743"/>
          </a:xfrm>
          <a:prstGeom prst="rect">
            <a:avLst/>
          </a:prstGeom>
        </p:spPr>
        <p:txBody>
          <a:bodyPr wrap="square" lIns="0" tIns="0" rIns="0" bIns="0" rtlCol="0">
            <a:noAutofit/>
          </a:bodyPr>
          <a:lstStyle/>
          <a:p>
            <a:pPr marL="25400">
              <a:lnSpc>
                <a:spcPts val="850"/>
              </a:lnSpc>
              <a:spcBef>
                <a:spcPts val="21"/>
              </a:spcBef>
            </a:pPr>
            <a:endParaRPr sz="850"/>
          </a:p>
        </p:txBody>
      </p:sp>
      <p:sp>
        <p:nvSpPr>
          <p:cNvPr id="156" name="object 156"/>
          <p:cNvSpPr txBox="1"/>
          <p:nvPr/>
        </p:nvSpPr>
        <p:spPr>
          <a:xfrm>
            <a:off x="7333702" y="2312735"/>
            <a:ext cx="255392" cy="172602"/>
          </a:xfrm>
          <a:prstGeom prst="rect">
            <a:avLst/>
          </a:prstGeom>
        </p:spPr>
        <p:txBody>
          <a:bodyPr wrap="square" lIns="0" tIns="0" rIns="0" bIns="0" rtlCol="0">
            <a:noAutofit/>
          </a:bodyPr>
          <a:lstStyle/>
          <a:p>
            <a:pPr marL="25400">
              <a:lnSpc>
                <a:spcPts val="1000"/>
              </a:lnSpc>
            </a:pPr>
            <a:endParaRPr sz="1000"/>
          </a:p>
        </p:txBody>
      </p:sp>
      <p:sp>
        <p:nvSpPr>
          <p:cNvPr id="157" name="object 157"/>
          <p:cNvSpPr txBox="1"/>
          <p:nvPr/>
        </p:nvSpPr>
        <p:spPr>
          <a:xfrm>
            <a:off x="7589095" y="2312735"/>
            <a:ext cx="155650" cy="61257"/>
          </a:xfrm>
          <a:prstGeom prst="rect">
            <a:avLst/>
          </a:prstGeom>
        </p:spPr>
        <p:txBody>
          <a:bodyPr wrap="square" lIns="0" tIns="0" rIns="0" bIns="0" rtlCol="0">
            <a:noAutofit/>
          </a:bodyPr>
          <a:lstStyle/>
          <a:p>
            <a:endParaRPr/>
          </a:p>
        </p:txBody>
      </p:sp>
      <p:sp>
        <p:nvSpPr>
          <p:cNvPr id="158" name="object 158"/>
          <p:cNvSpPr txBox="1"/>
          <p:nvPr/>
        </p:nvSpPr>
        <p:spPr>
          <a:xfrm>
            <a:off x="7589095" y="2373993"/>
            <a:ext cx="110152" cy="111345"/>
          </a:xfrm>
          <a:prstGeom prst="rect">
            <a:avLst/>
          </a:prstGeom>
        </p:spPr>
        <p:txBody>
          <a:bodyPr wrap="square" lIns="0" tIns="0" rIns="0" bIns="0" rtlCol="0">
            <a:noAutofit/>
          </a:bodyPr>
          <a:lstStyle/>
          <a:p>
            <a:pPr marL="25400">
              <a:lnSpc>
                <a:spcPts val="850"/>
              </a:lnSpc>
              <a:spcBef>
                <a:spcPts val="26"/>
              </a:spcBef>
            </a:pPr>
            <a:endParaRPr sz="850"/>
          </a:p>
        </p:txBody>
      </p:sp>
      <p:sp>
        <p:nvSpPr>
          <p:cNvPr id="159" name="object 159"/>
          <p:cNvSpPr txBox="1"/>
          <p:nvPr/>
        </p:nvSpPr>
        <p:spPr>
          <a:xfrm>
            <a:off x="7699247" y="2373993"/>
            <a:ext cx="116663" cy="111345"/>
          </a:xfrm>
          <a:prstGeom prst="rect">
            <a:avLst/>
          </a:prstGeom>
        </p:spPr>
        <p:txBody>
          <a:bodyPr wrap="square" lIns="0" tIns="0" rIns="0" bIns="0" rtlCol="0">
            <a:noAutofit/>
          </a:bodyPr>
          <a:lstStyle/>
          <a:p>
            <a:pPr marL="25400">
              <a:lnSpc>
                <a:spcPts val="850"/>
              </a:lnSpc>
              <a:spcBef>
                <a:spcPts val="26"/>
              </a:spcBef>
            </a:pPr>
            <a:endParaRPr sz="850"/>
          </a:p>
        </p:txBody>
      </p:sp>
      <p:sp>
        <p:nvSpPr>
          <p:cNvPr id="160" name="object 160"/>
          <p:cNvSpPr txBox="1"/>
          <p:nvPr/>
        </p:nvSpPr>
        <p:spPr>
          <a:xfrm>
            <a:off x="7815911" y="2373993"/>
            <a:ext cx="202940" cy="61315"/>
          </a:xfrm>
          <a:prstGeom prst="rect">
            <a:avLst/>
          </a:prstGeom>
        </p:spPr>
        <p:txBody>
          <a:bodyPr wrap="square" lIns="0" tIns="0" rIns="0" bIns="0" rtlCol="0">
            <a:noAutofit/>
          </a:bodyPr>
          <a:lstStyle/>
          <a:p>
            <a:endParaRPr/>
          </a:p>
        </p:txBody>
      </p:sp>
      <p:sp>
        <p:nvSpPr>
          <p:cNvPr id="161" name="object 161"/>
          <p:cNvSpPr txBox="1"/>
          <p:nvPr/>
        </p:nvSpPr>
        <p:spPr>
          <a:xfrm>
            <a:off x="7815911" y="2435309"/>
            <a:ext cx="308608" cy="50029"/>
          </a:xfrm>
          <a:prstGeom prst="rect">
            <a:avLst/>
          </a:prstGeom>
        </p:spPr>
        <p:txBody>
          <a:bodyPr wrap="square" lIns="0" tIns="0" rIns="0" bIns="0" rtlCol="0">
            <a:noAutofit/>
          </a:bodyPr>
          <a:lstStyle/>
          <a:p>
            <a:endParaRPr/>
          </a:p>
        </p:txBody>
      </p:sp>
      <p:sp>
        <p:nvSpPr>
          <p:cNvPr id="162" name="object 162"/>
          <p:cNvSpPr txBox="1"/>
          <p:nvPr/>
        </p:nvSpPr>
        <p:spPr>
          <a:xfrm>
            <a:off x="7102000" y="2207307"/>
            <a:ext cx="568538" cy="4710"/>
          </a:xfrm>
          <a:prstGeom prst="rect">
            <a:avLst/>
          </a:prstGeom>
        </p:spPr>
        <p:txBody>
          <a:bodyPr wrap="square" lIns="0" tIns="0" rIns="0" bIns="0" rtlCol="0">
            <a:noAutofit/>
          </a:bodyPr>
          <a:lstStyle/>
          <a:p>
            <a:endParaRPr/>
          </a:p>
        </p:txBody>
      </p:sp>
      <p:sp>
        <p:nvSpPr>
          <p:cNvPr id="163" name="object 163"/>
          <p:cNvSpPr txBox="1"/>
          <p:nvPr/>
        </p:nvSpPr>
        <p:spPr>
          <a:xfrm>
            <a:off x="6868668" y="2133498"/>
            <a:ext cx="568467" cy="3785"/>
          </a:xfrm>
          <a:prstGeom prst="rect">
            <a:avLst/>
          </a:prstGeom>
        </p:spPr>
        <p:txBody>
          <a:bodyPr wrap="square" lIns="0" tIns="0" rIns="0" bIns="0" rtlCol="0">
            <a:noAutofit/>
          </a:bodyPr>
          <a:lstStyle/>
          <a:p>
            <a:endParaRPr/>
          </a:p>
        </p:txBody>
      </p:sp>
      <p:sp>
        <p:nvSpPr>
          <p:cNvPr id="164" name="object 164"/>
          <p:cNvSpPr txBox="1"/>
          <p:nvPr/>
        </p:nvSpPr>
        <p:spPr>
          <a:xfrm>
            <a:off x="3683303" y="1790331"/>
            <a:ext cx="140768" cy="113911"/>
          </a:xfrm>
          <a:prstGeom prst="rect">
            <a:avLst/>
          </a:prstGeom>
        </p:spPr>
        <p:txBody>
          <a:bodyPr wrap="square" lIns="0" tIns="0" rIns="0" bIns="0" rtlCol="0">
            <a:noAutofit/>
          </a:bodyPr>
          <a:lstStyle/>
          <a:p>
            <a:pPr marL="25400">
              <a:lnSpc>
                <a:spcPts val="850"/>
              </a:lnSpc>
              <a:spcBef>
                <a:spcPts val="46"/>
              </a:spcBef>
            </a:pPr>
            <a:endParaRPr sz="850"/>
          </a:p>
        </p:txBody>
      </p:sp>
      <p:sp>
        <p:nvSpPr>
          <p:cNvPr id="165" name="object 165"/>
          <p:cNvSpPr txBox="1"/>
          <p:nvPr/>
        </p:nvSpPr>
        <p:spPr>
          <a:xfrm>
            <a:off x="3562185" y="1904243"/>
            <a:ext cx="61747" cy="132000"/>
          </a:xfrm>
          <a:prstGeom prst="rect">
            <a:avLst/>
          </a:prstGeom>
        </p:spPr>
        <p:txBody>
          <a:bodyPr wrap="square" lIns="0" tIns="0" rIns="0" bIns="0" rtlCol="0">
            <a:noAutofit/>
          </a:bodyPr>
          <a:lstStyle/>
          <a:p>
            <a:pPr marL="25400">
              <a:lnSpc>
                <a:spcPts val="1000"/>
              </a:lnSpc>
            </a:pPr>
            <a:endParaRPr sz="1000"/>
          </a:p>
        </p:txBody>
      </p:sp>
      <p:sp>
        <p:nvSpPr>
          <p:cNvPr id="166" name="object 166"/>
          <p:cNvSpPr txBox="1"/>
          <p:nvPr/>
        </p:nvSpPr>
        <p:spPr>
          <a:xfrm>
            <a:off x="3623933" y="1904243"/>
            <a:ext cx="105332" cy="154031"/>
          </a:xfrm>
          <a:prstGeom prst="rect">
            <a:avLst/>
          </a:prstGeom>
        </p:spPr>
        <p:txBody>
          <a:bodyPr wrap="square" lIns="0" tIns="0" rIns="0" bIns="0" rtlCol="0">
            <a:noAutofit/>
          </a:bodyPr>
          <a:lstStyle/>
          <a:p>
            <a:pPr marL="25400">
              <a:lnSpc>
                <a:spcPts val="1000"/>
              </a:lnSpc>
            </a:pPr>
            <a:endParaRPr sz="1000"/>
          </a:p>
        </p:txBody>
      </p:sp>
      <p:sp>
        <p:nvSpPr>
          <p:cNvPr id="167" name="object 167"/>
          <p:cNvSpPr txBox="1"/>
          <p:nvPr/>
        </p:nvSpPr>
        <p:spPr>
          <a:xfrm>
            <a:off x="3729265" y="1904243"/>
            <a:ext cx="94806" cy="0"/>
          </a:xfrm>
          <a:prstGeom prst="rect">
            <a:avLst/>
          </a:prstGeom>
        </p:spPr>
        <p:txBody>
          <a:bodyPr wrap="square" lIns="0" tIns="0" rIns="0" bIns="0" rtlCol="0">
            <a:noAutofit/>
          </a:bodyPr>
          <a:lstStyle/>
          <a:p>
            <a:endParaRPr/>
          </a:p>
        </p:txBody>
      </p:sp>
      <p:sp>
        <p:nvSpPr>
          <p:cNvPr id="168" name="object 168"/>
          <p:cNvSpPr txBox="1"/>
          <p:nvPr/>
        </p:nvSpPr>
        <p:spPr>
          <a:xfrm>
            <a:off x="7602266" y="1674713"/>
            <a:ext cx="75279" cy="87026"/>
          </a:xfrm>
          <a:prstGeom prst="rect">
            <a:avLst/>
          </a:prstGeom>
        </p:spPr>
        <p:txBody>
          <a:bodyPr wrap="square" lIns="0" tIns="0" rIns="0" bIns="0" rtlCol="0">
            <a:noAutofit/>
          </a:bodyPr>
          <a:lstStyle/>
          <a:p>
            <a:pPr marL="25400">
              <a:lnSpc>
                <a:spcPts val="650"/>
              </a:lnSpc>
              <a:spcBef>
                <a:spcPts val="35"/>
              </a:spcBef>
            </a:pPr>
            <a:endParaRPr sz="650"/>
          </a:p>
        </p:txBody>
      </p:sp>
      <p:sp>
        <p:nvSpPr>
          <p:cNvPr id="169" name="object 169"/>
          <p:cNvSpPr txBox="1"/>
          <p:nvPr/>
        </p:nvSpPr>
        <p:spPr>
          <a:xfrm>
            <a:off x="3753711" y="1602299"/>
            <a:ext cx="94825" cy="76469"/>
          </a:xfrm>
          <a:prstGeom prst="rect">
            <a:avLst/>
          </a:prstGeom>
        </p:spPr>
        <p:txBody>
          <a:bodyPr wrap="square" lIns="0" tIns="0" rIns="0" bIns="0" rtlCol="0">
            <a:noAutofit/>
          </a:bodyPr>
          <a:lstStyle/>
          <a:p>
            <a:pPr marL="25400">
              <a:lnSpc>
                <a:spcPts val="600"/>
              </a:lnSpc>
              <a:spcBef>
                <a:spcPts val="2"/>
              </a:spcBef>
            </a:pPr>
            <a:endParaRPr sz="600"/>
          </a:p>
        </p:txBody>
      </p:sp>
      <p:sp>
        <p:nvSpPr>
          <p:cNvPr id="170" name="object 170"/>
          <p:cNvSpPr txBox="1"/>
          <p:nvPr/>
        </p:nvSpPr>
        <p:spPr>
          <a:xfrm>
            <a:off x="3848536" y="1602299"/>
            <a:ext cx="87093" cy="76469"/>
          </a:xfrm>
          <a:prstGeom prst="rect">
            <a:avLst/>
          </a:prstGeom>
        </p:spPr>
        <p:txBody>
          <a:bodyPr wrap="square" lIns="0" tIns="0" rIns="0" bIns="0" rtlCol="0">
            <a:noAutofit/>
          </a:bodyPr>
          <a:lstStyle/>
          <a:p>
            <a:pPr marL="25400">
              <a:lnSpc>
                <a:spcPts val="600"/>
              </a:lnSpc>
              <a:spcBef>
                <a:spcPts val="2"/>
              </a:spcBef>
            </a:pPr>
            <a:endParaRPr sz="600"/>
          </a:p>
        </p:txBody>
      </p:sp>
      <p:sp>
        <p:nvSpPr>
          <p:cNvPr id="171" name="object 171"/>
          <p:cNvSpPr txBox="1"/>
          <p:nvPr/>
        </p:nvSpPr>
        <p:spPr>
          <a:xfrm>
            <a:off x="3753711" y="1678769"/>
            <a:ext cx="180343" cy="44609"/>
          </a:xfrm>
          <a:prstGeom prst="rect">
            <a:avLst/>
          </a:prstGeom>
        </p:spPr>
        <p:txBody>
          <a:bodyPr wrap="square" lIns="0" tIns="0" rIns="0" bIns="0" rtlCol="0">
            <a:noAutofit/>
          </a:bodyPr>
          <a:lstStyle/>
          <a:p>
            <a:endParaRPr/>
          </a:p>
        </p:txBody>
      </p:sp>
      <p:sp>
        <p:nvSpPr>
          <p:cNvPr id="172" name="object 172"/>
          <p:cNvSpPr txBox="1"/>
          <p:nvPr/>
        </p:nvSpPr>
        <p:spPr>
          <a:xfrm>
            <a:off x="3806538" y="1425007"/>
            <a:ext cx="146445" cy="59537"/>
          </a:xfrm>
          <a:prstGeom prst="rect">
            <a:avLst/>
          </a:prstGeom>
        </p:spPr>
        <p:txBody>
          <a:bodyPr wrap="square" lIns="0" tIns="0" rIns="0" bIns="0" rtlCol="0">
            <a:noAutofit/>
          </a:bodyPr>
          <a:lstStyle/>
          <a:p>
            <a:endParaRPr/>
          </a:p>
        </p:txBody>
      </p:sp>
      <p:sp>
        <p:nvSpPr>
          <p:cNvPr id="173" name="object 173"/>
          <p:cNvSpPr txBox="1"/>
          <p:nvPr/>
        </p:nvSpPr>
        <p:spPr>
          <a:xfrm>
            <a:off x="3952984" y="1425007"/>
            <a:ext cx="205701" cy="59537"/>
          </a:xfrm>
          <a:prstGeom prst="rect">
            <a:avLst/>
          </a:prstGeom>
        </p:spPr>
        <p:txBody>
          <a:bodyPr wrap="square" lIns="0" tIns="0" rIns="0" bIns="0" rtlCol="0">
            <a:noAutofit/>
          </a:bodyPr>
          <a:lstStyle/>
          <a:p>
            <a:endParaRPr/>
          </a:p>
        </p:txBody>
      </p:sp>
      <p:sp>
        <p:nvSpPr>
          <p:cNvPr id="174" name="object 174"/>
          <p:cNvSpPr txBox="1"/>
          <p:nvPr/>
        </p:nvSpPr>
        <p:spPr>
          <a:xfrm>
            <a:off x="3806538" y="1484544"/>
            <a:ext cx="222849" cy="46904"/>
          </a:xfrm>
          <a:prstGeom prst="rect">
            <a:avLst/>
          </a:prstGeom>
        </p:spPr>
        <p:txBody>
          <a:bodyPr wrap="square" lIns="0" tIns="0" rIns="0" bIns="0" rtlCol="0">
            <a:noAutofit/>
          </a:bodyPr>
          <a:lstStyle/>
          <a:p>
            <a:endParaRPr/>
          </a:p>
        </p:txBody>
      </p:sp>
      <p:sp>
        <p:nvSpPr>
          <p:cNvPr id="175" name="object 175"/>
          <p:cNvSpPr txBox="1"/>
          <p:nvPr/>
        </p:nvSpPr>
        <p:spPr>
          <a:xfrm>
            <a:off x="4029387" y="1484544"/>
            <a:ext cx="129297" cy="46904"/>
          </a:xfrm>
          <a:prstGeom prst="rect">
            <a:avLst/>
          </a:prstGeom>
        </p:spPr>
        <p:txBody>
          <a:bodyPr wrap="square" lIns="0" tIns="0" rIns="0" bIns="0" rtlCol="0">
            <a:noAutofit/>
          </a:bodyPr>
          <a:lstStyle/>
          <a:p>
            <a:endParaRPr/>
          </a:p>
        </p:txBody>
      </p:sp>
      <p:sp>
        <p:nvSpPr>
          <p:cNvPr id="176" name="object 176"/>
          <p:cNvSpPr txBox="1"/>
          <p:nvPr/>
        </p:nvSpPr>
        <p:spPr>
          <a:xfrm>
            <a:off x="3806538" y="1531449"/>
            <a:ext cx="352147" cy="42196"/>
          </a:xfrm>
          <a:prstGeom prst="rect">
            <a:avLst/>
          </a:prstGeom>
        </p:spPr>
        <p:txBody>
          <a:bodyPr wrap="square" lIns="0" tIns="0" rIns="0" bIns="0" rtlCol="0">
            <a:noAutofit/>
          </a:bodyPr>
          <a:lstStyle/>
          <a:p>
            <a:endParaRPr/>
          </a:p>
        </p:txBody>
      </p:sp>
      <p:sp>
        <p:nvSpPr>
          <p:cNvPr id="177" name="object 177"/>
          <p:cNvSpPr txBox="1"/>
          <p:nvPr/>
        </p:nvSpPr>
        <p:spPr>
          <a:xfrm>
            <a:off x="4494297" y="1323683"/>
            <a:ext cx="52930" cy="106401"/>
          </a:xfrm>
          <a:prstGeom prst="rect">
            <a:avLst/>
          </a:prstGeom>
        </p:spPr>
        <p:txBody>
          <a:bodyPr wrap="square" lIns="0" tIns="0" rIns="0" bIns="0" rtlCol="0">
            <a:noAutofit/>
          </a:bodyPr>
          <a:lstStyle/>
          <a:p>
            <a:pPr marL="25400">
              <a:lnSpc>
                <a:spcPts val="800"/>
              </a:lnSpc>
              <a:spcBef>
                <a:spcPts val="37"/>
              </a:spcBef>
            </a:pPr>
            <a:endParaRPr sz="800"/>
          </a:p>
        </p:txBody>
      </p:sp>
      <p:sp>
        <p:nvSpPr>
          <p:cNvPr id="178" name="object 178"/>
          <p:cNvSpPr txBox="1"/>
          <p:nvPr/>
        </p:nvSpPr>
        <p:spPr>
          <a:xfrm>
            <a:off x="4510552" y="1211145"/>
            <a:ext cx="109919" cy="43511"/>
          </a:xfrm>
          <a:prstGeom prst="rect">
            <a:avLst/>
          </a:prstGeom>
        </p:spPr>
        <p:txBody>
          <a:bodyPr wrap="square" lIns="0" tIns="0" rIns="0" bIns="0" rtlCol="0">
            <a:noAutofit/>
          </a:bodyPr>
          <a:lstStyle/>
          <a:p>
            <a:endParaRPr/>
          </a:p>
        </p:txBody>
      </p:sp>
      <p:sp>
        <p:nvSpPr>
          <p:cNvPr id="179" name="object 179"/>
          <p:cNvSpPr txBox="1"/>
          <p:nvPr/>
        </p:nvSpPr>
        <p:spPr>
          <a:xfrm>
            <a:off x="7352824" y="1190347"/>
            <a:ext cx="122135" cy="60526"/>
          </a:xfrm>
          <a:prstGeom prst="rect">
            <a:avLst/>
          </a:prstGeom>
        </p:spPr>
        <p:txBody>
          <a:bodyPr wrap="square" lIns="0" tIns="0" rIns="0" bIns="0" rtlCol="0">
            <a:noAutofit/>
          </a:bodyPr>
          <a:lstStyle/>
          <a:p>
            <a:endParaRPr/>
          </a:p>
        </p:txBody>
      </p:sp>
      <p:sp>
        <p:nvSpPr>
          <p:cNvPr id="180" name="object 180"/>
          <p:cNvSpPr txBox="1"/>
          <p:nvPr/>
        </p:nvSpPr>
        <p:spPr>
          <a:xfrm>
            <a:off x="4574035" y="1097803"/>
            <a:ext cx="90111" cy="39552"/>
          </a:xfrm>
          <a:prstGeom prst="rect">
            <a:avLst/>
          </a:prstGeom>
        </p:spPr>
        <p:txBody>
          <a:bodyPr wrap="square" lIns="0" tIns="0" rIns="0" bIns="0" rtlCol="0">
            <a:noAutofit/>
          </a:bodyPr>
          <a:lstStyle/>
          <a:p>
            <a:endParaRPr/>
          </a:p>
        </p:txBody>
      </p:sp>
      <p:sp>
        <p:nvSpPr>
          <p:cNvPr id="181" name="object 181"/>
          <p:cNvSpPr txBox="1"/>
          <p:nvPr/>
        </p:nvSpPr>
        <p:spPr>
          <a:xfrm>
            <a:off x="4599840" y="852521"/>
            <a:ext cx="110132" cy="102879"/>
          </a:xfrm>
          <a:prstGeom prst="rect">
            <a:avLst/>
          </a:prstGeom>
        </p:spPr>
        <p:txBody>
          <a:bodyPr wrap="square" lIns="0" tIns="0" rIns="0" bIns="0" rtlCol="0">
            <a:noAutofit/>
          </a:bodyPr>
          <a:lstStyle/>
          <a:p>
            <a:pPr marL="25400">
              <a:lnSpc>
                <a:spcPts val="800"/>
              </a:lnSpc>
              <a:spcBef>
                <a:spcPts val="10"/>
              </a:spcBef>
            </a:pPr>
            <a:endParaRPr sz="800"/>
          </a:p>
        </p:txBody>
      </p:sp>
      <p:sp>
        <p:nvSpPr>
          <p:cNvPr id="182" name="object 182"/>
          <p:cNvSpPr txBox="1"/>
          <p:nvPr/>
        </p:nvSpPr>
        <p:spPr>
          <a:xfrm>
            <a:off x="4709972" y="852521"/>
            <a:ext cx="58544" cy="102879"/>
          </a:xfrm>
          <a:prstGeom prst="rect">
            <a:avLst/>
          </a:prstGeom>
        </p:spPr>
        <p:txBody>
          <a:bodyPr wrap="square" lIns="0" tIns="0" rIns="0" bIns="0" rtlCol="0">
            <a:noAutofit/>
          </a:bodyPr>
          <a:lstStyle/>
          <a:p>
            <a:pPr marL="25400">
              <a:lnSpc>
                <a:spcPts val="800"/>
              </a:lnSpc>
              <a:spcBef>
                <a:spcPts val="10"/>
              </a:spcBef>
            </a:pPr>
            <a:endParaRPr sz="800"/>
          </a:p>
        </p:txBody>
      </p:sp>
      <p:sp>
        <p:nvSpPr>
          <p:cNvPr id="183" name="object 183"/>
          <p:cNvSpPr txBox="1"/>
          <p:nvPr/>
        </p:nvSpPr>
        <p:spPr>
          <a:xfrm>
            <a:off x="4599840" y="955400"/>
            <a:ext cx="150580" cy="58676"/>
          </a:xfrm>
          <a:prstGeom prst="rect">
            <a:avLst/>
          </a:prstGeom>
        </p:spPr>
        <p:txBody>
          <a:bodyPr wrap="square" lIns="0" tIns="0" rIns="0" bIns="0" rtlCol="0">
            <a:noAutofit/>
          </a:bodyPr>
          <a:lstStyle/>
          <a:p>
            <a:endParaRPr/>
          </a:p>
        </p:txBody>
      </p:sp>
      <p:sp>
        <p:nvSpPr>
          <p:cNvPr id="184" name="object 184"/>
          <p:cNvSpPr txBox="1"/>
          <p:nvPr/>
        </p:nvSpPr>
        <p:spPr>
          <a:xfrm>
            <a:off x="7045844" y="838405"/>
            <a:ext cx="212502" cy="42121"/>
          </a:xfrm>
          <a:prstGeom prst="rect">
            <a:avLst/>
          </a:prstGeom>
        </p:spPr>
        <p:txBody>
          <a:bodyPr wrap="square" lIns="0" tIns="0" rIns="0" bIns="0" rtlCol="0">
            <a:noAutofit/>
          </a:bodyPr>
          <a:lstStyle/>
          <a:p>
            <a:endParaRPr/>
          </a:p>
        </p:txBody>
      </p:sp>
      <p:sp>
        <p:nvSpPr>
          <p:cNvPr id="185" name="object 185"/>
          <p:cNvSpPr txBox="1"/>
          <p:nvPr/>
        </p:nvSpPr>
        <p:spPr>
          <a:xfrm>
            <a:off x="7024435" y="790001"/>
            <a:ext cx="66207" cy="14319"/>
          </a:xfrm>
          <a:prstGeom prst="rect">
            <a:avLst/>
          </a:prstGeom>
        </p:spPr>
        <p:txBody>
          <a:bodyPr wrap="square" lIns="0" tIns="0" rIns="0" bIns="0" rtlCol="0">
            <a:noAutofit/>
          </a:bodyPr>
          <a:lstStyle/>
          <a:p>
            <a:endParaRPr/>
          </a:p>
        </p:txBody>
      </p:sp>
      <p:sp>
        <p:nvSpPr>
          <p:cNvPr id="186" name="object 186"/>
          <p:cNvSpPr txBox="1"/>
          <p:nvPr/>
        </p:nvSpPr>
        <p:spPr>
          <a:xfrm>
            <a:off x="7090642" y="790001"/>
            <a:ext cx="45375" cy="14319"/>
          </a:xfrm>
          <a:prstGeom prst="rect">
            <a:avLst/>
          </a:prstGeom>
        </p:spPr>
        <p:txBody>
          <a:bodyPr wrap="square" lIns="0" tIns="0" rIns="0" bIns="0" rtlCol="0">
            <a:noAutofit/>
          </a:bodyPr>
          <a:lstStyle/>
          <a:p>
            <a:endParaRPr/>
          </a:p>
        </p:txBody>
      </p:sp>
    </p:spTree>
    <p:extLst>
      <p:ext uri="{BB962C8B-B14F-4D97-AF65-F5344CB8AC3E}">
        <p14:creationId xmlns:p14="http://schemas.microsoft.com/office/powerpoint/2010/main" val="2826955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30200" y="736772"/>
            <a:ext cx="7676163" cy="1213132"/>
          </a:xfrm>
          <a:prstGeom prst="rect">
            <a:avLst/>
          </a:prstGeom>
        </p:spPr>
        <p:txBody>
          <a:bodyPr wrap="square" lIns="0" tIns="0" rIns="0" bIns="0" rtlCol="0">
            <a:noAutofit/>
          </a:bodyPr>
          <a:lstStyle/>
          <a:p>
            <a:pPr marL="914603">
              <a:lnSpc>
                <a:spcPts val="5430"/>
              </a:lnSpc>
              <a:spcBef>
                <a:spcPts val="271"/>
              </a:spcBef>
            </a:pPr>
            <a:r>
              <a:rPr sz="6000" spc="0" baseline="13580" dirty="0" smtClean="0">
                <a:solidFill>
                  <a:srgbClr val="FFFFFF"/>
                </a:solidFill>
                <a:latin typeface="Gabriola"/>
                <a:cs typeface="Gabriola"/>
              </a:rPr>
              <a:t>q</a:t>
            </a:r>
            <a:r>
              <a:rPr sz="6000" spc="-29" baseline="13580" dirty="0" smtClean="0">
                <a:solidFill>
                  <a:srgbClr val="FFFFFF"/>
                </a:solidFill>
                <a:latin typeface="Gabriola"/>
                <a:cs typeface="Gabriola"/>
              </a:rPr>
              <a:t>u</a:t>
            </a:r>
            <a:r>
              <a:rPr sz="6000" spc="-25" baseline="13580" dirty="0" smtClean="0">
                <a:solidFill>
                  <a:srgbClr val="FFFFFF"/>
                </a:solidFill>
                <a:latin typeface="Gabriola"/>
                <a:cs typeface="Gabriola"/>
              </a:rPr>
              <a:t>a</a:t>
            </a:r>
            <a:r>
              <a:rPr sz="6000" spc="-19" baseline="13580" dirty="0" smtClean="0">
                <a:solidFill>
                  <a:srgbClr val="FFFFFF"/>
                </a:solidFill>
                <a:latin typeface="Gabriola"/>
                <a:cs typeface="Gabriola"/>
              </a:rPr>
              <a:t>l</a:t>
            </a:r>
            <a:r>
              <a:rPr sz="6000" spc="0" baseline="13580" dirty="0" smtClean="0">
                <a:solidFill>
                  <a:srgbClr val="FFFFFF"/>
                </a:solidFill>
                <a:latin typeface="Gabriola"/>
                <a:cs typeface="Gabriola"/>
              </a:rPr>
              <a:t>i</a:t>
            </a:r>
            <a:r>
              <a:rPr sz="6000" spc="-34" baseline="13580" dirty="0" smtClean="0">
                <a:solidFill>
                  <a:srgbClr val="FFFFFF"/>
                </a:solidFill>
                <a:latin typeface="Gabriola"/>
                <a:cs typeface="Gabriola"/>
              </a:rPr>
              <a:t>t</a:t>
            </a:r>
            <a:r>
              <a:rPr sz="6000" spc="0" baseline="13580" dirty="0" smtClean="0">
                <a:solidFill>
                  <a:srgbClr val="FFFFFF"/>
                </a:solidFill>
                <a:latin typeface="Gabriola"/>
                <a:cs typeface="Gabriola"/>
              </a:rPr>
              <a:t>i</a:t>
            </a:r>
            <a:r>
              <a:rPr sz="6000" spc="-34" baseline="13580" dirty="0" smtClean="0">
                <a:solidFill>
                  <a:srgbClr val="FFFFFF"/>
                </a:solidFill>
                <a:latin typeface="Gabriola"/>
                <a:cs typeface="Gabriola"/>
              </a:rPr>
              <a:t>e</a:t>
            </a:r>
            <a:r>
              <a:rPr sz="6000" spc="0" baseline="13580" dirty="0" smtClean="0">
                <a:solidFill>
                  <a:srgbClr val="FFFFFF"/>
                </a:solidFill>
                <a:latin typeface="Gabriola"/>
                <a:cs typeface="Gabriola"/>
              </a:rPr>
              <a:t>s</a:t>
            </a:r>
            <a:r>
              <a:rPr sz="6000" spc="-155" baseline="13580" dirty="0" smtClean="0">
                <a:solidFill>
                  <a:srgbClr val="FFFFFF"/>
                </a:solidFill>
                <a:latin typeface="Gabriola"/>
                <a:cs typeface="Gabriola"/>
              </a:rPr>
              <a:t> </a:t>
            </a:r>
            <a:r>
              <a:rPr sz="6000" spc="0" baseline="13580" dirty="0" smtClean="0">
                <a:solidFill>
                  <a:srgbClr val="FFFFFF"/>
                </a:solidFill>
                <a:latin typeface="Gabriola"/>
                <a:cs typeface="Gabriola"/>
              </a:rPr>
              <a:t>to</a:t>
            </a:r>
            <a:r>
              <a:rPr sz="6000" spc="-64" baseline="13580" dirty="0" smtClean="0">
                <a:solidFill>
                  <a:srgbClr val="FFFFFF"/>
                </a:solidFill>
                <a:latin typeface="Gabriola"/>
                <a:cs typeface="Gabriola"/>
              </a:rPr>
              <a:t> </a:t>
            </a:r>
            <a:r>
              <a:rPr sz="6000" spc="0" baseline="13580" dirty="0" smtClean="0">
                <a:solidFill>
                  <a:srgbClr val="FFFFFF"/>
                </a:solidFill>
                <a:latin typeface="Gabriola"/>
                <a:cs typeface="Gabriola"/>
              </a:rPr>
              <a:t>b</a:t>
            </a:r>
            <a:r>
              <a:rPr sz="6000" spc="-19" baseline="13580" dirty="0" smtClean="0">
                <a:solidFill>
                  <a:srgbClr val="FFFFFF"/>
                </a:solidFill>
                <a:latin typeface="Gabriola"/>
                <a:cs typeface="Gabriola"/>
              </a:rPr>
              <a:t>e</a:t>
            </a:r>
            <a:r>
              <a:rPr sz="6000" spc="-25" baseline="13580" dirty="0" smtClean="0">
                <a:solidFill>
                  <a:srgbClr val="FFFFFF"/>
                </a:solidFill>
                <a:latin typeface="Gabriola"/>
                <a:cs typeface="Gabriola"/>
              </a:rPr>
              <a:t>c</a:t>
            </a:r>
            <a:r>
              <a:rPr sz="6000" spc="-29" baseline="13580" dirty="0" smtClean="0">
                <a:solidFill>
                  <a:srgbClr val="FFFFFF"/>
                </a:solidFill>
                <a:latin typeface="Gabriola"/>
                <a:cs typeface="Gabriola"/>
              </a:rPr>
              <a:t>o</a:t>
            </a:r>
            <a:r>
              <a:rPr sz="6000" spc="-50" baseline="13580" dirty="0" smtClean="0">
                <a:solidFill>
                  <a:srgbClr val="FFFFFF"/>
                </a:solidFill>
                <a:latin typeface="Gabriola"/>
                <a:cs typeface="Gabriola"/>
              </a:rPr>
              <a:t>m</a:t>
            </a:r>
            <a:r>
              <a:rPr sz="6000" spc="0" baseline="13580" dirty="0" smtClean="0">
                <a:solidFill>
                  <a:srgbClr val="FFFFFF"/>
                </a:solidFill>
                <a:latin typeface="Gabriola"/>
                <a:cs typeface="Gabriola"/>
              </a:rPr>
              <a:t>e</a:t>
            </a:r>
            <a:r>
              <a:rPr sz="6000" spc="-166" baseline="13580" dirty="0" smtClean="0">
                <a:solidFill>
                  <a:srgbClr val="FFFFFF"/>
                </a:solidFill>
                <a:latin typeface="Gabriola"/>
                <a:cs typeface="Gabriola"/>
              </a:rPr>
              <a:t> </a:t>
            </a:r>
            <a:r>
              <a:rPr sz="6000" spc="0" baseline="13580" dirty="0" smtClean="0">
                <a:solidFill>
                  <a:srgbClr val="FFFFFF"/>
                </a:solidFill>
                <a:latin typeface="Gabriola"/>
                <a:cs typeface="Gabriola"/>
              </a:rPr>
              <a:t>a</a:t>
            </a:r>
            <a:r>
              <a:rPr sz="6000" spc="-44" baseline="13580" dirty="0" smtClean="0">
                <a:solidFill>
                  <a:srgbClr val="FFFFFF"/>
                </a:solidFill>
                <a:latin typeface="Gabriola"/>
                <a:cs typeface="Gabriola"/>
              </a:rPr>
              <a:t> </a:t>
            </a:r>
            <a:r>
              <a:rPr sz="6000" spc="-25" baseline="13580" dirty="0" smtClean="0">
                <a:solidFill>
                  <a:srgbClr val="FFFFFF"/>
                </a:solidFill>
                <a:latin typeface="Gabriola"/>
                <a:cs typeface="Gabriola"/>
              </a:rPr>
              <a:t>G</a:t>
            </a:r>
            <a:r>
              <a:rPr sz="6000" spc="-29" baseline="13580" dirty="0" smtClean="0">
                <a:solidFill>
                  <a:srgbClr val="FFFFFF"/>
                </a:solidFill>
                <a:latin typeface="Gabriola"/>
                <a:cs typeface="Gabriola"/>
              </a:rPr>
              <a:t>O</a:t>
            </a:r>
            <a:r>
              <a:rPr sz="6000" spc="-39" baseline="13580" dirty="0" smtClean="0">
                <a:solidFill>
                  <a:srgbClr val="FFFFFF"/>
                </a:solidFill>
                <a:latin typeface="Gabriola"/>
                <a:cs typeface="Gabriola"/>
              </a:rPr>
              <a:t>O</a:t>
            </a:r>
            <a:r>
              <a:rPr sz="6000" spc="0" baseline="13580" dirty="0" smtClean="0">
                <a:solidFill>
                  <a:srgbClr val="FFFFFF"/>
                </a:solidFill>
                <a:latin typeface="Gabriola"/>
                <a:cs typeface="Gabriola"/>
              </a:rPr>
              <a:t>D</a:t>
            </a:r>
            <a:r>
              <a:rPr sz="6000" spc="-169" baseline="13580" dirty="0" smtClean="0">
                <a:solidFill>
                  <a:srgbClr val="FFFFFF"/>
                </a:solidFill>
                <a:latin typeface="Gabriola"/>
                <a:cs typeface="Gabriola"/>
              </a:rPr>
              <a:t> </a:t>
            </a:r>
            <a:r>
              <a:rPr sz="6000" spc="0" baseline="13580" dirty="0" smtClean="0">
                <a:solidFill>
                  <a:srgbClr val="FFFFFF"/>
                </a:solidFill>
                <a:latin typeface="Gabriola"/>
                <a:cs typeface="Gabriola"/>
              </a:rPr>
              <a:t>s</a:t>
            </a:r>
            <a:r>
              <a:rPr sz="6000" spc="-14" baseline="13580" dirty="0" smtClean="0">
                <a:solidFill>
                  <a:srgbClr val="FFFFFF"/>
                </a:solidFill>
                <a:latin typeface="Gabriola"/>
                <a:cs typeface="Gabriola"/>
              </a:rPr>
              <a:t>c</a:t>
            </a:r>
            <a:r>
              <a:rPr sz="6000" spc="0" baseline="13580" dirty="0" smtClean="0">
                <a:solidFill>
                  <a:srgbClr val="FFFFFF"/>
                </a:solidFill>
                <a:latin typeface="Gabriola"/>
                <a:cs typeface="Gabriola"/>
              </a:rPr>
              <a:t>i</a:t>
            </a:r>
            <a:r>
              <a:rPr sz="6000" spc="-34" baseline="13580" dirty="0" smtClean="0">
                <a:solidFill>
                  <a:srgbClr val="FFFFFF"/>
                </a:solidFill>
                <a:latin typeface="Gabriola"/>
                <a:cs typeface="Gabriola"/>
              </a:rPr>
              <a:t>e</a:t>
            </a:r>
            <a:r>
              <a:rPr sz="6000" spc="-25" baseline="13580" dirty="0" smtClean="0">
                <a:solidFill>
                  <a:srgbClr val="FFFFFF"/>
                </a:solidFill>
                <a:latin typeface="Gabriola"/>
                <a:cs typeface="Gabriola"/>
              </a:rPr>
              <a:t>nc</a:t>
            </a:r>
            <a:r>
              <a:rPr sz="6000" spc="0" baseline="13580" dirty="0" smtClean="0">
                <a:solidFill>
                  <a:srgbClr val="FFFFFF"/>
                </a:solidFill>
                <a:latin typeface="Gabriola"/>
                <a:cs typeface="Gabriola"/>
              </a:rPr>
              <a:t>e</a:t>
            </a:r>
            <a:r>
              <a:rPr sz="6000" spc="-160" baseline="13580" dirty="0" smtClean="0">
                <a:solidFill>
                  <a:srgbClr val="FFFFFF"/>
                </a:solidFill>
                <a:latin typeface="Gabriola"/>
                <a:cs typeface="Gabriola"/>
              </a:rPr>
              <a:t> </a:t>
            </a:r>
            <a:r>
              <a:rPr sz="6000" spc="0" baseline="13580" dirty="0" smtClean="0">
                <a:solidFill>
                  <a:srgbClr val="FFFFFF"/>
                </a:solidFill>
                <a:latin typeface="Gabriola"/>
                <a:cs typeface="Gabriola"/>
              </a:rPr>
              <a:t>t</a:t>
            </a:r>
            <a:r>
              <a:rPr sz="6000" spc="-14" baseline="13580" dirty="0" smtClean="0">
                <a:solidFill>
                  <a:srgbClr val="FFFFFF"/>
                </a:solidFill>
                <a:latin typeface="Gabriola"/>
                <a:cs typeface="Gabriola"/>
              </a:rPr>
              <a:t>ea</a:t>
            </a:r>
            <a:r>
              <a:rPr sz="6000" spc="-25" baseline="13580" dirty="0" smtClean="0">
                <a:solidFill>
                  <a:srgbClr val="FFFFFF"/>
                </a:solidFill>
                <a:latin typeface="Gabriola"/>
                <a:cs typeface="Gabriola"/>
              </a:rPr>
              <a:t>ch</a:t>
            </a:r>
            <a:r>
              <a:rPr sz="6000" spc="-19" baseline="13580" dirty="0" smtClean="0">
                <a:solidFill>
                  <a:srgbClr val="FFFFFF"/>
                </a:solidFill>
                <a:latin typeface="Gabriola"/>
                <a:cs typeface="Gabriola"/>
              </a:rPr>
              <a:t>e</a:t>
            </a:r>
            <a:r>
              <a:rPr sz="6000" spc="0" baseline="13580" dirty="0" smtClean="0">
                <a:solidFill>
                  <a:srgbClr val="FFFFFF"/>
                </a:solidFill>
                <a:latin typeface="Gabriola"/>
                <a:cs typeface="Gabriola"/>
              </a:rPr>
              <a:t>r</a:t>
            </a:r>
            <a:endParaRPr sz="4000">
              <a:latin typeface="Gabriola"/>
              <a:cs typeface="Gabriola"/>
            </a:endParaRPr>
          </a:p>
          <a:p>
            <a:pPr marL="12700" marR="76123">
              <a:lnSpc>
                <a:spcPct val="93505"/>
              </a:lnSpc>
              <a:spcBef>
                <a:spcPts val="682"/>
              </a:spcBef>
            </a:pPr>
            <a:r>
              <a:rPr sz="2800" i="1" spc="4" dirty="0" smtClean="0">
                <a:solidFill>
                  <a:srgbClr val="FFCC00"/>
                </a:solidFill>
                <a:latin typeface="Monotype Corsiva"/>
                <a:cs typeface="Monotype Corsiva"/>
              </a:rPr>
              <a:t>1</a:t>
            </a:r>
            <a:r>
              <a:rPr sz="2800" i="1" spc="0" dirty="0" smtClean="0">
                <a:solidFill>
                  <a:srgbClr val="FF33CC"/>
                </a:solidFill>
                <a:latin typeface="Monotype Corsiva"/>
                <a:cs typeface="Monotype Corsiva"/>
              </a:rPr>
              <a:t>.Sincerity</a:t>
            </a:r>
            <a:r>
              <a:rPr sz="2800" i="1" spc="-85"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of</a:t>
            </a:r>
            <a:r>
              <a:rPr sz="2800" i="1" spc="-10"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pur</a:t>
            </a:r>
            <a:r>
              <a:rPr sz="2800" i="1" spc="9" dirty="0" smtClean="0">
                <a:solidFill>
                  <a:srgbClr val="FF33CC"/>
                </a:solidFill>
                <a:latin typeface="Monotype Corsiva"/>
                <a:cs typeface="Monotype Corsiva"/>
              </a:rPr>
              <a:t>p</a:t>
            </a:r>
            <a:r>
              <a:rPr sz="2800" i="1" spc="0" dirty="0" smtClean="0">
                <a:solidFill>
                  <a:srgbClr val="FF33CC"/>
                </a:solidFill>
                <a:latin typeface="Monotype Corsiva"/>
                <a:cs typeface="Monotype Corsiva"/>
              </a:rPr>
              <a:t>os</a:t>
            </a:r>
            <a:r>
              <a:rPr sz="2800" i="1" spc="4" dirty="0" smtClean="0">
                <a:solidFill>
                  <a:srgbClr val="FF33CC"/>
                </a:solidFill>
                <a:latin typeface="Monotype Corsiva"/>
                <a:cs typeface="Monotype Corsiva"/>
              </a:rPr>
              <a:t>e</a:t>
            </a:r>
            <a:r>
              <a:rPr sz="2800" i="1" spc="0" dirty="0" smtClean="0">
                <a:solidFill>
                  <a:srgbClr val="FFCC00"/>
                </a:solidFill>
                <a:latin typeface="Monotype Corsiva"/>
                <a:cs typeface="Monotype Corsiva"/>
              </a:rPr>
              <a:t>:</a:t>
            </a:r>
            <a:endParaRPr sz="2800">
              <a:latin typeface="Monotype Corsiva"/>
              <a:cs typeface="Monotype Corsiva"/>
            </a:endParaRPr>
          </a:p>
        </p:txBody>
      </p:sp>
      <p:sp>
        <p:nvSpPr>
          <p:cNvPr id="100" name="object 100"/>
          <p:cNvSpPr txBox="1"/>
          <p:nvPr/>
        </p:nvSpPr>
        <p:spPr>
          <a:xfrm>
            <a:off x="330200" y="2081477"/>
            <a:ext cx="8544514" cy="4392379"/>
          </a:xfrm>
          <a:prstGeom prst="rect">
            <a:avLst/>
          </a:prstGeom>
        </p:spPr>
        <p:txBody>
          <a:bodyPr wrap="square" lIns="0" tIns="0" rIns="0" bIns="0" rtlCol="0">
            <a:noAutofit/>
          </a:bodyPr>
          <a:lstStyle/>
          <a:p>
            <a:pPr marL="595464" marR="549548" algn="ctr">
              <a:lnSpc>
                <a:spcPts val="2970"/>
              </a:lnSpc>
              <a:spcBef>
                <a:spcPts val="148"/>
              </a:spcBef>
            </a:pPr>
            <a:r>
              <a:rPr sz="4200" i="1" spc="0" baseline="5304" dirty="0" smtClean="0">
                <a:solidFill>
                  <a:srgbClr val="FFCC00"/>
                </a:solidFill>
                <a:latin typeface="Monotype Corsiva"/>
                <a:cs typeface="Monotype Corsiva"/>
              </a:rPr>
              <a:t>A</a:t>
            </a:r>
            <a:r>
              <a:rPr sz="4200" i="1" spc="-17"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teacher</a:t>
            </a:r>
            <a:r>
              <a:rPr sz="4200" i="1" spc="-5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ould</a:t>
            </a:r>
            <a:r>
              <a:rPr sz="4200" i="1" spc="-5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ha</a:t>
            </a:r>
            <a:r>
              <a:rPr sz="4200" i="1" spc="9" baseline="5304" dirty="0" smtClean="0">
                <a:solidFill>
                  <a:srgbClr val="FFCC00"/>
                </a:solidFill>
                <a:latin typeface="Monotype Corsiva"/>
                <a:cs typeface="Monotype Corsiva"/>
              </a:rPr>
              <a:t>v</a:t>
            </a:r>
            <a:r>
              <a:rPr sz="4200" i="1" spc="0" baseline="5304" dirty="0" smtClean="0">
                <a:solidFill>
                  <a:srgbClr val="FFCC00"/>
                </a:solidFill>
                <a:latin typeface="Monotype Corsiva"/>
                <a:cs typeface="Monotype Corsiva"/>
              </a:rPr>
              <a:t>e</a:t>
            </a:r>
            <a:r>
              <a:rPr sz="4200" i="1" spc="-4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lo</a:t>
            </a:r>
            <a:r>
              <a:rPr sz="4200" i="1" spc="9" baseline="5304" dirty="0" smtClean="0">
                <a:solidFill>
                  <a:srgbClr val="FFCC00"/>
                </a:solidFill>
                <a:latin typeface="Monotype Corsiva"/>
                <a:cs typeface="Monotype Corsiva"/>
              </a:rPr>
              <a:t>v</a:t>
            </a:r>
            <a:r>
              <a:rPr sz="4200" i="1" spc="0" baseline="5304" dirty="0" smtClean="0">
                <a:solidFill>
                  <a:srgbClr val="FFCC00"/>
                </a:solidFill>
                <a:latin typeface="Monotype Corsiva"/>
                <a:cs typeface="Monotype Corsiva"/>
              </a:rPr>
              <a:t>e</a:t>
            </a:r>
            <a:r>
              <a:rPr sz="4200" i="1" spc="-39" baseline="5304" dirty="0" smtClean="0">
                <a:solidFill>
                  <a:srgbClr val="FFCC00"/>
                </a:solidFill>
                <a:latin typeface="Monotype Corsiva"/>
                <a:cs typeface="Monotype Corsiva"/>
              </a:rPr>
              <a:t> </a:t>
            </a:r>
            <a:r>
              <a:rPr sz="4200" i="1" spc="9" baseline="5304" dirty="0" smtClean="0">
                <a:solidFill>
                  <a:srgbClr val="FFCC00"/>
                </a:solidFill>
                <a:latin typeface="Monotype Corsiva"/>
                <a:cs typeface="Monotype Corsiva"/>
              </a:rPr>
              <a:t>f</a:t>
            </a:r>
            <a:r>
              <a:rPr sz="4200" i="1" spc="0" baseline="5304" dirty="0" smtClean="0">
                <a:solidFill>
                  <a:srgbClr val="FFCC00"/>
                </a:solidFill>
                <a:latin typeface="Monotype Corsiva"/>
                <a:cs typeface="Monotype Corsiva"/>
              </a:rPr>
              <a:t>or</a:t>
            </a:r>
            <a:r>
              <a:rPr sz="4200" i="1" spc="-2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his</a:t>
            </a:r>
            <a:r>
              <a:rPr sz="4200" i="1" spc="-1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pro</a:t>
            </a:r>
            <a:r>
              <a:rPr sz="4200" i="1" spc="9" baseline="5304" dirty="0" smtClean="0">
                <a:solidFill>
                  <a:srgbClr val="FFCC00"/>
                </a:solidFill>
                <a:latin typeface="Monotype Corsiva"/>
                <a:cs typeface="Monotype Corsiva"/>
              </a:rPr>
              <a:t>f</a:t>
            </a:r>
            <a:r>
              <a:rPr sz="4200" i="1" spc="0" baseline="5304" dirty="0" smtClean="0">
                <a:solidFill>
                  <a:srgbClr val="FFCC00"/>
                </a:solidFill>
                <a:latin typeface="Monotype Corsiva"/>
                <a:cs typeface="Monotype Corsiva"/>
              </a:rPr>
              <a:t>ess</a:t>
            </a:r>
            <a:r>
              <a:rPr sz="4200" i="1" spc="9" baseline="5304" dirty="0" smtClean="0">
                <a:solidFill>
                  <a:srgbClr val="FFCC00"/>
                </a:solidFill>
                <a:latin typeface="Monotype Corsiva"/>
                <a:cs typeface="Monotype Corsiva"/>
              </a:rPr>
              <a:t>i</a:t>
            </a:r>
            <a:r>
              <a:rPr sz="4200" i="1" spc="0" baseline="5304" dirty="0" smtClean="0">
                <a:solidFill>
                  <a:srgbClr val="FFCC00"/>
                </a:solidFill>
                <a:latin typeface="Monotype Corsiva"/>
                <a:cs typeface="Monotype Corsiva"/>
              </a:rPr>
              <a:t>on.</a:t>
            </a:r>
            <a:r>
              <a:rPr sz="4200" i="1" spc="-9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He</a:t>
            </a:r>
            <a:r>
              <a:rPr sz="4200" i="1" spc="-2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ould</a:t>
            </a:r>
            <a:r>
              <a:rPr sz="4200" i="1" spc="-54" baseline="5304" dirty="0" smtClean="0">
                <a:solidFill>
                  <a:srgbClr val="FFCC00"/>
                </a:solidFill>
                <a:latin typeface="Monotype Corsiva"/>
                <a:cs typeface="Monotype Corsiva"/>
              </a:rPr>
              <a:t> </a:t>
            </a:r>
            <a:r>
              <a:rPr sz="4200" i="1" spc="-10" baseline="5304" dirty="0" smtClean="0">
                <a:solidFill>
                  <a:srgbClr val="FFCC00"/>
                </a:solidFill>
                <a:latin typeface="Monotype Corsiva"/>
                <a:cs typeface="Monotype Corsiva"/>
              </a:rPr>
              <a:t>be</a:t>
            </a:r>
            <a:endParaRPr sz="2800">
              <a:latin typeface="Monotype Corsiva"/>
              <a:cs typeface="Monotype Corsiva"/>
            </a:endParaRPr>
          </a:p>
          <a:p>
            <a:pPr marL="12700" marR="326492">
              <a:lnSpc>
                <a:spcPts val="3141"/>
              </a:lnSpc>
              <a:spcBef>
                <a:spcPts val="66"/>
              </a:spcBef>
            </a:pPr>
            <a:r>
              <a:rPr sz="2800" i="1" spc="0" dirty="0" smtClean="0">
                <a:solidFill>
                  <a:srgbClr val="FFCC00"/>
                </a:solidFill>
                <a:latin typeface="Monotype Corsiva"/>
                <a:cs typeface="Monotype Corsiva"/>
              </a:rPr>
              <a:t>seriously</a:t>
            </a:r>
            <a:r>
              <a:rPr sz="2800" i="1" spc="-5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1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sincerely</a:t>
            </a:r>
            <a:r>
              <a:rPr sz="2800" i="1" spc="-6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co</a:t>
            </a:r>
            <a:r>
              <a:rPr sz="2800" i="1" spc="-9"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mitted</a:t>
            </a:r>
            <a:r>
              <a:rPr sz="2800" i="1" spc="-6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du</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ies</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work.</a:t>
            </a:r>
            <a:r>
              <a:rPr sz="2800" i="1" spc="-5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As</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such </a:t>
            </a:r>
            <a:endParaRPr sz="2800">
              <a:latin typeface="Monotype Corsiva"/>
              <a:cs typeface="Monotype Corsiva"/>
            </a:endParaRPr>
          </a:p>
          <a:p>
            <a:pPr marL="12700" marR="326492">
              <a:lnSpc>
                <a:spcPts val="3141"/>
              </a:lnSpc>
              <a:spcBef>
                <a:spcPts val="219"/>
              </a:spcBef>
            </a:pP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14"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ust</a:t>
            </a:r>
            <a:r>
              <a:rPr sz="2800" i="1" spc="-3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on</a:t>
            </a:r>
            <a:r>
              <a:rPr sz="2800" i="1" spc="-2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a:t>
            </a:r>
            <a:r>
              <a:rPr sz="2800" i="1" spc="9"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th</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excellence</a:t>
            </a:r>
            <a:r>
              <a:rPr sz="2800" i="1" spc="-8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both</a:t>
            </a:r>
            <a:r>
              <a:rPr sz="2800" i="1" spc="-3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for</a:t>
            </a:r>
            <a:r>
              <a:rPr sz="2800" i="1" spc="-2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a:t>
            </a:r>
            <a:r>
              <a:rPr sz="2800" i="1" spc="-9" dirty="0" smtClean="0">
                <a:solidFill>
                  <a:srgbClr val="FFCC00"/>
                </a:solidFill>
                <a:latin typeface="Monotype Corsiva"/>
                <a:cs typeface="Monotype Corsiva"/>
              </a:rPr>
              <a:t>w</a:t>
            </a:r>
            <a:r>
              <a:rPr sz="2800" i="1" spc="0" dirty="0" smtClean="0">
                <a:solidFill>
                  <a:srgbClr val="FFCC00"/>
                </a:solidFill>
                <a:latin typeface="Monotype Corsiva"/>
                <a:cs typeface="Monotype Corsiva"/>
              </a:rPr>
              <a:t>n</a:t>
            </a:r>
            <a:r>
              <a:rPr sz="2800" i="1" spc="-2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per</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onal </a:t>
            </a:r>
            <a:endParaRPr sz="2800">
              <a:latin typeface="Monotype Corsiva"/>
              <a:cs typeface="Monotype Corsiva"/>
            </a:endParaRPr>
          </a:p>
          <a:p>
            <a:pPr marL="12700" marR="326492">
              <a:lnSpc>
                <a:spcPts val="3141"/>
              </a:lnSpc>
              <a:spcBef>
                <a:spcPts val="219"/>
              </a:spcBef>
            </a:pPr>
            <a:r>
              <a:rPr sz="2800" i="1" spc="0" dirty="0" smtClean="0">
                <a:solidFill>
                  <a:srgbClr val="FFCC00"/>
                </a:solidFill>
                <a:latin typeface="Monotype Corsiva"/>
                <a:cs typeface="Monotype Corsiva"/>
              </a:rPr>
              <a:t>achie</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em</a:t>
            </a:r>
            <a:r>
              <a:rPr sz="2800" i="1" spc="-9" dirty="0" smtClean="0">
                <a:solidFill>
                  <a:srgbClr val="FFCC00"/>
                </a:solidFill>
                <a:latin typeface="Monotype Corsiva"/>
                <a:cs typeface="Monotype Corsiva"/>
              </a:rPr>
              <a:t>e</a:t>
            </a:r>
            <a:r>
              <a:rPr sz="2800" i="1" spc="0" dirty="0" smtClean="0">
                <a:solidFill>
                  <a:srgbClr val="FFCC00"/>
                </a:solidFill>
                <a:latin typeface="Monotype Corsiva"/>
                <a:cs typeface="Monotype Corsiva"/>
              </a:rPr>
              <a:t>nts</a:t>
            </a:r>
            <a:r>
              <a:rPr sz="2800" i="1" spc="-10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at</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pu</a:t>
            </a:r>
            <a:r>
              <a:rPr sz="2800" i="1" spc="4"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ils.</a:t>
            </a:r>
            <a:endParaRPr sz="2800">
              <a:latin typeface="Monotype Corsiva"/>
              <a:cs typeface="Monotype Corsiva"/>
            </a:endParaRPr>
          </a:p>
          <a:p>
            <a:pPr marL="12700" marR="53263">
              <a:lnSpc>
                <a:spcPct val="93505"/>
              </a:lnSpc>
              <a:spcBef>
                <a:spcPts val="895"/>
              </a:spcBef>
            </a:pPr>
            <a:r>
              <a:rPr sz="2800" i="1" spc="0" dirty="0" smtClean="0">
                <a:solidFill>
                  <a:srgbClr val="FFCC00"/>
                </a:solidFill>
                <a:latin typeface="Monotype Corsiva"/>
                <a:cs typeface="Monotype Corsiva"/>
              </a:rPr>
              <a:t>2.</a:t>
            </a:r>
            <a:r>
              <a:rPr sz="2800" i="1" spc="-18" dirty="0" smtClean="0">
                <a:solidFill>
                  <a:srgbClr val="FFCC00"/>
                </a:solidFill>
                <a:latin typeface="Monotype Corsiva"/>
                <a:cs typeface="Monotype Corsiva"/>
              </a:rPr>
              <a:t> </a:t>
            </a:r>
            <a:r>
              <a:rPr sz="2800" i="1" spc="0" dirty="0" smtClean="0">
                <a:solidFill>
                  <a:srgbClr val="FF33CC"/>
                </a:solidFill>
                <a:latin typeface="Monotype Corsiva"/>
                <a:cs typeface="Monotype Corsiva"/>
              </a:rPr>
              <a:t>Studious</a:t>
            </a:r>
            <a:r>
              <a:rPr sz="2800" i="1" spc="-61"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and</a:t>
            </a:r>
            <a:r>
              <a:rPr sz="2800" i="1" spc="-16"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learne</a:t>
            </a:r>
            <a:r>
              <a:rPr sz="2800" i="1" spc="9" dirty="0" smtClean="0">
                <a:solidFill>
                  <a:srgbClr val="FF33CC"/>
                </a:solidFill>
                <a:latin typeface="Monotype Corsiva"/>
                <a:cs typeface="Monotype Corsiva"/>
              </a:rPr>
              <a:t>d</a:t>
            </a:r>
            <a:r>
              <a:rPr sz="2800" i="1" spc="0" dirty="0" smtClean="0">
                <a:solidFill>
                  <a:srgbClr val="FFCC00"/>
                </a:solidFill>
                <a:latin typeface="Monotype Corsiva"/>
                <a:cs typeface="Monotype Corsiva"/>
              </a:rPr>
              <a:t>:</a:t>
            </a:r>
            <a:endParaRPr sz="2800">
              <a:latin typeface="Monotype Corsiva"/>
              <a:cs typeface="Monotype Corsiva"/>
            </a:endParaRPr>
          </a:p>
          <a:p>
            <a:pPr marL="12700" marR="432582" indent="622096">
              <a:lnSpc>
                <a:spcPts val="3141"/>
              </a:lnSpc>
              <a:spcBef>
                <a:spcPts val="890"/>
              </a:spcBef>
            </a:pPr>
            <a:r>
              <a:rPr sz="2800" i="1" spc="0" dirty="0" smtClean="0">
                <a:solidFill>
                  <a:srgbClr val="FFCC00"/>
                </a:solidFill>
                <a:latin typeface="Monotype Corsiva"/>
                <a:cs typeface="Monotype Corsiva"/>
              </a:rPr>
              <a:t>A</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very</a:t>
            </a:r>
            <a:r>
              <a:rPr sz="2800" i="1" spc="-41"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d</a:t>
            </a:r>
            <a:r>
              <a:rPr sz="2800" i="1" spc="0" dirty="0" smtClean="0">
                <a:solidFill>
                  <a:srgbClr val="FFCC00"/>
                </a:solidFill>
                <a:latin typeface="Monotype Corsiva"/>
                <a:cs typeface="Monotype Corsiva"/>
              </a:rPr>
              <a:t>esirable</a:t>
            </a:r>
            <a:r>
              <a:rPr sz="2800" i="1" spc="-7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quality</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teacher</a:t>
            </a:r>
            <a:r>
              <a:rPr sz="2800" i="1" spc="-6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is</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te</a:t>
            </a:r>
            <a:r>
              <a:rPr sz="2800" i="1" spc="-4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for</a:t>
            </a:r>
            <a:r>
              <a:rPr sz="2800" i="1" spc="-2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readin</a:t>
            </a:r>
            <a:r>
              <a:rPr sz="2800" i="1" spc="-4" dirty="0" smtClean="0">
                <a:solidFill>
                  <a:srgbClr val="FFCC00"/>
                </a:solidFill>
                <a:latin typeface="Monotype Corsiva"/>
                <a:cs typeface="Monotype Corsiva"/>
              </a:rPr>
              <a:t>g</a:t>
            </a:r>
            <a:r>
              <a:rPr sz="2800" i="1" spc="0" dirty="0" smtClean="0">
                <a:solidFill>
                  <a:srgbClr val="FFCC00"/>
                </a:solidFill>
                <a:latin typeface="Monotype Corsiva"/>
                <a:cs typeface="Monotype Corsiva"/>
              </a:rPr>
              <a:t>. </a:t>
            </a:r>
            <a:endParaRPr sz="2800">
              <a:latin typeface="Monotype Corsiva"/>
              <a:cs typeface="Monotype Corsiva"/>
            </a:endParaRPr>
          </a:p>
          <a:p>
            <a:pPr marL="12700" marR="432582">
              <a:lnSpc>
                <a:spcPts val="3141"/>
              </a:lnSpc>
              <a:spcBef>
                <a:spcPts val="219"/>
              </a:spcBef>
            </a:pPr>
            <a:r>
              <a:rPr sz="2800" i="1" spc="0" dirty="0" smtClean="0">
                <a:solidFill>
                  <a:srgbClr val="FFCC00"/>
                </a:solidFill>
                <a:latin typeface="Monotype Corsiva"/>
                <a:cs typeface="Monotype Corsiva"/>
              </a:rPr>
              <a:t>He</a:t>
            </a:r>
            <a:r>
              <a:rPr sz="2800" i="1" spc="-2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ha</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habit</a:t>
            </a:r>
            <a:r>
              <a:rPr sz="2800" i="1" spc="-4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keeping</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himself</a:t>
            </a:r>
            <a:r>
              <a:rPr sz="2800" i="1" spc="-5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ouch</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wi</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a:t>
            </a:r>
            <a:r>
              <a:rPr sz="2800" i="1" spc="-3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 </a:t>
            </a:r>
            <a:endParaRPr sz="2800">
              <a:latin typeface="Monotype Corsiva"/>
              <a:cs typeface="Monotype Corsiva"/>
            </a:endParaRPr>
          </a:p>
          <a:p>
            <a:pPr marL="12700" marR="432582">
              <a:lnSpc>
                <a:spcPts val="3141"/>
              </a:lnSpc>
              <a:spcBef>
                <a:spcPts val="219"/>
              </a:spcBef>
            </a:pPr>
            <a:r>
              <a:rPr sz="2800" i="1" spc="0" dirty="0" smtClean="0">
                <a:solidFill>
                  <a:srgbClr val="FFCC00"/>
                </a:solidFill>
                <a:latin typeface="Monotype Corsiva"/>
                <a:cs typeface="Monotype Corsiva"/>
              </a:rPr>
              <a:t>late</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t</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de</a:t>
            </a:r>
            <a:r>
              <a:rPr sz="2800" i="1" spc="4"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elopme</a:t>
            </a:r>
            <a:r>
              <a:rPr sz="2800" i="1" spc="-4" dirty="0" smtClean="0">
                <a:solidFill>
                  <a:srgbClr val="FFCC00"/>
                </a:solidFill>
                <a:latin typeface="Monotype Corsiva"/>
                <a:cs typeface="Monotype Corsiva"/>
              </a:rPr>
              <a:t>n</a:t>
            </a:r>
            <a:r>
              <a:rPr sz="2800" i="1" spc="0" dirty="0" smtClean="0">
                <a:solidFill>
                  <a:srgbClr val="FFCC00"/>
                </a:solidFill>
                <a:latin typeface="Monotype Corsiva"/>
                <a:cs typeface="Monotype Corsiva"/>
              </a:rPr>
              <a:t>t</a:t>
            </a:r>
            <a:r>
              <a:rPr sz="2800" i="1" spc="-8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es</a:t>
            </a:r>
            <a:r>
              <a:rPr sz="2800" i="1" spc="4"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ecially</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belonging</a:t>
            </a:r>
            <a:r>
              <a:rPr sz="2800" i="1" spc="-5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a:t>
            </a:r>
            <a:r>
              <a:rPr sz="2800" i="1" spc="-9" dirty="0" smtClean="0">
                <a:solidFill>
                  <a:srgbClr val="FFCC00"/>
                </a:solidFill>
                <a:latin typeface="Monotype Corsiva"/>
                <a:cs typeface="Monotype Corsiva"/>
              </a:rPr>
              <a:t>w</a:t>
            </a:r>
            <a:r>
              <a:rPr sz="2800" i="1" spc="0" dirty="0" smtClean="0">
                <a:solidFill>
                  <a:srgbClr val="FFCC00"/>
                </a:solidFill>
                <a:latin typeface="Monotype Corsiva"/>
                <a:cs typeface="Monotype Corsiva"/>
              </a:rPr>
              <a:t>n</a:t>
            </a:r>
            <a:r>
              <a:rPr sz="2800" i="1" spc="-2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subjects.</a:t>
            </a:r>
            <a:r>
              <a:rPr sz="2800" i="1" spc="-8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He</a:t>
            </a:r>
            <a:endParaRPr sz="2800">
              <a:latin typeface="Monotype Corsiva"/>
              <a:cs typeface="Monotype Corsiva"/>
            </a:endParaRPr>
          </a:p>
          <a:p>
            <a:pPr marL="12700">
              <a:lnSpc>
                <a:spcPct val="93505"/>
              </a:lnSpc>
              <a:spcBef>
                <a:spcPts val="224"/>
              </a:spcBef>
            </a:pP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4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voracious</a:t>
            </a:r>
            <a:r>
              <a:rPr sz="2800" i="1" spc="-6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reader</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kno</a:t>
            </a:r>
            <a:r>
              <a:rPr sz="2800" i="1" spc="-9" dirty="0" smtClean="0">
                <a:solidFill>
                  <a:srgbClr val="FFCC00"/>
                </a:solidFill>
                <a:latin typeface="Monotype Corsiva"/>
                <a:cs typeface="Monotype Corsiva"/>
              </a:rPr>
              <a:t>w</a:t>
            </a:r>
            <a:r>
              <a:rPr sz="2800" i="1" spc="0" dirty="0" smtClean="0">
                <a:solidFill>
                  <a:srgbClr val="FFCC00"/>
                </a:solidFill>
                <a:latin typeface="Monotype Corsiva"/>
                <a:cs typeface="Monotype Corsiva"/>
              </a:rPr>
              <a:t>ledge</a:t>
            </a:r>
            <a:r>
              <a:rPr sz="2800" i="1" spc="-7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av</a:t>
            </a:r>
            <a:r>
              <a:rPr sz="2800" i="1" spc="4"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ilable</a:t>
            </a:r>
            <a:r>
              <a:rPr sz="2800" i="1" spc="-7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him</a:t>
            </a:r>
            <a:r>
              <a:rPr sz="2800" i="1" spc="-1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from</a:t>
            </a:r>
            <a:endParaRPr sz="2800">
              <a:latin typeface="Monotype Corsiva"/>
              <a:cs typeface="Monotype Corsiva"/>
            </a:endParaRPr>
          </a:p>
          <a:p>
            <a:pPr marL="12700" marR="53263">
              <a:lnSpc>
                <a:spcPct val="93505"/>
              </a:lnSpc>
              <a:spcBef>
                <a:spcPts val="215"/>
              </a:spcBef>
            </a:pPr>
            <a:r>
              <a:rPr sz="2800" i="1" spc="0" dirty="0" smtClean="0">
                <a:solidFill>
                  <a:srgbClr val="FFCC00"/>
                </a:solidFill>
                <a:latin typeface="Monotype Corsiva"/>
                <a:cs typeface="Monotype Corsiva"/>
              </a:rPr>
              <a:t>m</a:t>
            </a:r>
            <a:r>
              <a:rPr sz="2800" i="1" spc="-9" dirty="0" smtClean="0">
                <a:solidFill>
                  <a:srgbClr val="FFCC00"/>
                </a:solidFill>
                <a:latin typeface="Monotype Corsiva"/>
                <a:cs typeface="Monotype Corsiva"/>
              </a:rPr>
              <a:t>u</a:t>
            </a:r>
            <a:r>
              <a:rPr sz="2800" i="1" spc="0" dirty="0" smtClean="0">
                <a:solidFill>
                  <a:srgbClr val="FFCC00"/>
                </a:solidFill>
                <a:latin typeface="Monotype Corsiva"/>
                <a:cs typeface="Monotype Corsiva"/>
              </a:rPr>
              <a:t>lt</a:t>
            </a:r>
            <a:r>
              <a:rPr sz="2800" i="1" spc="9" dirty="0" smtClean="0">
                <a:solidFill>
                  <a:srgbClr val="FFCC00"/>
                </a:solidFill>
                <a:latin typeface="Monotype Corsiva"/>
                <a:cs typeface="Monotype Corsiva"/>
              </a:rPr>
              <a:t>i</a:t>
            </a:r>
            <a:r>
              <a:rPr sz="2800" i="1" spc="-4" dirty="0" smtClean="0">
                <a:solidFill>
                  <a:srgbClr val="FFCC00"/>
                </a:solidFill>
                <a:latin typeface="Monotype Corsiva"/>
                <a:cs typeface="Monotype Corsiva"/>
              </a:rPr>
              <a:t>-</a:t>
            </a:r>
            <a:r>
              <a:rPr sz="2800" i="1" spc="0" dirty="0" smtClean="0">
                <a:solidFill>
                  <a:srgbClr val="FFCC00"/>
                </a:solidFill>
                <a:latin typeface="Monotype Corsiva"/>
                <a:cs typeface="Monotype Corsiva"/>
              </a:rPr>
              <a:t>dime</a:t>
            </a:r>
            <a:r>
              <a:rPr sz="2800" i="1" spc="-4" dirty="0" smtClean="0">
                <a:solidFill>
                  <a:srgbClr val="FFCC00"/>
                </a:solidFill>
                <a:latin typeface="Monotype Corsiva"/>
                <a:cs typeface="Monotype Corsiva"/>
              </a:rPr>
              <a:t>n</a:t>
            </a:r>
            <a:r>
              <a:rPr sz="2800" i="1" spc="0" dirty="0" smtClean="0">
                <a:solidFill>
                  <a:srgbClr val="FFCC00"/>
                </a:solidFill>
                <a:latin typeface="Monotype Corsiva"/>
                <a:cs typeface="Monotype Corsiva"/>
              </a:rPr>
              <a:t>sional</a:t>
            </a:r>
            <a:r>
              <a:rPr sz="2800" i="1" spc="-12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sourc</a:t>
            </a:r>
            <a:r>
              <a:rPr sz="2800" i="1" spc="-4" dirty="0" smtClean="0">
                <a:solidFill>
                  <a:srgbClr val="FFCC00"/>
                </a:solidFill>
                <a:latin typeface="Monotype Corsiva"/>
                <a:cs typeface="Monotype Corsiva"/>
              </a:rPr>
              <a:t>e</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endParaRPr sz="2800">
              <a:latin typeface="Monotype Corsiva"/>
              <a:cs typeface="Monotype Corsiva"/>
            </a:endParaRPr>
          </a:p>
        </p:txBody>
      </p:sp>
    </p:spTree>
    <p:extLst>
      <p:ext uri="{BB962C8B-B14F-4D97-AF65-F5344CB8AC3E}">
        <p14:creationId xmlns:p14="http://schemas.microsoft.com/office/powerpoint/2010/main" val="230710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30200" y="489249"/>
            <a:ext cx="4370702" cy="1028474"/>
          </a:xfrm>
          <a:prstGeom prst="rect">
            <a:avLst/>
          </a:prstGeom>
        </p:spPr>
        <p:txBody>
          <a:bodyPr wrap="square" lIns="0" tIns="0" rIns="0" bIns="0" rtlCol="0">
            <a:noAutofit/>
          </a:bodyPr>
          <a:lstStyle/>
          <a:p>
            <a:pPr marR="12700" algn="r">
              <a:lnSpc>
                <a:spcPts val="5315"/>
              </a:lnSpc>
              <a:spcBef>
                <a:spcPts val="265"/>
              </a:spcBef>
            </a:pPr>
            <a:r>
              <a:rPr sz="6000" spc="-49" baseline="12675" dirty="0" smtClean="0">
                <a:solidFill>
                  <a:srgbClr val="FFFFFF"/>
                </a:solidFill>
                <a:latin typeface="Gabriola"/>
                <a:cs typeface="Gabriola"/>
              </a:rPr>
              <a:t>C</a:t>
            </a:r>
            <a:r>
              <a:rPr sz="6000" spc="-29" baseline="12675" dirty="0" smtClean="0">
                <a:solidFill>
                  <a:srgbClr val="FFFFFF"/>
                </a:solidFill>
                <a:latin typeface="Gabriola"/>
                <a:cs typeface="Gabriola"/>
              </a:rPr>
              <a:t>o</a:t>
            </a:r>
            <a:r>
              <a:rPr sz="6000" spc="-42" baseline="12675" dirty="0" smtClean="0">
                <a:solidFill>
                  <a:srgbClr val="FFFFFF"/>
                </a:solidFill>
                <a:latin typeface="Gabriola"/>
                <a:cs typeface="Gabriola"/>
              </a:rPr>
              <a:t>n</a:t>
            </a:r>
            <a:r>
              <a:rPr sz="6000" spc="0" baseline="12675" dirty="0" smtClean="0">
                <a:solidFill>
                  <a:srgbClr val="FFFFFF"/>
                </a:solidFill>
                <a:latin typeface="Gabriola"/>
                <a:cs typeface="Gabriola"/>
              </a:rPr>
              <a:t>t</a:t>
            </a:r>
            <a:r>
              <a:rPr sz="6000" spc="-19" baseline="12675" dirty="0" smtClean="0">
                <a:solidFill>
                  <a:srgbClr val="FFFFFF"/>
                </a:solidFill>
                <a:latin typeface="Gabriola"/>
                <a:cs typeface="Gabriola"/>
              </a:rPr>
              <a:t>.</a:t>
            </a:r>
            <a:r>
              <a:rPr sz="6000" spc="-6" baseline="12675" dirty="0" smtClean="0">
                <a:solidFill>
                  <a:srgbClr val="FFFFFF"/>
                </a:solidFill>
                <a:latin typeface="Gabriola"/>
                <a:cs typeface="Gabriola"/>
              </a:rPr>
              <a:t>.</a:t>
            </a:r>
            <a:endParaRPr sz="4000">
              <a:latin typeface="Gabriola"/>
              <a:cs typeface="Gabriola"/>
            </a:endParaRPr>
          </a:p>
          <a:p>
            <a:pPr marL="12700">
              <a:lnSpc>
                <a:spcPts val="2755"/>
              </a:lnSpc>
            </a:pPr>
            <a:r>
              <a:rPr sz="4200" i="1" spc="0" baseline="6365" dirty="0" smtClean="0">
                <a:solidFill>
                  <a:srgbClr val="FF33CC"/>
                </a:solidFill>
                <a:latin typeface="Monotype Corsiva"/>
                <a:cs typeface="Monotype Corsiva"/>
              </a:rPr>
              <a:t>3.A</a:t>
            </a:r>
            <a:r>
              <a:rPr sz="4200" i="1" spc="-30" baseline="6365" dirty="0" smtClean="0">
                <a:solidFill>
                  <a:srgbClr val="FF33CC"/>
                </a:solidFill>
                <a:latin typeface="Monotype Corsiva"/>
                <a:cs typeface="Monotype Corsiva"/>
              </a:rPr>
              <a:t> </a:t>
            </a:r>
            <a:r>
              <a:rPr sz="4200" i="1" spc="0" baseline="6365" dirty="0" smtClean="0">
                <a:solidFill>
                  <a:srgbClr val="FF33CC"/>
                </a:solidFill>
                <a:latin typeface="Monotype Corsiva"/>
                <a:cs typeface="Monotype Corsiva"/>
              </a:rPr>
              <a:t>good</a:t>
            </a:r>
            <a:r>
              <a:rPr sz="4200" i="1" spc="-30" baseline="6365" dirty="0" smtClean="0">
                <a:solidFill>
                  <a:srgbClr val="FF33CC"/>
                </a:solidFill>
                <a:latin typeface="Monotype Corsiva"/>
                <a:cs typeface="Monotype Corsiva"/>
              </a:rPr>
              <a:t> </a:t>
            </a:r>
            <a:r>
              <a:rPr sz="4200" i="1" spc="0" baseline="6365" dirty="0" smtClean="0">
                <a:solidFill>
                  <a:srgbClr val="FF33CC"/>
                </a:solidFill>
                <a:latin typeface="Monotype Corsiva"/>
                <a:cs typeface="Monotype Corsiva"/>
              </a:rPr>
              <a:t>co</a:t>
            </a:r>
            <a:r>
              <a:rPr sz="4200" i="1" spc="-9" baseline="6365" dirty="0" smtClean="0">
                <a:solidFill>
                  <a:srgbClr val="FF33CC"/>
                </a:solidFill>
                <a:latin typeface="Monotype Corsiva"/>
                <a:cs typeface="Monotype Corsiva"/>
              </a:rPr>
              <a:t>m</a:t>
            </a:r>
            <a:r>
              <a:rPr sz="4200" i="1" spc="0" baseline="6365" dirty="0" smtClean="0">
                <a:solidFill>
                  <a:srgbClr val="FF33CC"/>
                </a:solidFill>
                <a:latin typeface="Monotype Corsiva"/>
                <a:cs typeface="Monotype Corsiva"/>
              </a:rPr>
              <a:t>mu</a:t>
            </a:r>
            <a:r>
              <a:rPr sz="4200" i="1" spc="-9" baseline="6365" dirty="0" smtClean="0">
                <a:solidFill>
                  <a:srgbClr val="FF33CC"/>
                </a:solidFill>
                <a:latin typeface="Monotype Corsiva"/>
                <a:cs typeface="Monotype Corsiva"/>
              </a:rPr>
              <a:t>n</a:t>
            </a:r>
            <a:r>
              <a:rPr sz="4200" i="1" spc="0" baseline="6365" dirty="0" smtClean="0">
                <a:solidFill>
                  <a:srgbClr val="FF33CC"/>
                </a:solidFill>
                <a:latin typeface="Monotype Corsiva"/>
                <a:cs typeface="Monotype Corsiva"/>
              </a:rPr>
              <a:t>icator</a:t>
            </a:r>
            <a:r>
              <a:rPr sz="4200" i="1" spc="-87" baseline="6365" dirty="0" smtClean="0">
                <a:solidFill>
                  <a:srgbClr val="FF33CC"/>
                </a:solidFill>
                <a:latin typeface="Monotype Corsiva"/>
                <a:cs typeface="Monotype Corsiva"/>
              </a:rPr>
              <a:t> </a:t>
            </a:r>
            <a:r>
              <a:rPr sz="4200" i="1" spc="0" baseline="6365" dirty="0" smtClean="0">
                <a:solidFill>
                  <a:srgbClr val="FF33CC"/>
                </a:solidFill>
                <a:latin typeface="Monotype Corsiva"/>
                <a:cs typeface="Monotype Corsiva"/>
              </a:rPr>
              <a:t>of idea</a:t>
            </a:r>
            <a:r>
              <a:rPr sz="4200" i="1" spc="14" baseline="6365" dirty="0" smtClean="0">
                <a:solidFill>
                  <a:srgbClr val="FF33CC"/>
                </a:solidFill>
                <a:latin typeface="Monotype Corsiva"/>
                <a:cs typeface="Monotype Corsiva"/>
              </a:rPr>
              <a:t>s</a:t>
            </a:r>
            <a:r>
              <a:rPr sz="4200" i="1" spc="0" baseline="6365" dirty="0" smtClean="0">
                <a:solidFill>
                  <a:srgbClr val="FFCC00"/>
                </a:solidFill>
                <a:latin typeface="Monotype Corsiva"/>
                <a:cs typeface="Monotype Corsiva"/>
              </a:rPr>
              <a:t>:</a:t>
            </a:r>
            <a:endParaRPr sz="2800">
              <a:latin typeface="Monotype Corsiva"/>
              <a:cs typeface="Monotype Corsiva"/>
            </a:endParaRPr>
          </a:p>
        </p:txBody>
      </p:sp>
      <p:sp>
        <p:nvSpPr>
          <p:cNvPr id="100" name="object 100"/>
          <p:cNvSpPr txBox="1"/>
          <p:nvPr/>
        </p:nvSpPr>
        <p:spPr>
          <a:xfrm>
            <a:off x="1030020" y="1649296"/>
            <a:ext cx="7088730" cy="380491"/>
          </a:xfrm>
          <a:prstGeom prst="rect">
            <a:avLst/>
          </a:prstGeom>
        </p:spPr>
        <p:txBody>
          <a:bodyPr wrap="square" lIns="0" tIns="0" rIns="0" bIns="0" rtlCol="0">
            <a:noAutofit/>
          </a:bodyPr>
          <a:lstStyle/>
          <a:p>
            <a:pPr marL="12700">
              <a:lnSpc>
                <a:spcPts val="2970"/>
              </a:lnSpc>
              <a:spcBef>
                <a:spcPts val="148"/>
              </a:spcBef>
            </a:pPr>
            <a:r>
              <a:rPr sz="4200" i="1" spc="0" baseline="5304" dirty="0" smtClean="0">
                <a:solidFill>
                  <a:srgbClr val="FFCC00"/>
                </a:solidFill>
                <a:latin typeface="Monotype Corsiva"/>
                <a:cs typeface="Monotype Corsiva"/>
              </a:rPr>
              <a:t>A</a:t>
            </a:r>
            <a:r>
              <a:rPr sz="4200" i="1" spc="-17"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teacher</a:t>
            </a:r>
            <a:r>
              <a:rPr sz="4200" i="1" spc="-5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ould</a:t>
            </a:r>
            <a:r>
              <a:rPr sz="4200" i="1" spc="-5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be</a:t>
            </a:r>
            <a:r>
              <a:rPr sz="4200" i="1" spc="-21"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cl</a:t>
            </a:r>
            <a:r>
              <a:rPr sz="4200" i="1" spc="-4" baseline="5304" dirty="0" smtClean="0">
                <a:solidFill>
                  <a:srgbClr val="FFCC00"/>
                </a:solidFill>
                <a:latin typeface="Monotype Corsiva"/>
                <a:cs typeface="Monotype Corsiva"/>
              </a:rPr>
              <a:t>e</a:t>
            </a:r>
            <a:r>
              <a:rPr sz="4200" i="1" spc="0" baseline="5304" dirty="0" smtClean="0">
                <a:solidFill>
                  <a:srgbClr val="FFCC00"/>
                </a:solidFill>
                <a:latin typeface="Monotype Corsiva"/>
                <a:cs typeface="Monotype Corsiva"/>
              </a:rPr>
              <a:t>ar</a:t>
            </a:r>
            <a:r>
              <a:rPr sz="4200" i="1" spc="-3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in</a:t>
            </a:r>
            <a:r>
              <a:rPr sz="4200" i="1" spc="-1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speech</a:t>
            </a:r>
            <a:r>
              <a:rPr sz="4200" i="1" spc="-5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and</a:t>
            </a:r>
            <a:r>
              <a:rPr sz="4200" i="1" spc="-3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ould</a:t>
            </a:r>
            <a:r>
              <a:rPr sz="4200" i="1" spc="-4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be</a:t>
            </a:r>
            <a:r>
              <a:rPr sz="4200" i="1" spc="-21"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able</a:t>
            </a:r>
            <a:r>
              <a:rPr sz="4200" i="1" spc="-3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to</a:t>
            </a:r>
            <a:endParaRPr sz="2800">
              <a:latin typeface="Monotype Corsiva"/>
              <a:cs typeface="Monotype Corsiva"/>
            </a:endParaRPr>
          </a:p>
        </p:txBody>
      </p:sp>
      <p:sp>
        <p:nvSpPr>
          <p:cNvPr id="101" name="object 101"/>
          <p:cNvSpPr txBox="1"/>
          <p:nvPr/>
        </p:nvSpPr>
        <p:spPr>
          <a:xfrm>
            <a:off x="330200" y="2075795"/>
            <a:ext cx="7755789" cy="2258915"/>
          </a:xfrm>
          <a:prstGeom prst="rect">
            <a:avLst/>
          </a:prstGeom>
        </p:spPr>
        <p:txBody>
          <a:bodyPr wrap="square" lIns="0" tIns="0" rIns="0" bIns="0" rtlCol="0">
            <a:noAutofit/>
          </a:bodyPr>
          <a:lstStyle/>
          <a:p>
            <a:pPr marL="12700" marR="4895">
              <a:lnSpc>
                <a:spcPts val="2970"/>
              </a:lnSpc>
              <a:spcBef>
                <a:spcPts val="148"/>
              </a:spcBef>
            </a:pPr>
            <a:r>
              <a:rPr sz="4200" i="1" spc="0" baseline="5304" dirty="0" smtClean="0">
                <a:solidFill>
                  <a:srgbClr val="FFCC00"/>
                </a:solidFill>
                <a:latin typeface="Monotype Corsiva"/>
                <a:cs typeface="Monotype Corsiva"/>
              </a:rPr>
              <a:t>co</a:t>
            </a:r>
            <a:r>
              <a:rPr sz="4200" i="1" spc="-9" baseline="5304" dirty="0" smtClean="0">
                <a:solidFill>
                  <a:srgbClr val="FFCC00"/>
                </a:solidFill>
                <a:latin typeface="Monotype Corsiva"/>
                <a:cs typeface="Monotype Corsiva"/>
              </a:rPr>
              <a:t>n</a:t>
            </a:r>
            <a:r>
              <a:rPr sz="4200" i="1" spc="0" baseline="5304" dirty="0" smtClean="0">
                <a:solidFill>
                  <a:srgbClr val="FFCC00"/>
                </a:solidFill>
                <a:latin typeface="Monotype Corsiva"/>
                <a:cs typeface="Monotype Corsiva"/>
              </a:rPr>
              <a:t>vey</a:t>
            </a:r>
            <a:r>
              <a:rPr sz="4200" i="1" spc="-4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his</a:t>
            </a:r>
            <a:r>
              <a:rPr sz="4200" i="1" spc="-22" baseline="5304" dirty="0" smtClean="0">
                <a:solidFill>
                  <a:srgbClr val="FFCC00"/>
                </a:solidFill>
                <a:latin typeface="Monotype Corsiva"/>
                <a:cs typeface="Monotype Corsiva"/>
              </a:rPr>
              <a:t> </a:t>
            </a:r>
            <a:r>
              <a:rPr sz="4200" i="1" spc="4" baseline="5304" dirty="0" smtClean="0">
                <a:solidFill>
                  <a:srgbClr val="FFCC00"/>
                </a:solidFill>
                <a:latin typeface="Monotype Corsiva"/>
                <a:cs typeface="Monotype Corsiva"/>
              </a:rPr>
              <a:t>i</a:t>
            </a:r>
            <a:r>
              <a:rPr sz="4200" i="1" spc="0" baseline="5304" dirty="0" smtClean="0">
                <a:solidFill>
                  <a:srgbClr val="FFCC00"/>
                </a:solidFill>
                <a:latin typeface="Monotype Corsiva"/>
                <a:cs typeface="Monotype Corsiva"/>
              </a:rPr>
              <a:t>deas</a:t>
            </a:r>
            <a:r>
              <a:rPr sz="4200" i="1" spc="-3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to</a:t>
            </a:r>
            <a:r>
              <a:rPr sz="4200" i="1" spc="-2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his</a:t>
            </a:r>
            <a:r>
              <a:rPr sz="4200" i="1" spc="-2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pupils</a:t>
            </a:r>
            <a:r>
              <a:rPr sz="4200" i="1" spc="-3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with</a:t>
            </a:r>
            <a:r>
              <a:rPr sz="4200" i="1" spc="-4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ease</a:t>
            </a:r>
            <a:r>
              <a:rPr sz="4200" i="1" spc="-3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and</a:t>
            </a:r>
            <a:r>
              <a:rPr sz="4200" i="1" spc="-3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ef</a:t>
            </a:r>
            <a:r>
              <a:rPr sz="4200" i="1" spc="4" baseline="5304" dirty="0" smtClean="0">
                <a:solidFill>
                  <a:srgbClr val="FFCC00"/>
                </a:solidFill>
                <a:latin typeface="Monotype Corsiva"/>
                <a:cs typeface="Monotype Corsiva"/>
              </a:rPr>
              <a:t>f</a:t>
            </a:r>
            <a:r>
              <a:rPr sz="4200" i="1" spc="0" baseline="5304" dirty="0" smtClean="0">
                <a:solidFill>
                  <a:srgbClr val="FFCC00"/>
                </a:solidFill>
                <a:latin typeface="Monotype Corsiva"/>
                <a:cs typeface="Monotype Corsiva"/>
              </a:rPr>
              <a:t>ectiveness.</a:t>
            </a:r>
            <a:r>
              <a:rPr sz="4200" i="1" spc="-11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His</a:t>
            </a:r>
            <a:endParaRPr sz="2800">
              <a:latin typeface="Monotype Corsiva"/>
              <a:cs typeface="Monotype Corsiva"/>
            </a:endParaRPr>
          </a:p>
          <a:p>
            <a:pPr marL="12700" marR="53263">
              <a:lnSpc>
                <a:spcPct val="93505"/>
              </a:lnSpc>
              <a:spcBef>
                <a:spcPts val="71"/>
              </a:spcBef>
            </a:pPr>
            <a:r>
              <a:rPr sz="2800" i="1" spc="0" dirty="0" smtClean="0">
                <a:solidFill>
                  <a:srgbClr val="FFCC00"/>
                </a:solidFill>
                <a:latin typeface="Monotype Corsiva"/>
                <a:cs typeface="Monotype Corsiva"/>
              </a:rPr>
              <a:t>board</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k</a:t>
            </a:r>
            <a:r>
              <a:rPr sz="2800" i="1" spc="0" dirty="0" smtClean="0">
                <a:solidFill>
                  <a:srgbClr val="FFCC00"/>
                </a:solidFill>
                <a:latin typeface="Monotype Corsiva"/>
                <a:cs typeface="Monotype Corsiva"/>
              </a:rPr>
              <a:t>etching</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qui</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e</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nea</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bold</a:t>
            </a:r>
            <a:r>
              <a:rPr sz="2800" i="1" spc="-2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effect</a:t>
            </a:r>
            <a:r>
              <a:rPr sz="2800" i="1" spc="9"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ve.</a:t>
            </a:r>
            <a:endParaRPr sz="2800">
              <a:latin typeface="Monotype Corsiva"/>
              <a:cs typeface="Monotype Corsiva"/>
            </a:endParaRPr>
          </a:p>
          <a:p>
            <a:pPr marL="12700" marR="53263">
              <a:lnSpc>
                <a:spcPct val="93505"/>
              </a:lnSpc>
              <a:spcBef>
                <a:spcPts val="890"/>
              </a:spcBef>
            </a:pPr>
            <a:r>
              <a:rPr sz="2800" i="1" spc="4" dirty="0" smtClean="0">
                <a:solidFill>
                  <a:srgbClr val="FF33CC"/>
                </a:solidFill>
                <a:latin typeface="Monotype Corsiva"/>
                <a:cs typeface="Monotype Corsiva"/>
              </a:rPr>
              <a:t>4</a:t>
            </a:r>
            <a:r>
              <a:rPr sz="2800" i="1" spc="0" dirty="0" smtClean="0">
                <a:solidFill>
                  <a:srgbClr val="FF33CC"/>
                </a:solidFill>
                <a:latin typeface="Monotype Corsiva"/>
                <a:cs typeface="Monotype Corsiva"/>
              </a:rPr>
              <a:t>.</a:t>
            </a:r>
            <a:r>
              <a:rPr sz="2800" i="1" spc="-18"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Plain</a:t>
            </a:r>
            <a:r>
              <a:rPr sz="2800" i="1" spc="-43"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s</a:t>
            </a:r>
            <a:r>
              <a:rPr sz="2800" i="1" spc="9" dirty="0" smtClean="0">
                <a:solidFill>
                  <a:srgbClr val="FF33CC"/>
                </a:solidFill>
                <a:latin typeface="Monotype Corsiva"/>
                <a:cs typeface="Monotype Corsiva"/>
              </a:rPr>
              <a:t>p</a:t>
            </a:r>
            <a:r>
              <a:rPr sz="2800" i="1" spc="0" dirty="0" smtClean="0">
                <a:solidFill>
                  <a:srgbClr val="FF33CC"/>
                </a:solidFill>
                <a:latin typeface="Monotype Corsiva"/>
                <a:cs typeface="Monotype Corsiva"/>
              </a:rPr>
              <a:t>eaking:</a:t>
            </a:r>
            <a:endParaRPr sz="2800">
              <a:latin typeface="Monotype Corsiva"/>
              <a:cs typeface="Monotype Corsiva"/>
            </a:endParaRPr>
          </a:p>
          <a:p>
            <a:pPr marL="790244" marR="53263">
              <a:lnSpc>
                <a:spcPct val="93505"/>
              </a:lnSpc>
              <a:spcBef>
                <a:spcPts val="890"/>
              </a:spcBef>
            </a:pPr>
            <a:r>
              <a:rPr sz="2800" i="1" spc="0" dirty="0" smtClean="0">
                <a:solidFill>
                  <a:srgbClr val="FFCC00"/>
                </a:solidFill>
                <a:latin typeface="Monotype Corsiva"/>
                <a:cs typeface="Monotype Corsiva"/>
              </a:rPr>
              <a:t>A</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teacher</a:t>
            </a:r>
            <a:r>
              <a:rPr sz="2800" i="1" spc="-69"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b</a:t>
            </a:r>
            <a:r>
              <a:rPr sz="2800" i="1" spc="0" dirty="0" smtClean="0">
                <a:solidFill>
                  <a:srgbClr val="FFCC00"/>
                </a:solidFill>
                <a:latin typeface="Monotype Corsiva"/>
                <a:cs typeface="Monotype Corsiva"/>
              </a:rPr>
              <a:t>y</a:t>
            </a:r>
            <a:r>
              <a:rPr sz="2800" i="1" spc="-22"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n</a:t>
            </a:r>
            <a:r>
              <a:rPr sz="2800" i="1" spc="0" dirty="0" smtClean="0">
                <a:solidFill>
                  <a:srgbClr val="FFCC00"/>
                </a:solidFill>
                <a:latin typeface="Monotype Corsiva"/>
                <a:cs typeface="Monotype Corsiva"/>
              </a:rPr>
              <a:t>ature</a:t>
            </a:r>
            <a:r>
              <a:rPr sz="2800" i="1" spc="-64"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hould</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ruth</a:t>
            </a:r>
            <a:r>
              <a:rPr sz="2800" i="1" spc="-5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loving</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plain</a:t>
            </a:r>
            <a:endParaRPr sz="2800">
              <a:latin typeface="Monotype Corsiva"/>
              <a:cs typeface="Monotype Corsiva"/>
            </a:endParaRPr>
          </a:p>
          <a:p>
            <a:pPr marL="12700">
              <a:lnSpc>
                <a:spcPct val="93505"/>
              </a:lnSpc>
              <a:spcBef>
                <a:spcPts val="220"/>
              </a:spcBef>
            </a:pP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eaking.</a:t>
            </a:r>
            <a:r>
              <a:rPr sz="2800" i="1" spc="-7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He</a:t>
            </a:r>
            <a:r>
              <a:rPr sz="2800" i="1" spc="-2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must</a:t>
            </a:r>
            <a:r>
              <a:rPr sz="2800" i="1" spc="-3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ha</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eno</a:t>
            </a:r>
            <a:r>
              <a:rPr sz="2800" i="1" spc="-4" dirty="0" smtClean="0">
                <a:solidFill>
                  <a:srgbClr val="FFCC00"/>
                </a:solidFill>
                <a:latin typeface="Monotype Corsiva"/>
                <a:cs typeface="Monotype Corsiva"/>
              </a:rPr>
              <a:t>u</a:t>
            </a:r>
            <a:r>
              <a:rPr sz="2800" i="1" spc="0" dirty="0" smtClean="0">
                <a:solidFill>
                  <a:srgbClr val="FFCC00"/>
                </a:solidFill>
                <a:latin typeface="Monotype Corsiva"/>
                <a:cs typeface="Monotype Corsiva"/>
              </a:rPr>
              <a:t>gh</a:t>
            </a:r>
            <a:r>
              <a:rPr sz="2800" i="1" spc="-5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courage</a:t>
            </a:r>
            <a:r>
              <a:rPr sz="2800" i="1" spc="-6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say</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right</a:t>
            </a:r>
            <a:r>
              <a:rPr sz="2800" i="1" spc="-3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ing</a:t>
            </a:r>
            <a:endParaRPr sz="2800">
              <a:latin typeface="Monotype Corsiva"/>
              <a:cs typeface="Monotype Corsiva"/>
            </a:endParaRPr>
          </a:p>
        </p:txBody>
      </p:sp>
      <p:sp>
        <p:nvSpPr>
          <p:cNvPr id="102" name="object 102"/>
          <p:cNvSpPr txBox="1"/>
          <p:nvPr/>
        </p:nvSpPr>
        <p:spPr>
          <a:xfrm>
            <a:off x="8067962" y="2075795"/>
            <a:ext cx="752225" cy="380796"/>
          </a:xfrm>
          <a:prstGeom prst="rect">
            <a:avLst/>
          </a:prstGeom>
        </p:spPr>
        <p:txBody>
          <a:bodyPr wrap="square" lIns="0" tIns="0" rIns="0" bIns="0" rtlCol="0">
            <a:noAutofit/>
          </a:bodyPr>
          <a:lstStyle/>
          <a:p>
            <a:pPr marL="12700">
              <a:lnSpc>
                <a:spcPts val="2970"/>
              </a:lnSpc>
              <a:spcBef>
                <a:spcPts val="148"/>
              </a:spcBef>
            </a:pPr>
            <a:r>
              <a:rPr sz="4200" i="1" spc="0" baseline="5304" dirty="0" smtClean="0">
                <a:solidFill>
                  <a:srgbClr val="FFCC00"/>
                </a:solidFill>
                <a:latin typeface="Monotype Corsiva"/>
                <a:cs typeface="Monotype Corsiva"/>
              </a:rPr>
              <a:t>black</a:t>
            </a:r>
            <a:endParaRPr sz="2800">
              <a:latin typeface="Monotype Corsiva"/>
              <a:cs typeface="Monotype Corsiva"/>
            </a:endParaRPr>
          </a:p>
        </p:txBody>
      </p:sp>
      <p:sp>
        <p:nvSpPr>
          <p:cNvPr id="103" name="object 103"/>
          <p:cNvSpPr txBox="1"/>
          <p:nvPr/>
        </p:nvSpPr>
        <p:spPr>
          <a:xfrm>
            <a:off x="8072884" y="3954219"/>
            <a:ext cx="354041" cy="380492"/>
          </a:xfrm>
          <a:prstGeom prst="rect">
            <a:avLst/>
          </a:prstGeom>
        </p:spPr>
        <p:txBody>
          <a:bodyPr wrap="square" lIns="0" tIns="0" rIns="0" bIns="0" rtlCol="0">
            <a:noAutofit/>
          </a:bodyPr>
          <a:lstStyle/>
          <a:p>
            <a:pPr marL="12700">
              <a:lnSpc>
                <a:spcPts val="2970"/>
              </a:lnSpc>
              <a:spcBef>
                <a:spcPts val="148"/>
              </a:spcBef>
            </a:pPr>
            <a:r>
              <a:rPr sz="4200" i="1" spc="0" baseline="5304" dirty="0" smtClean="0">
                <a:solidFill>
                  <a:srgbClr val="FFCC00"/>
                </a:solidFill>
                <a:latin typeface="Monotype Corsiva"/>
                <a:cs typeface="Monotype Corsiva"/>
              </a:rPr>
              <a:t>as</a:t>
            </a:r>
            <a:endParaRPr sz="2800">
              <a:latin typeface="Monotype Corsiva"/>
              <a:cs typeface="Monotype Corsiva"/>
            </a:endParaRPr>
          </a:p>
        </p:txBody>
      </p:sp>
      <p:sp>
        <p:nvSpPr>
          <p:cNvPr id="104" name="object 104"/>
          <p:cNvSpPr txBox="1"/>
          <p:nvPr/>
        </p:nvSpPr>
        <p:spPr>
          <a:xfrm>
            <a:off x="330200" y="4380939"/>
            <a:ext cx="8494861" cy="871220"/>
          </a:xfrm>
          <a:prstGeom prst="rect">
            <a:avLst/>
          </a:prstGeom>
        </p:spPr>
        <p:txBody>
          <a:bodyPr wrap="square" lIns="0" tIns="0" rIns="0" bIns="0" rtlCol="0">
            <a:noAutofit/>
          </a:bodyPr>
          <a:lstStyle/>
          <a:p>
            <a:pPr marL="12700">
              <a:lnSpc>
                <a:spcPts val="3141"/>
              </a:lnSpc>
              <a:spcBef>
                <a:spcPts val="195"/>
              </a:spcBef>
            </a:pPr>
            <a:r>
              <a:rPr sz="2800" i="1" spc="0" dirty="0" smtClean="0">
                <a:solidFill>
                  <a:srgbClr val="FFCC00"/>
                </a:solidFill>
                <a:latin typeface="Monotype Corsiva"/>
                <a:cs typeface="Monotype Corsiva"/>
              </a:rPr>
              <a:t>right</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wrong</a:t>
            </a:r>
            <a:r>
              <a:rPr sz="2800" i="1" spc="-5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ones</a:t>
            </a:r>
            <a:r>
              <a:rPr sz="2800" i="1" spc="-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as</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wron</a:t>
            </a:r>
            <a:r>
              <a:rPr sz="2800" i="1" spc="-4" dirty="0" smtClean="0">
                <a:solidFill>
                  <a:srgbClr val="FFCC00"/>
                </a:solidFill>
                <a:latin typeface="Monotype Corsiva"/>
                <a:cs typeface="Monotype Corsiva"/>
              </a:rPr>
              <a:t>g</a:t>
            </a:r>
            <a:r>
              <a:rPr sz="2800" i="1" spc="0" dirty="0" smtClean="0">
                <a:solidFill>
                  <a:srgbClr val="FFCC00"/>
                </a:solidFill>
                <a:latin typeface="Monotype Corsiva"/>
                <a:cs typeface="Monotype Corsiva"/>
              </a:rPr>
              <a:t>.</a:t>
            </a:r>
            <a:r>
              <a:rPr sz="2800" i="1" spc="-5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2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here</a:t>
            </a:r>
            <a:r>
              <a:rPr sz="2800" i="1" spc="-2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not</a:t>
            </a:r>
            <a:r>
              <a:rPr sz="2800" i="1" spc="-3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any</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ambiguity </a:t>
            </a:r>
            <a:endParaRPr sz="2800">
              <a:latin typeface="Monotype Corsiva"/>
              <a:cs typeface="Monotype Corsiva"/>
            </a:endParaRPr>
          </a:p>
          <a:p>
            <a:pPr marL="12700">
              <a:lnSpc>
                <a:spcPts val="2635"/>
              </a:lnSpc>
            </a:pP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is</a:t>
            </a:r>
            <a:r>
              <a:rPr sz="2800" i="1" spc="-27"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hough</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s</a:t>
            </a:r>
            <a:r>
              <a:rPr sz="2800" i="1" spc="-6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4"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yin</a:t>
            </a:r>
            <a:r>
              <a:rPr sz="2800" i="1" spc="14" dirty="0" smtClean="0">
                <a:solidFill>
                  <a:srgbClr val="FFCC00"/>
                </a:solidFill>
                <a:latin typeface="Monotype Corsiva"/>
                <a:cs typeface="Monotype Corsiva"/>
              </a:rPr>
              <a:t>g</a:t>
            </a:r>
            <a:r>
              <a:rPr sz="3200" b="1" spc="0" dirty="0" smtClean="0">
                <a:solidFill>
                  <a:srgbClr val="FFCC00"/>
                </a:solidFill>
                <a:latin typeface="Arial Black"/>
                <a:cs typeface="Arial Black"/>
              </a:rPr>
              <a:t>.</a:t>
            </a:r>
            <a:endParaRPr sz="3200">
              <a:latin typeface="Arial Black"/>
              <a:cs typeface="Arial Black"/>
            </a:endParaRPr>
          </a:p>
        </p:txBody>
      </p:sp>
    </p:spTree>
    <p:extLst>
      <p:ext uri="{BB962C8B-B14F-4D97-AF65-F5344CB8AC3E}">
        <p14:creationId xmlns:p14="http://schemas.microsoft.com/office/powerpoint/2010/main" val="1419616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30200" y="381299"/>
            <a:ext cx="4987411" cy="1094579"/>
          </a:xfrm>
          <a:prstGeom prst="rect">
            <a:avLst/>
          </a:prstGeom>
        </p:spPr>
        <p:txBody>
          <a:bodyPr wrap="square" lIns="0" tIns="0" rIns="0" bIns="0" rtlCol="0">
            <a:noAutofit/>
          </a:bodyPr>
          <a:lstStyle/>
          <a:p>
            <a:pPr marR="337868" algn="r">
              <a:lnSpc>
                <a:spcPts val="5430"/>
              </a:lnSpc>
              <a:spcBef>
                <a:spcPts val="271"/>
              </a:spcBef>
            </a:pPr>
            <a:r>
              <a:rPr sz="6000" spc="-49" baseline="13580" dirty="0" smtClean="0">
                <a:solidFill>
                  <a:srgbClr val="FFFFFF"/>
                </a:solidFill>
                <a:latin typeface="Gabriola"/>
                <a:cs typeface="Gabriola"/>
              </a:rPr>
              <a:t>C</a:t>
            </a:r>
            <a:r>
              <a:rPr sz="6000" spc="-29" baseline="13580" dirty="0" smtClean="0">
                <a:solidFill>
                  <a:srgbClr val="FFFFFF"/>
                </a:solidFill>
                <a:latin typeface="Gabriola"/>
                <a:cs typeface="Gabriola"/>
              </a:rPr>
              <a:t>o</a:t>
            </a:r>
            <a:r>
              <a:rPr sz="6000" spc="-42" baseline="13580" dirty="0" smtClean="0">
                <a:solidFill>
                  <a:srgbClr val="FFFFFF"/>
                </a:solidFill>
                <a:latin typeface="Gabriola"/>
                <a:cs typeface="Gabriola"/>
              </a:rPr>
              <a:t>n</a:t>
            </a:r>
            <a:r>
              <a:rPr sz="6000" spc="-9" baseline="13580" dirty="0" smtClean="0">
                <a:solidFill>
                  <a:srgbClr val="FFFFFF"/>
                </a:solidFill>
                <a:latin typeface="Gabriola"/>
                <a:cs typeface="Gabriola"/>
              </a:rPr>
              <a:t>t</a:t>
            </a:r>
            <a:r>
              <a:rPr sz="6000" spc="-21" baseline="13580" dirty="0" smtClean="0">
                <a:solidFill>
                  <a:srgbClr val="FFFFFF"/>
                </a:solidFill>
                <a:latin typeface="Gabriola"/>
                <a:cs typeface="Gabriola"/>
              </a:rPr>
              <a:t>.</a:t>
            </a:r>
            <a:r>
              <a:rPr sz="6000" spc="-18" baseline="13580" dirty="0" smtClean="0">
                <a:solidFill>
                  <a:srgbClr val="FFFFFF"/>
                </a:solidFill>
                <a:latin typeface="Gabriola"/>
                <a:cs typeface="Gabriola"/>
              </a:rPr>
              <a:t>…</a:t>
            </a:r>
            <a:endParaRPr sz="4000">
              <a:latin typeface="Gabriola"/>
              <a:cs typeface="Gabriola"/>
            </a:endParaRPr>
          </a:p>
          <a:p>
            <a:pPr marL="12700">
              <a:lnSpc>
                <a:spcPts val="3165"/>
              </a:lnSpc>
            </a:pPr>
            <a:r>
              <a:rPr sz="4500" i="1" spc="0" baseline="5941" dirty="0" smtClean="0">
                <a:solidFill>
                  <a:srgbClr val="FFCC00"/>
                </a:solidFill>
                <a:latin typeface="Monotype Corsiva"/>
                <a:cs typeface="Monotype Corsiva"/>
              </a:rPr>
              <a:t>5.</a:t>
            </a:r>
            <a:r>
              <a:rPr sz="4500" i="1" spc="14" baseline="5941" dirty="0" smtClean="0">
                <a:solidFill>
                  <a:srgbClr val="FFCC00"/>
                </a:solidFill>
                <a:latin typeface="Monotype Corsiva"/>
                <a:cs typeface="Monotype Corsiva"/>
              </a:rPr>
              <a:t> </a:t>
            </a:r>
            <a:r>
              <a:rPr sz="4500" i="1" spc="0" baseline="5941" dirty="0" smtClean="0">
                <a:solidFill>
                  <a:srgbClr val="FF33CC"/>
                </a:solidFill>
                <a:latin typeface="Monotype Corsiva"/>
                <a:cs typeface="Monotype Corsiva"/>
              </a:rPr>
              <a:t>Impartial</a:t>
            </a:r>
            <a:r>
              <a:rPr sz="4500" i="1" spc="-76" baseline="5941" dirty="0" smtClean="0">
                <a:solidFill>
                  <a:srgbClr val="FF33CC"/>
                </a:solidFill>
                <a:latin typeface="Monotype Corsiva"/>
                <a:cs typeface="Monotype Corsiva"/>
              </a:rPr>
              <a:t> </a:t>
            </a:r>
            <a:r>
              <a:rPr sz="4500" i="1" spc="0" baseline="5941" dirty="0" smtClean="0">
                <a:solidFill>
                  <a:srgbClr val="FF33CC"/>
                </a:solidFill>
                <a:latin typeface="Monotype Corsiva"/>
                <a:cs typeface="Monotype Corsiva"/>
              </a:rPr>
              <a:t>behaviour</a:t>
            </a:r>
            <a:r>
              <a:rPr sz="4500" i="1" spc="-78" baseline="5941" dirty="0" smtClean="0">
                <a:solidFill>
                  <a:srgbClr val="FF33CC"/>
                </a:solidFill>
                <a:latin typeface="Monotype Corsiva"/>
                <a:cs typeface="Monotype Corsiva"/>
              </a:rPr>
              <a:t> </a:t>
            </a:r>
            <a:r>
              <a:rPr sz="4500" i="1" spc="0" baseline="5941" dirty="0" smtClean="0">
                <a:solidFill>
                  <a:srgbClr val="FF33CC"/>
                </a:solidFill>
                <a:latin typeface="Monotype Corsiva"/>
                <a:cs typeface="Monotype Corsiva"/>
              </a:rPr>
              <a:t>and</a:t>
            </a:r>
            <a:r>
              <a:rPr sz="4500" i="1" spc="-29" baseline="5941" dirty="0" smtClean="0">
                <a:solidFill>
                  <a:srgbClr val="FF33CC"/>
                </a:solidFill>
                <a:latin typeface="Monotype Corsiva"/>
                <a:cs typeface="Monotype Corsiva"/>
              </a:rPr>
              <a:t> </a:t>
            </a:r>
            <a:r>
              <a:rPr sz="4500" i="1" spc="0" baseline="5941" dirty="0" smtClean="0">
                <a:solidFill>
                  <a:srgbClr val="FF33CC"/>
                </a:solidFill>
                <a:latin typeface="Monotype Corsiva"/>
                <a:cs typeface="Monotype Corsiva"/>
              </a:rPr>
              <a:t>attitude:</a:t>
            </a:r>
            <a:endParaRPr sz="3000">
              <a:latin typeface="Monotype Corsiva"/>
              <a:cs typeface="Monotype Corsiva"/>
            </a:endParaRPr>
          </a:p>
        </p:txBody>
      </p:sp>
      <p:sp>
        <p:nvSpPr>
          <p:cNvPr id="100" name="object 100"/>
          <p:cNvSpPr txBox="1"/>
          <p:nvPr/>
        </p:nvSpPr>
        <p:spPr>
          <a:xfrm>
            <a:off x="1004112" y="1618119"/>
            <a:ext cx="7001192" cy="406400"/>
          </a:xfrm>
          <a:prstGeom prst="rect">
            <a:avLst/>
          </a:prstGeom>
        </p:spPr>
        <p:txBody>
          <a:bodyPr wrap="square" lIns="0" tIns="0" rIns="0" bIns="0" rtlCol="0">
            <a:noAutofit/>
          </a:bodyPr>
          <a:lstStyle/>
          <a:p>
            <a:pPr marL="12700">
              <a:lnSpc>
                <a:spcPts val="3175"/>
              </a:lnSpc>
              <a:spcBef>
                <a:spcPts val="158"/>
              </a:spcBef>
            </a:pPr>
            <a:r>
              <a:rPr sz="4500" i="1" spc="0" baseline="4951" dirty="0" smtClean="0">
                <a:solidFill>
                  <a:srgbClr val="FFCC00"/>
                </a:solidFill>
                <a:latin typeface="Monotype Corsiva"/>
                <a:cs typeface="Monotype Corsiva"/>
              </a:rPr>
              <a:t>A teacher</a:t>
            </a:r>
            <a:r>
              <a:rPr sz="4500" i="1" spc="-50"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should</a:t>
            </a:r>
            <a:r>
              <a:rPr sz="4500" i="1" spc="-43"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not</a:t>
            </a:r>
            <a:r>
              <a:rPr sz="4500" i="1" spc="-35"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have</a:t>
            </a:r>
            <a:r>
              <a:rPr sz="4500" i="1" spc="-39"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any</a:t>
            </a:r>
            <a:r>
              <a:rPr sz="4500" i="1" spc="-38"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biases</a:t>
            </a:r>
            <a:r>
              <a:rPr sz="4500" i="1" spc="-36"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and</a:t>
            </a:r>
            <a:r>
              <a:rPr sz="4500" i="1" spc="-29"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prejudices</a:t>
            </a:r>
            <a:endParaRPr sz="3000">
              <a:latin typeface="Monotype Corsiva"/>
              <a:cs typeface="Monotype Corsiva"/>
            </a:endParaRPr>
          </a:p>
        </p:txBody>
      </p:sp>
      <p:sp>
        <p:nvSpPr>
          <p:cNvPr id="101" name="object 101"/>
          <p:cNvSpPr txBox="1"/>
          <p:nvPr/>
        </p:nvSpPr>
        <p:spPr>
          <a:xfrm>
            <a:off x="7996936" y="1618119"/>
            <a:ext cx="942131" cy="406400"/>
          </a:xfrm>
          <a:prstGeom prst="rect">
            <a:avLst/>
          </a:prstGeom>
        </p:spPr>
        <p:txBody>
          <a:bodyPr wrap="square" lIns="0" tIns="0" rIns="0" bIns="0" rtlCol="0">
            <a:noAutofit/>
          </a:bodyPr>
          <a:lstStyle/>
          <a:p>
            <a:pPr marL="12700">
              <a:lnSpc>
                <a:spcPts val="3175"/>
              </a:lnSpc>
              <a:spcBef>
                <a:spcPts val="158"/>
              </a:spcBef>
            </a:pPr>
            <a:r>
              <a:rPr sz="4500" i="1" spc="0" baseline="4951" dirty="0" smtClean="0">
                <a:solidFill>
                  <a:srgbClr val="FFCC00"/>
                </a:solidFill>
                <a:latin typeface="Monotype Corsiva"/>
                <a:cs typeface="Monotype Corsiva"/>
              </a:rPr>
              <a:t>of</a:t>
            </a:r>
            <a:r>
              <a:rPr sz="4500" i="1" spc="-11"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any</a:t>
            </a:r>
            <a:endParaRPr sz="3000">
              <a:latin typeface="Monotype Corsiva"/>
              <a:cs typeface="Monotype Corsiva"/>
            </a:endParaRPr>
          </a:p>
        </p:txBody>
      </p:sp>
      <p:sp>
        <p:nvSpPr>
          <p:cNvPr id="102" name="object 102"/>
          <p:cNvSpPr txBox="1"/>
          <p:nvPr/>
        </p:nvSpPr>
        <p:spPr>
          <a:xfrm>
            <a:off x="330200" y="2075319"/>
            <a:ext cx="8544746" cy="4282795"/>
          </a:xfrm>
          <a:prstGeom prst="rect">
            <a:avLst/>
          </a:prstGeom>
        </p:spPr>
        <p:txBody>
          <a:bodyPr wrap="square" lIns="0" tIns="0" rIns="0" bIns="0" rtlCol="0">
            <a:noAutofit/>
          </a:bodyPr>
          <a:lstStyle/>
          <a:p>
            <a:pPr marL="12700" marR="51426">
              <a:lnSpc>
                <a:spcPts val="3175"/>
              </a:lnSpc>
              <a:spcBef>
                <a:spcPts val="158"/>
              </a:spcBef>
            </a:pPr>
            <a:r>
              <a:rPr sz="4500" i="1" spc="0" baseline="4951" dirty="0" smtClean="0">
                <a:solidFill>
                  <a:srgbClr val="FFCC00"/>
                </a:solidFill>
                <a:latin typeface="Monotype Corsiva"/>
                <a:cs typeface="Monotype Corsiva"/>
              </a:rPr>
              <a:t>kind</a:t>
            </a:r>
            <a:r>
              <a:rPr sz="4500" i="1" spc="-37"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towards</a:t>
            </a:r>
            <a:r>
              <a:rPr sz="4500" i="1" spc="-66"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any</a:t>
            </a:r>
            <a:r>
              <a:rPr sz="4500" i="1" spc="-38"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of</a:t>
            </a:r>
            <a:r>
              <a:rPr sz="4500" i="1" spc="-11"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his</a:t>
            </a:r>
            <a:r>
              <a:rPr sz="4500" i="1" spc="-20"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students.</a:t>
            </a:r>
            <a:r>
              <a:rPr sz="4500" i="1" spc="-86"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He should</a:t>
            </a:r>
            <a:r>
              <a:rPr sz="4500" i="1" spc="-43"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not</a:t>
            </a:r>
            <a:r>
              <a:rPr sz="4500" i="1" spc="-35" baseline="4951" dirty="0" smtClean="0">
                <a:solidFill>
                  <a:srgbClr val="FFCC00"/>
                </a:solidFill>
                <a:latin typeface="Monotype Corsiva"/>
                <a:cs typeface="Monotype Corsiva"/>
              </a:rPr>
              <a:t> </a:t>
            </a:r>
            <a:r>
              <a:rPr sz="4500" i="1" spc="0" baseline="4951" dirty="0" smtClean="0">
                <a:solidFill>
                  <a:srgbClr val="FFCC00"/>
                </a:solidFill>
                <a:latin typeface="Monotype Corsiva"/>
                <a:cs typeface="Monotype Corsiva"/>
              </a:rPr>
              <a:t>distinguish</a:t>
            </a:r>
            <a:endParaRPr sz="3000">
              <a:latin typeface="Monotype Corsiva"/>
              <a:cs typeface="Monotype Corsiva"/>
            </a:endParaRPr>
          </a:p>
          <a:p>
            <a:pPr marL="12700">
              <a:lnSpc>
                <a:spcPts val="3366"/>
              </a:lnSpc>
              <a:spcBef>
                <a:spcPts val="71"/>
              </a:spcBef>
            </a:pPr>
            <a:r>
              <a:rPr sz="3000" i="1" spc="0" dirty="0" smtClean="0">
                <a:solidFill>
                  <a:srgbClr val="FFCC00"/>
                </a:solidFill>
                <a:latin typeface="Monotype Corsiva"/>
                <a:cs typeface="Monotype Corsiva"/>
              </a:rPr>
              <a:t>and discriminate</a:t>
            </a:r>
            <a:r>
              <a:rPr sz="3000" i="1" spc="49"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one people</a:t>
            </a:r>
            <a:r>
              <a:rPr sz="3000" i="1" spc="19"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from the</a:t>
            </a:r>
            <a:r>
              <a:rPr sz="3000" i="1" spc="1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other and</a:t>
            </a:r>
            <a:r>
              <a:rPr sz="3000" i="1" spc="1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should try to </a:t>
            </a:r>
            <a:endParaRPr sz="3000">
              <a:latin typeface="Monotype Corsiva"/>
              <a:cs typeface="Monotype Corsiva"/>
            </a:endParaRPr>
          </a:p>
          <a:p>
            <a:pPr marL="12700">
              <a:lnSpc>
                <a:spcPts val="3366"/>
              </a:lnSpc>
              <a:spcBef>
                <a:spcPts val="235"/>
              </a:spcBef>
            </a:pPr>
            <a:r>
              <a:rPr sz="3000" i="1" spc="0" dirty="0" smtClean="0">
                <a:solidFill>
                  <a:srgbClr val="FFCC00"/>
                </a:solidFill>
                <a:latin typeface="Monotype Corsiva"/>
                <a:cs typeface="Monotype Corsiva"/>
              </a:rPr>
              <a:t>drop</a:t>
            </a:r>
            <a:r>
              <a:rPr sz="3000" i="1" spc="-37"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all</a:t>
            </a:r>
            <a:r>
              <a:rPr sz="3000" i="1" spc="-16"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notions</a:t>
            </a:r>
            <a:r>
              <a:rPr sz="3000" i="1" spc="-52"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of</a:t>
            </a:r>
            <a:r>
              <a:rPr sz="3000" i="1" spc="-21"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for</a:t>
            </a:r>
            <a:r>
              <a:rPr sz="3000" i="1" spc="-30"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antagonism</a:t>
            </a:r>
            <a:r>
              <a:rPr sz="3000" i="1" spc="-111"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by</a:t>
            </a:r>
            <a:r>
              <a:rPr sz="3000" i="1" spc="-1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giving</a:t>
            </a:r>
            <a:r>
              <a:rPr sz="3000" i="1" spc="-55"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a:t>
            </a:r>
            <a:r>
              <a:rPr sz="3000" i="1" spc="-12"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solid</a:t>
            </a:r>
            <a:r>
              <a:rPr sz="3000" i="1" spc="-2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proof</a:t>
            </a:r>
            <a:r>
              <a:rPr sz="3000" i="1" spc="-45"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of</a:t>
            </a:r>
            <a:r>
              <a:rPr sz="3000" i="1" spc="-21"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his </a:t>
            </a:r>
            <a:endParaRPr sz="3000">
              <a:latin typeface="Monotype Corsiva"/>
              <a:cs typeface="Monotype Corsiva"/>
            </a:endParaRPr>
          </a:p>
          <a:p>
            <a:pPr marL="12700">
              <a:lnSpc>
                <a:spcPts val="3366"/>
              </a:lnSpc>
              <a:spcBef>
                <a:spcPts val="235"/>
              </a:spcBef>
            </a:pPr>
            <a:r>
              <a:rPr sz="3000" i="1" spc="0" dirty="0" smtClean="0">
                <a:solidFill>
                  <a:srgbClr val="FFCC00"/>
                </a:solidFill>
                <a:latin typeface="Monotype Corsiva"/>
                <a:cs typeface="Monotype Corsiva"/>
              </a:rPr>
              <a:t>impartial</a:t>
            </a:r>
            <a:r>
              <a:rPr sz="3000" i="1" spc="-62"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behaviour</a:t>
            </a:r>
            <a:r>
              <a:rPr sz="3000" i="1" spc="-68"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and</a:t>
            </a:r>
            <a:r>
              <a:rPr sz="3000" i="1" spc="-39"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attitude</a:t>
            </a:r>
            <a:r>
              <a:rPr sz="3000" i="1" spc="-60"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towards</a:t>
            </a:r>
            <a:r>
              <a:rPr sz="3000" i="1" spc="-76"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all</a:t>
            </a:r>
            <a:r>
              <a:rPr sz="3000" i="1" spc="-16"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of</a:t>
            </a:r>
            <a:r>
              <a:rPr sz="3000" i="1" spc="-11"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his</a:t>
            </a:r>
            <a:r>
              <a:rPr sz="3000" i="1" spc="-20"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student</a:t>
            </a:r>
            <a:r>
              <a:rPr sz="3000" i="1" spc="25" dirty="0" smtClean="0">
                <a:solidFill>
                  <a:srgbClr val="FFCC00"/>
                </a:solidFill>
                <a:latin typeface="Monotype Corsiva"/>
                <a:cs typeface="Monotype Corsiva"/>
              </a:rPr>
              <a:t>s</a:t>
            </a:r>
            <a:r>
              <a:rPr sz="3000" i="1" spc="0" dirty="0" smtClean="0">
                <a:solidFill>
                  <a:srgbClr val="FFCC00"/>
                </a:solidFill>
                <a:latin typeface="Monotype Corsiva"/>
                <a:cs typeface="Monotype Corsiva"/>
              </a:rPr>
              <a:t>.</a:t>
            </a:r>
            <a:endParaRPr sz="3000">
              <a:latin typeface="Monotype Corsiva"/>
              <a:cs typeface="Monotype Corsiva"/>
            </a:endParaRPr>
          </a:p>
          <a:p>
            <a:pPr marL="12700" marR="51426">
              <a:lnSpc>
                <a:spcPct val="93505"/>
              </a:lnSpc>
              <a:spcBef>
                <a:spcPts val="959"/>
              </a:spcBef>
            </a:pPr>
            <a:r>
              <a:rPr sz="3000" i="1" spc="0" dirty="0" smtClean="0">
                <a:solidFill>
                  <a:srgbClr val="FFCC00"/>
                </a:solidFill>
                <a:latin typeface="Monotype Corsiva"/>
                <a:cs typeface="Monotype Corsiva"/>
              </a:rPr>
              <a:t>6.</a:t>
            </a:r>
            <a:r>
              <a:rPr sz="3000" i="1" spc="14" dirty="0" smtClean="0">
                <a:solidFill>
                  <a:srgbClr val="FFCC00"/>
                </a:solidFill>
                <a:latin typeface="Monotype Corsiva"/>
                <a:cs typeface="Monotype Corsiva"/>
              </a:rPr>
              <a:t> </a:t>
            </a:r>
            <a:r>
              <a:rPr sz="3000" i="1" spc="0" dirty="0" smtClean="0">
                <a:solidFill>
                  <a:srgbClr val="FF33CC"/>
                </a:solidFill>
                <a:latin typeface="Monotype Corsiva"/>
                <a:cs typeface="Monotype Corsiva"/>
              </a:rPr>
              <a:t>Hard wor</a:t>
            </a:r>
            <a:r>
              <a:rPr sz="3000" i="1" spc="-9" dirty="0" smtClean="0">
                <a:solidFill>
                  <a:srgbClr val="FF33CC"/>
                </a:solidFill>
                <a:latin typeface="Monotype Corsiva"/>
                <a:cs typeface="Monotype Corsiva"/>
              </a:rPr>
              <a:t>k</a:t>
            </a:r>
            <a:r>
              <a:rPr sz="3000" i="1" spc="0" dirty="0" smtClean="0">
                <a:solidFill>
                  <a:srgbClr val="FF33CC"/>
                </a:solidFill>
                <a:latin typeface="Monotype Corsiva"/>
                <a:cs typeface="Monotype Corsiva"/>
              </a:rPr>
              <a:t>er</a:t>
            </a:r>
            <a:r>
              <a:rPr sz="3000" i="1" spc="9" dirty="0" smtClean="0">
                <a:solidFill>
                  <a:srgbClr val="FF33CC"/>
                </a:solidFill>
                <a:latin typeface="Monotype Corsiva"/>
                <a:cs typeface="Monotype Corsiva"/>
              </a:rPr>
              <a:t> </a:t>
            </a:r>
            <a:r>
              <a:rPr sz="3000" i="1" spc="0" dirty="0" smtClean="0">
                <a:solidFill>
                  <a:srgbClr val="FF33CC"/>
                </a:solidFill>
                <a:latin typeface="Monotype Corsiva"/>
                <a:cs typeface="Monotype Corsiva"/>
              </a:rPr>
              <a:t>and</a:t>
            </a:r>
            <a:r>
              <a:rPr sz="3000" i="1" spc="14" dirty="0" smtClean="0">
                <a:solidFill>
                  <a:srgbClr val="FF33CC"/>
                </a:solidFill>
                <a:latin typeface="Monotype Corsiva"/>
                <a:cs typeface="Monotype Corsiva"/>
              </a:rPr>
              <a:t> </a:t>
            </a:r>
            <a:r>
              <a:rPr sz="3000" i="1" spc="0" dirty="0" smtClean="0">
                <a:solidFill>
                  <a:srgbClr val="FF33CC"/>
                </a:solidFill>
                <a:latin typeface="Monotype Corsiva"/>
                <a:cs typeface="Monotype Corsiva"/>
              </a:rPr>
              <a:t>responsibl</a:t>
            </a:r>
            <a:r>
              <a:rPr sz="3000" i="1" spc="4" dirty="0" smtClean="0">
                <a:solidFill>
                  <a:srgbClr val="FF33CC"/>
                </a:solidFill>
                <a:latin typeface="Monotype Corsiva"/>
                <a:cs typeface="Monotype Corsiva"/>
              </a:rPr>
              <a:t>e</a:t>
            </a:r>
            <a:r>
              <a:rPr sz="3000" i="1" spc="0" dirty="0" smtClean="0">
                <a:solidFill>
                  <a:srgbClr val="FFCC00"/>
                </a:solidFill>
                <a:latin typeface="Monotype Corsiva"/>
                <a:cs typeface="Monotype Corsiva"/>
              </a:rPr>
              <a:t>:</a:t>
            </a:r>
            <a:endParaRPr sz="3000">
              <a:latin typeface="Monotype Corsiva"/>
              <a:cs typeface="Monotype Corsiva"/>
            </a:endParaRPr>
          </a:p>
          <a:p>
            <a:pPr marL="12700" marR="286011" indent="588568" algn="just">
              <a:lnSpc>
                <a:spcPts val="3366"/>
              </a:lnSpc>
              <a:spcBef>
                <a:spcPts val="955"/>
              </a:spcBef>
            </a:pPr>
            <a:r>
              <a:rPr sz="3000" i="1" spc="0" dirty="0" smtClean="0">
                <a:solidFill>
                  <a:srgbClr val="FFCC00"/>
                </a:solidFill>
                <a:latin typeface="Monotype Corsiva"/>
                <a:cs typeface="Monotype Corsiva"/>
              </a:rPr>
              <a:t>The</a:t>
            </a:r>
            <a:r>
              <a:rPr sz="3000" i="1" spc="-28"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teacher</a:t>
            </a:r>
            <a:r>
              <a:rPr sz="3000" i="1" spc="-40"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should</a:t>
            </a:r>
            <a:r>
              <a:rPr sz="3000" i="1" spc="-58"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be</a:t>
            </a:r>
            <a:r>
              <a:rPr sz="3000" i="1" spc="-12"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his</a:t>
            </a:r>
            <a:r>
              <a:rPr sz="3000" i="1" spc="-20"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own example</a:t>
            </a:r>
            <a:r>
              <a:rPr sz="3000" i="1" spc="-59"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of</a:t>
            </a:r>
            <a:r>
              <a:rPr sz="3000" i="1" spc="-11"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hard</a:t>
            </a:r>
            <a:r>
              <a:rPr sz="3000" i="1" spc="-37"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work</a:t>
            </a:r>
            <a:r>
              <a:rPr sz="3000" i="1" spc="-5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and </a:t>
            </a:r>
            <a:endParaRPr sz="3000">
              <a:latin typeface="Monotype Corsiva"/>
              <a:cs typeface="Monotype Corsiva"/>
            </a:endParaRPr>
          </a:p>
          <a:p>
            <a:pPr marL="12700" marR="286011" algn="just">
              <a:lnSpc>
                <a:spcPts val="3366"/>
              </a:lnSpc>
              <a:spcBef>
                <a:spcPts val="235"/>
              </a:spcBef>
            </a:pPr>
            <a:r>
              <a:rPr sz="3000" i="1" spc="0" dirty="0" smtClean="0">
                <a:solidFill>
                  <a:srgbClr val="FFCC00"/>
                </a:solidFill>
                <a:latin typeface="Monotype Corsiva"/>
                <a:cs typeface="Monotype Corsiva"/>
              </a:rPr>
              <a:t>sincerity.</a:t>
            </a:r>
            <a:r>
              <a:rPr sz="3000" i="1" spc="-65"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He</a:t>
            </a:r>
            <a:r>
              <a:rPr sz="3000" i="1" spc="9"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should</a:t>
            </a:r>
            <a:r>
              <a:rPr sz="3000" i="1" spc="-49"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inspire</a:t>
            </a:r>
            <a:r>
              <a:rPr sz="3000" i="1" spc="-60"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his</a:t>
            </a:r>
            <a:r>
              <a:rPr sz="3000" i="1" spc="-10"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students</a:t>
            </a:r>
            <a:r>
              <a:rPr sz="3000" i="1" spc="-79"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to</a:t>
            </a:r>
            <a:r>
              <a:rPr sz="3000" i="1" spc="-21"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acquire</a:t>
            </a:r>
            <a:r>
              <a:rPr sz="3000" i="1" spc="-6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a:t>
            </a:r>
            <a:r>
              <a:rPr sz="3000" i="1" spc="-2"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taste</a:t>
            </a:r>
            <a:r>
              <a:rPr sz="3000" i="1" spc="-41"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for </a:t>
            </a:r>
            <a:endParaRPr sz="3000">
              <a:latin typeface="Monotype Corsiva"/>
              <a:cs typeface="Monotype Corsiva"/>
            </a:endParaRPr>
          </a:p>
          <a:p>
            <a:pPr marL="12700" marR="286011" algn="just">
              <a:lnSpc>
                <a:spcPts val="3366"/>
              </a:lnSpc>
              <a:spcBef>
                <a:spcPts val="235"/>
              </a:spcBef>
            </a:pPr>
            <a:r>
              <a:rPr sz="3000" i="1" spc="0" dirty="0" smtClean="0">
                <a:solidFill>
                  <a:srgbClr val="FFCC00"/>
                </a:solidFill>
                <a:latin typeface="Monotype Corsiva"/>
                <a:cs typeface="Monotype Corsiva"/>
              </a:rPr>
              <a:t>learning,</a:t>
            </a:r>
            <a:r>
              <a:rPr sz="3000" i="1" spc="9"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doing</a:t>
            </a:r>
            <a:r>
              <a:rPr sz="3000" i="1" spc="1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safe work</a:t>
            </a:r>
            <a:r>
              <a:rPr sz="3000" i="1" spc="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as</a:t>
            </a:r>
            <a:r>
              <a:rPr sz="3000" i="1" spc="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well as</a:t>
            </a:r>
            <a:r>
              <a:rPr sz="3000" i="1" spc="14" dirty="0" smtClean="0">
                <a:solidFill>
                  <a:srgbClr val="FFCC00"/>
                </a:solidFill>
                <a:latin typeface="Monotype Corsiva"/>
                <a:cs typeface="Monotype Corsiva"/>
              </a:rPr>
              <a:t> </a:t>
            </a:r>
            <a:r>
              <a:rPr sz="3000" i="1" spc="0" dirty="0" smtClean="0">
                <a:solidFill>
                  <a:srgbClr val="FFCC00"/>
                </a:solidFill>
                <a:latin typeface="Monotype Corsiva"/>
                <a:cs typeface="Monotype Corsiva"/>
              </a:rPr>
              <a:t>sharing responsibilities</a:t>
            </a:r>
            <a:endParaRPr sz="3000">
              <a:latin typeface="Monotype Corsiva"/>
              <a:cs typeface="Monotype Corsiva"/>
            </a:endParaRPr>
          </a:p>
          <a:p>
            <a:pPr marL="12700" marR="51426">
              <a:lnSpc>
                <a:spcPts val="3670"/>
              </a:lnSpc>
              <a:spcBef>
                <a:spcPts val="419"/>
              </a:spcBef>
            </a:pPr>
            <a:r>
              <a:rPr sz="4500" i="1" spc="0" baseline="3960" dirty="0" smtClean="0">
                <a:solidFill>
                  <a:srgbClr val="FFCC00"/>
                </a:solidFill>
                <a:latin typeface="Monotype Corsiva"/>
                <a:cs typeface="Monotype Corsiva"/>
              </a:rPr>
              <a:t>with</a:t>
            </a:r>
            <a:r>
              <a:rPr sz="4500" i="1" spc="-35" baseline="3960" dirty="0" smtClean="0">
                <a:solidFill>
                  <a:srgbClr val="FFCC00"/>
                </a:solidFill>
                <a:latin typeface="Monotype Corsiva"/>
                <a:cs typeface="Monotype Corsiva"/>
              </a:rPr>
              <a:t> </a:t>
            </a:r>
            <a:r>
              <a:rPr sz="4500" i="1" spc="0" baseline="3960" dirty="0" smtClean="0">
                <a:solidFill>
                  <a:srgbClr val="FFCC00"/>
                </a:solidFill>
                <a:latin typeface="Monotype Corsiva"/>
                <a:cs typeface="Monotype Corsiva"/>
              </a:rPr>
              <a:t>all</a:t>
            </a:r>
            <a:r>
              <a:rPr sz="4500" i="1" spc="-16" baseline="3960" dirty="0" smtClean="0">
                <a:solidFill>
                  <a:srgbClr val="FFCC00"/>
                </a:solidFill>
                <a:latin typeface="Monotype Corsiva"/>
                <a:cs typeface="Monotype Corsiva"/>
              </a:rPr>
              <a:t> </a:t>
            </a:r>
            <a:r>
              <a:rPr sz="4500" i="1" spc="0" baseline="3960" dirty="0" smtClean="0">
                <a:solidFill>
                  <a:srgbClr val="FFCC00"/>
                </a:solidFill>
                <a:latin typeface="Monotype Corsiva"/>
                <a:cs typeface="Monotype Corsiva"/>
              </a:rPr>
              <a:t>his</a:t>
            </a:r>
            <a:r>
              <a:rPr sz="4500" i="1" spc="-10" baseline="3960" dirty="0" smtClean="0">
                <a:solidFill>
                  <a:srgbClr val="FFCC00"/>
                </a:solidFill>
                <a:latin typeface="Monotype Corsiva"/>
                <a:cs typeface="Monotype Corsiva"/>
              </a:rPr>
              <a:t> </a:t>
            </a:r>
            <a:r>
              <a:rPr sz="4500" i="1" spc="0" baseline="3960" dirty="0" smtClean="0">
                <a:solidFill>
                  <a:srgbClr val="FFCC00"/>
                </a:solidFill>
                <a:latin typeface="Monotype Corsiva"/>
                <a:cs typeface="Monotype Corsiva"/>
              </a:rPr>
              <a:t>keenness</a:t>
            </a:r>
            <a:r>
              <a:rPr sz="4500" i="1" spc="-65" baseline="3960" dirty="0" smtClean="0">
                <a:solidFill>
                  <a:srgbClr val="FFCC00"/>
                </a:solidFill>
                <a:latin typeface="Monotype Corsiva"/>
                <a:cs typeface="Monotype Corsiva"/>
              </a:rPr>
              <a:t> </a:t>
            </a:r>
            <a:r>
              <a:rPr sz="4500" i="1" spc="0" baseline="3960" dirty="0" smtClean="0">
                <a:solidFill>
                  <a:srgbClr val="FFCC00"/>
                </a:solidFill>
                <a:latin typeface="Monotype Corsiva"/>
                <a:cs typeface="Monotype Corsiva"/>
              </a:rPr>
              <a:t>and</a:t>
            </a:r>
            <a:r>
              <a:rPr sz="4500" i="1" spc="-39" baseline="3960" dirty="0" smtClean="0">
                <a:solidFill>
                  <a:srgbClr val="FFCC00"/>
                </a:solidFill>
                <a:latin typeface="Monotype Corsiva"/>
                <a:cs typeface="Monotype Corsiva"/>
              </a:rPr>
              <a:t> </a:t>
            </a:r>
            <a:r>
              <a:rPr sz="4500" i="1" spc="0" baseline="3960" dirty="0" smtClean="0">
                <a:solidFill>
                  <a:srgbClr val="FFCC00"/>
                </a:solidFill>
                <a:latin typeface="Monotype Corsiva"/>
                <a:cs typeface="Monotype Corsiva"/>
              </a:rPr>
              <a:t>sincerit</a:t>
            </a:r>
            <a:r>
              <a:rPr sz="4500" i="1" spc="4" baseline="3960" dirty="0" smtClean="0">
                <a:solidFill>
                  <a:srgbClr val="FFCC00"/>
                </a:solidFill>
                <a:latin typeface="Monotype Corsiva"/>
                <a:cs typeface="Monotype Corsiva"/>
              </a:rPr>
              <a:t>y</a:t>
            </a:r>
            <a:r>
              <a:rPr sz="4800" b="1" spc="0" baseline="2954" dirty="0" smtClean="0">
                <a:solidFill>
                  <a:srgbClr val="FFCC00"/>
                </a:solidFill>
                <a:latin typeface="Arial Black"/>
                <a:cs typeface="Arial Black"/>
              </a:rPr>
              <a:t>.</a:t>
            </a:r>
            <a:endParaRPr sz="3200">
              <a:latin typeface="Arial Black"/>
              <a:cs typeface="Arial Black"/>
            </a:endParaRPr>
          </a:p>
        </p:txBody>
      </p:sp>
    </p:spTree>
    <p:extLst>
      <p:ext uri="{BB962C8B-B14F-4D97-AF65-F5344CB8AC3E}">
        <p14:creationId xmlns:p14="http://schemas.microsoft.com/office/powerpoint/2010/main" val="2815125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972305" y="492355"/>
            <a:ext cx="1299467" cy="585012"/>
          </a:xfrm>
          <a:prstGeom prst="rect">
            <a:avLst/>
          </a:prstGeom>
        </p:spPr>
        <p:txBody>
          <a:bodyPr wrap="square" lIns="0" tIns="0" rIns="0" bIns="0" rtlCol="0">
            <a:noAutofit/>
          </a:bodyPr>
          <a:lstStyle/>
          <a:p>
            <a:pPr marL="12700">
              <a:lnSpc>
                <a:spcPts val="4605"/>
              </a:lnSpc>
              <a:spcBef>
                <a:spcPts val="230"/>
              </a:spcBef>
            </a:pPr>
            <a:r>
              <a:rPr sz="6600" spc="-29" baseline="4526" dirty="0" smtClean="0">
                <a:solidFill>
                  <a:srgbClr val="FFFFFF"/>
                </a:solidFill>
                <a:latin typeface="Gabriola"/>
                <a:cs typeface="Gabriola"/>
              </a:rPr>
              <a:t>C</a:t>
            </a:r>
            <a:r>
              <a:rPr sz="6600" spc="-19" baseline="4526" dirty="0" smtClean="0">
                <a:solidFill>
                  <a:srgbClr val="FFFFFF"/>
                </a:solidFill>
                <a:latin typeface="Gabriola"/>
                <a:cs typeface="Gabriola"/>
              </a:rPr>
              <a:t>o</a:t>
            </a:r>
            <a:r>
              <a:rPr sz="6600" spc="-29" baseline="4526" dirty="0" smtClean="0">
                <a:solidFill>
                  <a:srgbClr val="FFFFFF"/>
                </a:solidFill>
                <a:latin typeface="Gabriola"/>
                <a:cs typeface="Gabriola"/>
              </a:rPr>
              <a:t>n</a:t>
            </a:r>
            <a:r>
              <a:rPr sz="6600" spc="0" baseline="4526" dirty="0" smtClean="0">
                <a:solidFill>
                  <a:srgbClr val="FFFFFF"/>
                </a:solidFill>
                <a:latin typeface="Gabriola"/>
                <a:cs typeface="Gabriola"/>
              </a:rPr>
              <a:t>t</a:t>
            </a:r>
            <a:r>
              <a:rPr sz="6600" spc="-25" baseline="4526" dirty="0" smtClean="0">
                <a:solidFill>
                  <a:srgbClr val="FFFFFF"/>
                </a:solidFill>
                <a:latin typeface="Gabriola"/>
                <a:cs typeface="Gabriola"/>
              </a:rPr>
              <a:t>.</a:t>
            </a:r>
            <a:r>
              <a:rPr sz="6600" spc="0" baseline="4526" dirty="0" smtClean="0">
                <a:solidFill>
                  <a:srgbClr val="FFFFFF"/>
                </a:solidFill>
                <a:latin typeface="Gabriola"/>
                <a:cs typeface="Gabriola"/>
              </a:rPr>
              <a:t>…</a:t>
            </a:r>
            <a:endParaRPr sz="4400">
              <a:latin typeface="Gabriola"/>
              <a:cs typeface="Gabriola"/>
            </a:endParaRPr>
          </a:p>
        </p:txBody>
      </p:sp>
      <p:sp>
        <p:nvSpPr>
          <p:cNvPr id="100" name="object 100"/>
          <p:cNvSpPr txBox="1"/>
          <p:nvPr/>
        </p:nvSpPr>
        <p:spPr>
          <a:xfrm>
            <a:off x="258267" y="1137232"/>
            <a:ext cx="3463811" cy="380491"/>
          </a:xfrm>
          <a:prstGeom prst="rect">
            <a:avLst/>
          </a:prstGeom>
        </p:spPr>
        <p:txBody>
          <a:bodyPr wrap="square" lIns="0" tIns="0" rIns="0" bIns="0" rtlCol="0">
            <a:noAutofit/>
          </a:bodyPr>
          <a:lstStyle/>
          <a:p>
            <a:pPr marL="12700">
              <a:lnSpc>
                <a:spcPts val="2970"/>
              </a:lnSpc>
              <a:spcBef>
                <a:spcPts val="148"/>
              </a:spcBef>
            </a:pPr>
            <a:r>
              <a:rPr sz="4200" i="1" spc="0" baseline="5304" dirty="0" smtClean="0">
                <a:solidFill>
                  <a:srgbClr val="FFCC00"/>
                </a:solidFill>
                <a:latin typeface="Monotype Corsiva"/>
                <a:cs typeface="Monotype Corsiva"/>
              </a:rPr>
              <a:t>7</a:t>
            </a:r>
            <a:r>
              <a:rPr sz="4200" i="1" spc="-1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t>
            </a:r>
            <a:r>
              <a:rPr sz="4200" i="1" spc="-6" baseline="5304" dirty="0" smtClean="0">
                <a:solidFill>
                  <a:srgbClr val="FFCC00"/>
                </a:solidFill>
                <a:latin typeface="Monotype Corsiva"/>
                <a:cs typeface="Monotype Corsiva"/>
              </a:rPr>
              <a:t> </a:t>
            </a:r>
            <a:r>
              <a:rPr sz="4200" i="1" spc="0" baseline="5304" dirty="0" smtClean="0">
                <a:solidFill>
                  <a:srgbClr val="FF33CC"/>
                </a:solidFill>
                <a:latin typeface="Monotype Corsiva"/>
                <a:cs typeface="Monotype Corsiva"/>
              </a:rPr>
              <a:t>Affectiona</a:t>
            </a:r>
            <a:r>
              <a:rPr sz="4200" i="1" spc="9"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e</a:t>
            </a:r>
            <a:r>
              <a:rPr sz="4200" i="1" spc="-89" baseline="5304" dirty="0" smtClean="0">
                <a:solidFill>
                  <a:srgbClr val="FF33CC"/>
                </a:solidFill>
                <a:latin typeface="Monotype Corsiva"/>
                <a:cs typeface="Monotype Corsiva"/>
              </a:rPr>
              <a:t> </a:t>
            </a:r>
            <a:r>
              <a:rPr sz="4200" i="1" spc="0" baseline="5304" dirty="0" smtClean="0">
                <a:solidFill>
                  <a:srgbClr val="FF33CC"/>
                </a:solidFill>
                <a:latin typeface="Monotype Corsiva"/>
                <a:cs typeface="Monotype Corsiva"/>
              </a:rPr>
              <a:t>beha</a:t>
            </a:r>
            <a:r>
              <a:rPr sz="4200" i="1" spc="9" baseline="5304" dirty="0" smtClean="0">
                <a:solidFill>
                  <a:srgbClr val="FF33CC"/>
                </a:solidFill>
                <a:latin typeface="Monotype Corsiva"/>
                <a:cs typeface="Monotype Corsiva"/>
              </a:rPr>
              <a:t>v</a:t>
            </a:r>
            <a:r>
              <a:rPr sz="4200" i="1" spc="0" baseline="5304" dirty="0" smtClean="0">
                <a:solidFill>
                  <a:srgbClr val="FF33CC"/>
                </a:solidFill>
                <a:latin typeface="Monotype Corsiva"/>
                <a:cs typeface="Monotype Corsiva"/>
              </a:rPr>
              <a:t>iou</a:t>
            </a:r>
            <a:r>
              <a:rPr sz="4200" i="1" spc="4" baseline="5304" dirty="0" smtClean="0">
                <a:solidFill>
                  <a:srgbClr val="FF33CC"/>
                </a:solidFill>
                <a:latin typeface="Monotype Corsiva"/>
                <a:cs typeface="Monotype Corsiva"/>
              </a:rPr>
              <a:t>r</a:t>
            </a:r>
            <a:r>
              <a:rPr sz="4200" i="1" spc="0" baseline="5304" dirty="0" smtClean="0">
                <a:solidFill>
                  <a:srgbClr val="FFCC00"/>
                </a:solidFill>
                <a:latin typeface="Monotype Corsiva"/>
                <a:cs typeface="Monotype Corsiva"/>
              </a:rPr>
              <a:t>:</a:t>
            </a:r>
            <a:endParaRPr sz="2800">
              <a:latin typeface="Monotype Corsiva"/>
              <a:cs typeface="Monotype Corsiva"/>
            </a:endParaRPr>
          </a:p>
        </p:txBody>
      </p:sp>
      <p:sp>
        <p:nvSpPr>
          <p:cNvPr id="101" name="object 101"/>
          <p:cNvSpPr txBox="1"/>
          <p:nvPr/>
        </p:nvSpPr>
        <p:spPr>
          <a:xfrm>
            <a:off x="1659127" y="1649296"/>
            <a:ext cx="6741802" cy="380491"/>
          </a:xfrm>
          <a:prstGeom prst="rect">
            <a:avLst/>
          </a:prstGeom>
        </p:spPr>
        <p:txBody>
          <a:bodyPr wrap="square" lIns="0" tIns="0" rIns="0" bIns="0" rtlCol="0">
            <a:noAutofit/>
          </a:bodyPr>
          <a:lstStyle/>
          <a:p>
            <a:pPr marL="12700">
              <a:lnSpc>
                <a:spcPts val="2970"/>
              </a:lnSpc>
              <a:spcBef>
                <a:spcPts val="148"/>
              </a:spcBef>
            </a:pPr>
            <a:r>
              <a:rPr sz="4200" i="1" spc="0" baseline="5304" dirty="0" smtClean="0">
                <a:solidFill>
                  <a:srgbClr val="FFCC00"/>
                </a:solidFill>
                <a:latin typeface="Monotype Corsiva"/>
                <a:cs typeface="Monotype Corsiva"/>
              </a:rPr>
              <a:t>T</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e</a:t>
            </a:r>
            <a:r>
              <a:rPr sz="4200" i="1" spc="-3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teacher</a:t>
            </a:r>
            <a:r>
              <a:rPr sz="4200" i="1" spc="-6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ould</a:t>
            </a:r>
            <a:r>
              <a:rPr sz="4200" i="1" spc="-4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create</a:t>
            </a:r>
            <a:r>
              <a:rPr sz="4200" i="1" spc="-57"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an</a:t>
            </a:r>
            <a:r>
              <a:rPr sz="4200" i="1" spc="-2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atmosp</a:t>
            </a:r>
            <a:r>
              <a:rPr sz="4200" i="1" spc="4"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ere</a:t>
            </a:r>
            <a:r>
              <a:rPr sz="4200" i="1" spc="-9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of</a:t>
            </a:r>
            <a:r>
              <a:rPr sz="4200" i="1" spc="-1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good</a:t>
            </a:r>
            <a:r>
              <a:rPr sz="4200" i="1" spc="-3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will,</a:t>
            </a:r>
            <a:endParaRPr sz="2800">
              <a:latin typeface="Monotype Corsiva"/>
              <a:cs typeface="Monotype Corsiva"/>
            </a:endParaRPr>
          </a:p>
        </p:txBody>
      </p:sp>
      <p:sp>
        <p:nvSpPr>
          <p:cNvPr id="102" name="object 102"/>
          <p:cNvSpPr txBox="1"/>
          <p:nvPr/>
        </p:nvSpPr>
        <p:spPr>
          <a:xfrm>
            <a:off x="258267" y="2075795"/>
            <a:ext cx="8628203" cy="4392794"/>
          </a:xfrm>
          <a:prstGeom prst="rect">
            <a:avLst/>
          </a:prstGeom>
        </p:spPr>
        <p:txBody>
          <a:bodyPr wrap="square" lIns="0" tIns="0" rIns="0" bIns="0" rtlCol="0">
            <a:noAutofit/>
          </a:bodyPr>
          <a:lstStyle/>
          <a:p>
            <a:pPr marL="12700" marR="47151">
              <a:lnSpc>
                <a:spcPts val="2970"/>
              </a:lnSpc>
              <a:spcBef>
                <a:spcPts val="148"/>
              </a:spcBef>
            </a:pPr>
            <a:r>
              <a:rPr sz="4200" i="1" spc="0" baseline="5304" dirty="0" smtClean="0">
                <a:solidFill>
                  <a:srgbClr val="FFCC00"/>
                </a:solidFill>
                <a:latin typeface="Monotype Corsiva"/>
                <a:cs typeface="Monotype Corsiva"/>
              </a:rPr>
              <a:t>love</a:t>
            </a:r>
            <a:r>
              <a:rPr sz="4200" i="1" spc="-2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and</a:t>
            </a:r>
            <a:r>
              <a:rPr sz="4200" i="1" spc="-2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co</a:t>
            </a:r>
            <a:r>
              <a:rPr sz="4200" i="1" spc="-9" baseline="5304" dirty="0" smtClean="0">
                <a:solidFill>
                  <a:srgbClr val="FFCC00"/>
                </a:solidFill>
                <a:latin typeface="Monotype Corsiva"/>
                <a:cs typeface="Monotype Corsiva"/>
              </a:rPr>
              <a:t>o</a:t>
            </a:r>
            <a:r>
              <a:rPr sz="4200" i="1" spc="0" baseline="5304" dirty="0" smtClean="0">
                <a:solidFill>
                  <a:srgbClr val="FFCC00"/>
                </a:solidFill>
                <a:latin typeface="Monotype Corsiva"/>
                <a:cs typeface="Monotype Corsiva"/>
              </a:rPr>
              <a:t>peration</a:t>
            </a:r>
            <a:r>
              <a:rPr sz="4200" i="1" spc="-73"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in</a:t>
            </a:r>
            <a:r>
              <a:rPr sz="4200" i="1" spc="-1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the</a:t>
            </a:r>
            <a:r>
              <a:rPr sz="4200" i="1" spc="-3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mat</a:t>
            </a:r>
            <a:r>
              <a:rPr sz="4200" i="1" spc="9" baseline="5304" dirty="0" smtClean="0">
                <a:solidFill>
                  <a:srgbClr val="FFCC00"/>
                </a:solidFill>
                <a:latin typeface="Monotype Corsiva"/>
                <a:cs typeface="Monotype Corsiva"/>
              </a:rPr>
              <a:t>t</a:t>
            </a:r>
            <a:r>
              <a:rPr sz="4200" i="1" spc="0" baseline="5304" dirty="0" smtClean="0">
                <a:solidFill>
                  <a:srgbClr val="FFCC00"/>
                </a:solidFill>
                <a:latin typeface="Monotype Corsiva"/>
                <a:cs typeface="Monotype Corsiva"/>
              </a:rPr>
              <a:t>er</a:t>
            </a:r>
            <a:r>
              <a:rPr sz="4200" i="1" spc="-64" baseline="5304" dirty="0" smtClean="0">
                <a:solidFill>
                  <a:srgbClr val="FFCC00"/>
                </a:solidFill>
                <a:latin typeface="Monotype Corsiva"/>
                <a:cs typeface="Monotype Corsiva"/>
              </a:rPr>
              <a:t> </a:t>
            </a:r>
            <a:r>
              <a:rPr sz="4200" i="1" spc="-9" baseline="5304" dirty="0" smtClean="0">
                <a:solidFill>
                  <a:srgbClr val="FFCC00"/>
                </a:solidFill>
                <a:latin typeface="Monotype Corsiva"/>
                <a:cs typeface="Monotype Corsiva"/>
              </a:rPr>
              <a:t>o</a:t>
            </a:r>
            <a:r>
              <a:rPr sz="4200" i="1" spc="0" baseline="5304" dirty="0" smtClean="0">
                <a:solidFill>
                  <a:srgbClr val="FFCC00"/>
                </a:solidFill>
                <a:latin typeface="Monotype Corsiva"/>
                <a:cs typeface="Monotype Corsiva"/>
              </a:rPr>
              <a:t>f</a:t>
            </a:r>
            <a:r>
              <a:rPr sz="4200" i="1" spc="-1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dealing</a:t>
            </a:r>
            <a:r>
              <a:rPr sz="4200" i="1" spc="-5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with</a:t>
            </a:r>
            <a:r>
              <a:rPr sz="4200" i="1" spc="-37"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his</a:t>
            </a:r>
            <a:r>
              <a:rPr sz="4200" i="1" spc="-2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student</a:t>
            </a:r>
            <a:r>
              <a:rPr sz="4200" i="1" spc="9" baseline="5304" dirty="0" smtClean="0">
                <a:solidFill>
                  <a:srgbClr val="FFCC00"/>
                </a:solidFill>
                <a:latin typeface="Monotype Corsiva"/>
                <a:cs typeface="Monotype Corsiva"/>
              </a:rPr>
              <a:t>s</a:t>
            </a:r>
            <a:r>
              <a:rPr sz="4200" i="1" spc="0" baseline="5304" dirty="0" smtClean="0">
                <a:solidFill>
                  <a:srgbClr val="FFCC00"/>
                </a:solidFill>
                <a:latin typeface="Monotype Corsiva"/>
                <a:cs typeface="Monotype Corsiva"/>
              </a:rPr>
              <a:t>.</a:t>
            </a:r>
            <a:r>
              <a:rPr sz="4200" i="1" spc="-83"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He</a:t>
            </a:r>
            <a:endParaRPr sz="2800">
              <a:latin typeface="Monotype Corsiva"/>
              <a:cs typeface="Monotype Corsiva"/>
            </a:endParaRPr>
          </a:p>
          <a:p>
            <a:pPr marL="12700" marR="344267">
              <a:lnSpc>
                <a:spcPts val="3141"/>
              </a:lnSpc>
              <a:spcBef>
                <a:spcPts val="71"/>
              </a:spcBef>
            </a:pP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3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not</a:t>
            </a:r>
            <a:r>
              <a:rPr sz="2800" i="1" spc="-3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get</a:t>
            </a:r>
            <a:r>
              <a:rPr sz="2800" i="1" spc="-1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irri</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ated</a:t>
            </a:r>
            <a:r>
              <a:rPr sz="2800" i="1" spc="-7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on</a:t>
            </a:r>
            <a:r>
              <a:rPr sz="2800" i="1" spc="-2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minor</a:t>
            </a:r>
            <a:r>
              <a:rPr sz="2800" i="1" spc="-4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faul</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s</a:t>
            </a:r>
            <a:r>
              <a:rPr sz="2800" i="1" spc="-5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mista</a:t>
            </a:r>
            <a:r>
              <a:rPr sz="2800" i="1" spc="14" dirty="0" smtClean="0">
                <a:solidFill>
                  <a:srgbClr val="FFCC00"/>
                </a:solidFill>
                <a:latin typeface="Monotype Corsiva"/>
                <a:cs typeface="Monotype Corsiva"/>
              </a:rPr>
              <a:t>k</a:t>
            </a:r>
            <a:r>
              <a:rPr sz="2800" i="1" spc="0" dirty="0" smtClean="0">
                <a:solidFill>
                  <a:srgbClr val="FFCC00"/>
                </a:solidFill>
                <a:latin typeface="Monotype Corsiva"/>
                <a:cs typeface="Monotype Corsiva"/>
              </a:rPr>
              <a:t>es</a:t>
            </a:r>
            <a:r>
              <a:rPr sz="2800" i="1" spc="-7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pupils </a:t>
            </a:r>
            <a:endParaRPr sz="2800">
              <a:latin typeface="Monotype Corsiva"/>
              <a:cs typeface="Monotype Corsiva"/>
            </a:endParaRPr>
          </a:p>
          <a:p>
            <a:pPr marL="12700" marR="344267">
              <a:lnSpc>
                <a:spcPts val="3141"/>
              </a:lnSpc>
              <a:spcBef>
                <a:spcPts val="216"/>
              </a:spcBef>
            </a:pPr>
            <a:r>
              <a:rPr sz="2800" i="1" spc="0" dirty="0" smtClean="0">
                <a:solidFill>
                  <a:srgbClr val="FFCC00"/>
                </a:solidFill>
                <a:latin typeface="Monotype Corsiva"/>
                <a:cs typeface="Monotype Corsiva"/>
              </a:rPr>
              <a:t>but</a:t>
            </a:r>
            <a:r>
              <a:rPr sz="2800" i="1" spc="-3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4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try</a:t>
            </a:r>
            <a:r>
              <a:rPr sz="2800" i="1" spc="-1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create</a:t>
            </a:r>
            <a:r>
              <a:rPr sz="2800" i="1" spc="-5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a:t>
            </a:r>
            <a:r>
              <a:rPr sz="2800" i="1" spc="-2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environm</a:t>
            </a:r>
            <a:r>
              <a:rPr sz="2800" i="1" spc="-4" dirty="0" smtClean="0">
                <a:solidFill>
                  <a:srgbClr val="FFCC00"/>
                </a:solidFill>
                <a:latin typeface="Monotype Corsiva"/>
                <a:cs typeface="Monotype Corsiva"/>
              </a:rPr>
              <a:t>e</a:t>
            </a:r>
            <a:r>
              <a:rPr sz="2800" i="1" spc="0" dirty="0" smtClean="0">
                <a:solidFill>
                  <a:srgbClr val="FFCC00"/>
                </a:solidFill>
                <a:latin typeface="Monotype Corsiva"/>
                <a:cs typeface="Monotype Corsiva"/>
              </a:rPr>
              <a:t>nt</a:t>
            </a:r>
            <a:r>
              <a:rPr sz="2800" i="1" spc="-8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mutual</a:t>
            </a:r>
            <a:r>
              <a:rPr sz="2800" i="1" spc="-5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tru</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t</a:t>
            </a:r>
            <a:r>
              <a:rPr sz="2800" i="1" spc="-4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 </a:t>
            </a:r>
            <a:endParaRPr sz="2800">
              <a:latin typeface="Monotype Corsiva"/>
              <a:cs typeface="Monotype Corsiva"/>
            </a:endParaRPr>
          </a:p>
          <a:p>
            <a:pPr marL="12700" marR="344267">
              <a:lnSpc>
                <a:spcPts val="3141"/>
              </a:lnSpc>
              <a:spcBef>
                <a:spcPts val="216"/>
              </a:spcBef>
            </a:pPr>
            <a:r>
              <a:rPr sz="2800" i="1" spc="0" dirty="0" smtClean="0">
                <a:solidFill>
                  <a:srgbClr val="FFCC00"/>
                </a:solidFill>
                <a:latin typeface="Monotype Corsiva"/>
                <a:cs typeface="Monotype Corsiva"/>
              </a:rPr>
              <a:t>af</a:t>
            </a:r>
            <a:r>
              <a:rPr sz="2800" i="1" spc="9" dirty="0" smtClean="0">
                <a:solidFill>
                  <a:srgbClr val="FFCC00"/>
                </a:solidFill>
                <a:latin typeface="Monotype Corsiva"/>
                <a:cs typeface="Monotype Corsiva"/>
              </a:rPr>
              <a:t>f</a:t>
            </a:r>
            <a:r>
              <a:rPr sz="2800" i="1" spc="0" dirty="0" smtClean="0">
                <a:solidFill>
                  <a:srgbClr val="FFCC00"/>
                </a:solidFill>
                <a:latin typeface="Monotype Corsiva"/>
                <a:cs typeface="Monotype Corsiva"/>
              </a:rPr>
              <a:t>ection</a:t>
            </a:r>
            <a:r>
              <a:rPr sz="2800" i="1" spc="-7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con</a:t>
            </a:r>
            <a:r>
              <a:rPr sz="2800" i="1" spc="-4" dirty="0" smtClean="0">
                <a:solidFill>
                  <a:srgbClr val="FFCC00"/>
                </a:solidFill>
                <a:latin typeface="Monotype Corsiva"/>
                <a:cs typeface="Monotype Corsiva"/>
              </a:rPr>
              <a:t>g</a:t>
            </a:r>
            <a:r>
              <a:rPr sz="2800" i="1" spc="0" dirty="0" smtClean="0">
                <a:solidFill>
                  <a:srgbClr val="FFCC00"/>
                </a:solidFill>
                <a:latin typeface="Monotype Corsiva"/>
                <a:cs typeface="Monotype Corsiva"/>
              </a:rPr>
              <a:t>enial</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for</a:t>
            </a:r>
            <a:r>
              <a:rPr sz="2800" i="1" spc="-1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pro</a:t>
            </a:r>
            <a:r>
              <a:rPr sz="2800" i="1" spc="9"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er</a:t>
            </a:r>
            <a:r>
              <a:rPr sz="2800" i="1" spc="-4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work</a:t>
            </a:r>
            <a:r>
              <a:rPr sz="2800" i="1" spc="-50"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learning.</a:t>
            </a:r>
            <a:endParaRPr sz="2800">
              <a:latin typeface="Monotype Corsiva"/>
              <a:cs typeface="Monotype Corsiva"/>
            </a:endParaRPr>
          </a:p>
          <a:p>
            <a:pPr marL="12700" marR="47151">
              <a:lnSpc>
                <a:spcPct val="93505"/>
              </a:lnSpc>
              <a:spcBef>
                <a:spcPts val="898"/>
              </a:spcBef>
            </a:pPr>
            <a:r>
              <a:rPr sz="2800" i="1" spc="4" dirty="0" smtClean="0">
                <a:solidFill>
                  <a:srgbClr val="FFCC00"/>
                </a:solidFill>
                <a:latin typeface="Monotype Corsiva"/>
                <a:cs typeface="Monotype Corsiva"/>
              </a:rPr>
              <a:t>8</a:t>
            </a:r>
            <a:r>
              <a:rPr sz="2800" i="1" spc="0" dirty="0" smtClean="0">
                <a:solidFill>
                  <a:srgbClr val="FFCC00"/>
                </a:solidFill>
                <a:latin typeface="Monotype Corsiva"/>
                <a:cs typeface="Monotype Corsiva"/>
              </a:rPr>
              <a:t>.</a:t>
            </a:r>
            <a:r>
              <a:rPr sz="2800" i="1" spc="-28" dirty="0" smtClean="0">
                <a:solidFill>
                  <a:srgbClr val="FFCC00"/>
                </a:solidFill>
                <a:latin typeface="Monotype Corsiva"/>
                <a:cs typeface="Monotype Corsiva"/>
              </a:rPr>
              <a:t> </a:t>
            </a:r>
            <a:r>
              <a:rPr sz="2800" i="1" spc="0" dirty="0" smtClean="0">
                <a:solidFill>
                  <a:srgbClr val="FF33CC"/>
                </a:solidFill>
                <a:latin typeface="Monotype Corsiva"/>
                <a:cs typeface="Monotype Corsiva"/>
              </a:rPr>
              <a:t>Pa</a:t>
            </a:r>
            <a:r>
              <a:rPr sz="2800" i="1" spc="4" dirty="0" smtClean="0">
                <a:solidFill>
                  <a:srgbClr val="FF33CC"/>
                </a:solidFill>
                <a:latin typeface="Monotype Corsiva"/>
                <a:cs typeface="Monotype Corsiva"/>
              </a:rPr>
              <a:t>t</a:t>
            </a:r>
            <a:r>
              <a:rPr sz="2800" i="1" spc="0" dirty="0" smtClean="0">
                <a:solidFill>
                  <a:srgbClr val="FF33CC"/>
                </a:solidFill>
                <a:latin typeface="Monotype Corsiva"/>
                <a:cs typeface="Monotype Corsiva"/>
              </a:rPr>
              <a:t>ienc</a:t>
            </a:r>
            <a:r>
              <a:rPr sz="2800" i="1" spc="-4" dirty="0" smtClean="0">
                <a:solidFill>
                  <a:srgbClr val="FF33CC"/>
                </a:solidFill>
                <a:latin typeface="Monotype Corsiva"/>
                <a:cs typeface="Monotype Corsiva"/>
              </a:rPr>
              <a:t>e</a:t>
            </a:r>
            <a:r>
              <a:rPr sz="2800" i="1" spc="0" dirty="0" smtClean="0">
                <a:solidFill>
                  <a:srgbClr val="FF33CC"/>
                </a:solidFill>
                <a:latin typeface="Monotype Corsiva"/>
                <a:cs typeface="Monotype Corsiva"/>
              </a:rPr>
              <a:t>:</a:t>
            </a:r>
            <a:endParaRPr sz="2800">
              <a:latin typeface="Monotype Corsiva"/>
              <a:cs typeface="Monotype Corsiva"/>
            </a:endParaRPr>
          </a:p>
          <a:p>
            <a:pPr marL="12700" indent="1400860">
              <a:lnSpc>
                <a:spcPts val="3141"/>
              </a:lnSpc>
              <a:spcBef>
                <a:spcPts val="890"/>
              </a:spcBef>
            </a:pPr>
            <a:r>
              <a:rPr sz="2800" i="1" spc="0" dirty="0" smtClean="0">
                <a:solidFill>
                  <a:srgbClr val="FFCC00"/>
                </a:solidFill>
                <a:latin typeface="Monotype Corsiva"/>
                <a:cs typeface="Monotype Corsiva"/>
              </a:rPr>
              <a:t>A</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teacher</a:t>
            </a:r>
            <a:r>
              <a:rPr sz="2800" i="1" spc="-6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4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not</a:t>
            </a:r>
            <a:r>
              <a:rPr sz="2800" i="1" spc="-3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lose</a:t>
            </a:r>
            <a:r>
              <a:rPr sz="2800" i="1" spc="-2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pa</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ience</a:t>
            </a:r>
            <a:r>
              <a:rPr sz="2800" i="1" spc="-8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2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unn</a:t>
            </a:r>
            <a:r>
              <a:rPr sz="2800" i="1" spc="-9" dirty="0" smtClean="0">
                <a:solidFill>
                  <a:srgbClr val="FFCC00"/>
                </a:solidFill>
                <a:latin typeface="Monotype Corsiva"/>
                <a:cs typeface="Monotype Corsiva"/>
              </a:rPr>
              <a:t>e</a:t>
            </a:r>
            <a:r>
              <a:rPr sz="2800" i="1" spc="0" dirty="0" smtClean="0">
                <a:solidFill>
                  <a:srgbClr val="FFCC00"/>
                </a:solidFill>
                <a:latin typeface="Monotype Corsiva"/>
                <a:cs typeface="Monotype Corsiva"/>
              </a:rPr>
              <a:t>cessar</a:t>
            </a:r>
            <a:r>
              <a:rPr sz="2800" i="1" spc="9"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ly </a:t>
            </a:r>
            <a:endParaRPr sz="2800">
              <a:latin typeface="Monotype Corsiva"/>
              <a:cs typeface="Monotype Corsiva"/>
            </a:endParaRPr>
          </a:p>
          <a:p>
            <a:pPr marL="12700">
              <a:lnSpc>
                <a:spcPts val="3141"/>
              </a:lnSpc>
              <a:spcBef>
                <a:spcPts val="219"/>
              </a:spcBef>
            </a:pPr>
            <a:r>
              <a:rPr sz="2800" i="1" spc="0" dirty="0" smtClean="0">
                <a:solidFill>
                  <a:srgbClr val="FFCC00"/>
                </a:solidFill>
                <a:latin typeface="Monotype Corsiva"/>
                <a:cs typeface="Monotype Corsiva"/>
              </a:rPr>
              <a:t>get</a:t>
            </a:r>
            <a:r>
              <a:rPr sz="2800" i="1" spc="-1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di</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turbed</a:t>
            </a:r>
            <a:r>
              <a:rPr sz="2800" i="1" spc="-8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over</a:t>
            </a:r>
            <a:r>
              <a:rPr sz="2800" i="1" spc="-1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min</a:t>
            </a:r>
            <a:r>
              <a:rPr sz="2800" i="1" spc="-9" dirty="0" smtClean="0">
                <a:solidFill>
                  <a:srgbClr val="FFCC00"/>
                </a:solidFill>
                <a:latin typeface="Monotype Corsiva"/>
                <a:cs typeface="Monotype Corsiva"/>
              </a:rPr>
              <a:t>o</a:t>
            </a:r>
            <a:r>
              <a:rPr sz="2800" i="1" spc="0" dirty="0" smtClean="0">
                <a:solidFill>
                  <a:srgbClr val="FFCC00"/>
                </a:solidFill>
                <a:latin typeface="Monotype Corsiva"/>
                <a:cs typeface="Monotype Corsiva"/>
              </a:rPr>
              <a:t>r</a:t>
            </a:r>
            <a:r>
              <a:rPr sz="2800" i="1" spc="-4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mista</a:t>
            </a:r>
            <a:r>
              <a:rPr sz="2800" i="1" spc="14" dirty="0" smtClean="0">
                <a:solidFill>
                  <a:srgbClr val="FFCC00"/>
                </a:solidFill>
                <a:latin typeface="Monotype Corsiva"/>
                <a:cs typeface="Monotype Corsiva"/>
              </a:rPr>
              <a:t>k</a:t>
            </a:r>
            <a:r>
              <a:rPr sz="2800" i="1" spc="0" dirty="0" smtClean="0">
                <a:solidFill>
                  <a:srgbClr val="FFCC00"/>
                </a:solidFill>
                <a:latin typeface="Monotype Corsiva"/>
                <a:cs typeface="Monotype Corsiva"/>
              </a:rPr>
              <a:t>es</a:t>
            </a:r>
            <a:r>
              <a:rPr sz="2800" i="1" spc="-6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ortcomin</a:t>
            </a:r>
            <a:r>
              <a:rPr sz="2800" i="1" spc="-9" dirty="0" smtClean="0">
                <a:solidFill>
                  <a:srgbClr val="FFCC00"/>
                </a:solidFill>
                <a:latin typeface="Monotype Corsiva"/>
                <a:cs typeface="Monotype Corsiva"/>
              </a:rPr>
              <a:t>g</a:t>
            </a:r>
            <a:r>
              <a:rPr sz="2800" i="1" spc="0" dirty="0" smtClean="0">
                <a:solidFill>
                  <a:srgbClr val="FFCC00"/>
                </a:solidFill>
                <a:latin typeface="Monotype Corsiva"/>
                <a:cs typeface="Monotype Corsiva"/>
              </a:rPr>
              <a:t>s</a:t>
            </a:r>
            <a:r>
              <a:rPr sz="2800" i="1" spc="-8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pupils</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but </a:t>
            </a:r>
            <a:endParaRPr sz="2800">
              <a:latin typeface="Monotype Corsiva"/>
              <a:cs typeface="Monotype Corsiva"/>
            </a:endParaRPr>
          </a:p>
          <a:p>
            <a:pPr marL="12700">
              <a:lnSpc>
                <a:spcPts val="3141"/>
              </a:lnSpc>
              <a:spcBef>
                <a:spcPts val="219"/>
              </a:spcBef>
            </a:pPr>
            <a:r>
              <a:rPr sz="2800" i="1" spc="0" dirty="0" smtClean="0">
                <a:solidFill>
                  <a:srgbClr val="FFCC00"/>
                </a:solidFill>
                <a:latin typeface="Monotype Corsiva"/>
                <a:cs typeface="Monotype Corsiva"/>
              </a:rPr>
              <a:t>m</a:t>
            </a:r>
            <a:r>
              <a:rPr sz="2800" i="1" spc="-9" dirty="0" smtClean="0">
                <a:solidFill>
                  <a:srgbClr val="FFCC00"/>
                </a:solidFill>
                <a:latin typeface="Monotype Corsiva"/>
                <a:cs typeface="Monotype Corsiva"/>
              </a:rPr>
              <a:t>u</a:t>
            </a:r>
            <a:r>
              <a:rPr sz="2800" i="1" spc="0" dirty="0" smtClean="0">
                <a:solidFill>
                  <a:srgbClr val="FFCC00"/>
                </a:solidFill>
                <a:latin typeface="Monotype Corsiva"/>
                <a:cs typeface="Monotype Corsiva"/>
              </a:rPr>
              <a:t>st</a:t>
            </a:r>
            <a:r>
              <a:rPr sz="2800" i="1" spc="-43"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d</a:t>
            </a:r>
            <a:r>
              <a:rPr sz="2800" i="1" spc="0" dirty="0" smtClean="0">
                <a:solidFill>
                  <a:srgbClr val="FFCC00"/>
                </a:solidFill>
                <a:latin typeface="Monotype Corsiva"/>
                <a:cs typeface="Monotype Corsiva"/>
              </a:rPr>
              <a:t>e</a:t>
            </a:r>
            <a:r>
              <a:rPr sz="2800" i="1" spc="-9"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onstrate</a:t>
            </a:r>
            <a:r>
              <a:rPr sz="2800" i="1" spc="-8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lot</a:t>
            </a:r>
            <a:r>
              <a:rPr sz="2800" i="1" spc="-2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pa</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ien</a:t>
            </a:r>
            <a:r>
              <a:rPr sz="2800" i="1" spc="-4" dirty="0" smtClean="0">
                <a:solidFill>
                  <a:srgbClr val="FFCC00"/>
                </a:solidFill>
                <a:latin typeface="Monotype Corsiva"/>
                <a:cs typeface="Monotype Corsiva"/>
              </a:rPr>
              <a:t>c</a:t>
            </a:r>
            <a:r>
              <a:rPr sz="2800" i="1" spc="0" dirty="0" smtClean="0">
                <a:solidFill>
                  <a:srgbClr val="FFCC00"/>
                </a:solidFill>
                <a:latin typeface="Monotype Corsiva"/>
                <a:cs typeface="Monotype Corsiva"/>
              </a:rPr>
              <a:t>e</a:t>
            </a:r>
            <a:r>
              <a:rPr sz="2800" i="1" spc="-8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dealing</a:t>
            </a:r>
            <a:r>
              <a:rPr sz="2800" i="1" spc="-7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with</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9"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a:t>
            </a:r>
            <a:r>
              <a:rPr sz="2800" i="1" spc="-4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On</a:t>
            </a:r>
            <a:r>
              <a:rPr sz="2800" i="1" spc="-29" dirty="0" smtClean="0">
                <a:solidFill>
                  <a:srgbClr val="FFCC00"/>
                </a:solidFill>
                <a:latin typeface="Monotype Corsiva"/>
                <a:cs typeface="Monotype Corsiva"/>
              </a:rPr>
              <a:t> </a:t>
            </a:r>
            <a:r>
              <a:rPr sz="2800" i="1" spc="-10" dirty="0" smtClean="0">
                <a:solidFill>
                  <a:srgbClr val="FFCC00"/>
                </a:solidFill>
                <a:latin typeface="Monotype Corsiva"/>
                <a:cs typeface="Monotype Corsiva"/>
              </a:rPr>
              <a:t>the</a:t>
            </a:r>
            <a:r>
              <a:rPr sz="2800" i="1" spc="-6" dirty="0" smtClean="0">
                <a:solidFill>
                  <a:srgbClr val="FFCC00"/>
                </a:solidFill>
                <a:latin typeface="Monotype Corsiva"/>
                <a:cs typeface="Monotype Corsiva"/>
              </a:rPr>
              <a:t> </a:t>
            </a:r>
            <a:endParaRPr sz="2800">
              <a:latin typeface="Monotype Corsiva"/>
              <a:cs typeface="Monotype Corsiva"/>
            </a:endParaRPr>
          </a:p>
          <a:p>
            <a:pPr marL="12700">
              <a:lnSpc>
                <a:spcPts val="3141"/>
              </a:lnSpc>
              <a:spcBef>
                <a:spcPts val="219"/>
              </a:spcBef>
            </a:pPr>
            <a:r>
              <a:rPr sz="2800" i="1" spc="-10" dirty="0" smtClean="0">
                <a:solidFill>
                  <a:srgbClr val="FFCC00"/>
                </a:solidFill>
                <a:latin typeface="Monotype Corsiva"/>
                <a:cs typeface="Monotype Corsiva"/>
              </a:rPr>
              <a:t>ot</a:t>
            </a:r>
            <a:r>
              <a:rPr sz="2800" i="1" spc="-7" dirty="0" smtClean="0">
                <a:solidFill>
                  <a:srgbClr val="FFCC00"/>
                </a:solidFill>
                <a:latin typeface="Monotype Corsiva"/>
                <a:cs typeface="Monotype Corsiva"/>
              </a:rPr>
              <a:t>h</a:t>
            </a:r>
            <a:r>
              <a:rPr sz="2800" i="1" spc="-8" dirty="0" smtClean="0">
                <a:solidFill>
                  <a:srgbClr val="FFCC00"/>
                </a:solidFill>
                <a:latin typeface="Monotype Corsiva"/>
                <a:cs typeface="Monotype Corsiva"/>
              </a:rPr>
              <a:t>er</a:t>
            </a:r>
            <a:r>
              <a:rPr sz="2800" i="1" spc="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a:t>
            </a:r>
            <a:r>
              <a:rPr sz="2800" i="1" spc="9"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n</a:t>
            </a:r>
            <a:r>
              <a:rPr sz="2800" i="1" spc="4" dirty="0" smtClean="0">
                <a:solidFill>
                  <a:srgbClr val="FFCC00"/>
                </a:solidFill>
                <a:latin typeface="Monotype Corsiva"/>
                <a:cs typeface="Monotype Corsiva"/>
              </a:rPr>
              <a:t>d</a:t>
            </a:r>
            <a:r>
              <a:rPr sz="2800" i="1" spc="0" dirty="0" smtClean="0">
                <a:solidFill>
                  <a:srgbClr val="FFCC00"/>
                </a:solidFill>
                <a:latin typeface="Monotype Corsiva"/>
                <a:cs typeface="Monotype Corsiva"/>
              </a:rPr>
              <a:t>,</a:t>
            </a:r>
            <a:r>
              <a:rPr sz="2800" i="1" spc="-5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the</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pu</a:t>
            </a:r>
            <a:r>
              <a:rPr sz="2800" i="1" spc="4"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ils</a:t>
            </a:r>
            <a:r>
              <a:rPr sz="2800" i="1" spc="-4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not</a:t>
            </a:r>
            <a:r>
              <a:rPr sz="2800" i="1" spc="-1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always</a:t>
            </a:r>
            <a:r>
              <a:rPr sz="2800" i="1" spc="-5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live</a:t>
            </a:r>
            <a:r>
              <a:rPr sz="2800" i="1" spc="-2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a:t>
            </a:r>
            <a:r>
              <a:rPr sz="2800" i="1" spc="-9" dirty="0" smtClean="0">
                <a:solidFill>
                  <a:srgbClr val="FFCC00"/>
                </a:solidFill>
                <a:latin typeface="Monotype Corsiva"/>
                <a:cs typeface="Monotype Corsiva"/>
              </a:rPr>
              <a:t>o</a:t>
            </a:r>
            <a:r>
              <a:rPr sz="2800" i="1" spc="0" dirty="0" smtClean="0">
                <a:solidFill>
                  <a:srgbClr val="FFCC00"/>
                </a:solidFill>
                <a:latin typeface="Monotype Corsiva"/>
                <a:cs typeface="Monotype Corsiva"/>
              </a:rPr>
              <a:t>ns</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ant</a:t>
            </a:r>
            <a:r>
              <a:rPr sz="2800" i="1" spc="-6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fear</a:t>
            </a:r>
            <a:r>
              <a:rPr sz="2800" i="1" spc="-3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endParaRPr sz="2800">
              <a:latin typeface="Monotype Corsiva"/>
              <a:cs typeface="Monotype Corsiva"/>
            </a:endParaRPr>
          </a:p>
          <a:p>
            <a:pPr marL="12700" marR="47151">
              <a:lnSpc>
                <a:spcPct val="93505"/>
              </a:lnSpc>
              <a:spcBef>
                <a:spcPts val="224"/>
              </a:spcBef>
            </a:pPr>
            <a:r>
              <a:rPr sz="2800" i="1" spc="0" dirty="0" smtClean="0">
                <a:solidFill>
                  <a:srgbClr val="FFCC00"/>
                </a:solidFill>
                <a:latin typeface="Monotype Corsiva"/>
                <a:cs typeface="Monotype Corsiva"/>
              </a:rPr>
              <a:t>teacher</a:t>
            </a:r>
            <a:r>
              <a:rPr sz="2800" i="1" spc="-6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but</a:t>
            </a:r>
            <a:r>
              <a:rPr sz="2800" i="1" spc="-2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must</a:t>
            </a:r>
            <a:r>
              <a:rPr sz="2800" i="1" spc="-3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try</a:t>
            </a:r>
            <a:r>
              <a:rPr sz="2800" i="1" spc="-2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receive</a:t>
            </a:r>
            <a:r>
              <a:rPr sz="2800" i="1" spc="-65"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roper</a:t>
            </a:r>
            <a:r>
              <a:rPr sz="2800" i="1" spc="-5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guidance</a:t>
            </a:r>
            <a:r>
              <a:rPr sz="2800" i="1" spc="-7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from</a:t>
            </a:r>
            <a:r>
              <a:rPr sz="2800" i="1" spc="-45"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heir</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teacher</a:t>
            </a:r>
            <a:endParaRPr sz="2800">
              <a:latin typeface="Monotype Corsiva"/>
              <a:cs typeface="Monotype Corsiva"/>
            </a:endParaRPr>
          </a:p>
        </p:txBody>
      </p:sp>
    </p:spTree>
    <p:extLst>
      <p:ext uri="{BB962C8B-B14F-4D97-AF65-F5344CB8AC3E}">
        <p14:creationId xmlns:p14="http://schemas.microsoft.com/office/powerpoint/2010/main" val="1707943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30200" y="543790"/>
            <a:ext cx="4770509" cy="1117909"/>
          </a:xfrm>
          <a:prstGeom prst="rect">
            <a:avLst/>
          </a:prstGeom>
        </p:spPr>
        <p:txBody>
          <a:bodyPr wrap="square" lIns="0" tIns="0" rIns="0" bIns="0" rtlCol="0">
            <a:noAutofit/>
          </a:bodyPr>
          <a:lstStyle/>
          <a:p>
            <a:pPr algn="r">
              <a:lnSpc>
                <a:spcPts val="5935"/>
              </a:lnSpc>
              <a:spcBef>
                <a:spcPts val="296"/>
              </a:spcBef>
            </a:pPr>
            <a:r>
              <a:rPr sz="6600" spc="-29" baseline="13580" dirty="0" smtClean="0">
                <a:solidFill>
                  <a:srgbClr val="FFFFFF"/>
                </a:solidFill>
                <a:latin typeface="Gabriola"/>
                <a:cs typeface="Gabriola"/>
              </a:rPr>
              <a:t>C</a:t>
            </a:r>
            <a:r>
              <a:rPr sz="6600" spc="-19" baseline="13580" dirty="0" smtClean="0">
                <a:solidFill>
                  <a:srgbClr val="FFFFFF"/>
                </a:solidFill>
                <a:latin typeface="Gabriola"/>
                <a:cs typeface="Gabriola"/>
              </a:rPr>
              <a:t>o</a:t>
            </a:r>
            <a:r>
              <a:rPr sz="6600" spc="-29" baseline="13580" dirty="0" smtClean="0">
                <a:solidFill>
                  <a:srgbClr val="FFFFFF"/>
                </a:solidFill>
                <a:latin typeface="Gabriola"/>
                <a:cs typeface="Gabriola"/>
              </a:rPr>
              <a:t>n</a:t>
            </a:r>
            <a:r>
              <a:rPr sz="6600" spc="0" baseline="13580" dirty="0" smtClean="0">
                <a:solidFill>
                  <a:srgbClr val="FFFFFF"/>
                </a:solidFill>
                <a:latin typeface="Gabriola"/>
                <a:cs typeface="Gabriola"/>
              </a:rPr>
              <a:t>t</a:t>
            </a:r>
            <a:r>
              <a:rPr sz="6600" spc="-25" baseline="13580" dirty="0" smtClean="0">
                <a:solidFill>
                  <a:srgbClr val="FFFFFF"/>
                </a:solidFill>
                <a:latin typeface="Gabriola"/>
                <a:cs typeface="Gabriola"/>
              </a:rPr>
              <a:t>.</a:t>
            </a:r>
            <a:r>
              <a:rPr sz="6600" spc="0" baseline="13580" dirty="0" smtClean="0">
                <a:solidFill>
                  <a:srgbClr val="FFFFFF"/>
                </a:solidFill>
                <a:latin typeface="Gabriola"/>
                <a:cs typeface="Gabriola"/>
              </a:rPr>
              <a:t>…</a:t>
            </a:r>
            <a:endParaRPr sz="4400">
              <a:latin typeface="Gabriola"/>
              <a:cs typeface="Gabriola"/>
            </a:endParaRPr>
          </a:p>
          <a:p>
            <a:pPr marR="58564" algn="r">
              <a:lnSpc>
                <a:spcPts val="2840"/>
              </a:lnSpc>
            </a:pPr>
            <a:r>
              <a:rPr sz="4200" i="1" spc="4" baseline="6365" dirty="0" smtClean="0">
                <a:solidFill>
                  <a:srgbClr val="FFCC00"/>
                </a:solidFill>
                <a:latin typeface="Monotype Corsiva"/>
                <a:cs typeface="Monotype Corsiva"/>
              </a:rPr>
              <a:t>9</a:t>
            </a:r>
            <a:r>
              <a:rPr sz="4200" i="1" spc="0" baseline="6365" dirty="0" smtClean="0">
                <a:solidFill>
                  <a:srgbClr val="FF33CC"/>
                </a:solidFill>
                <a:latin typeface="Monotype Corsiva"/>
                <a:cs typeface="Monotype Corsiva"/>
              </a:rPr>
              <a:t>.</a:t>
            </a:r>
            <a:r>
              <a:rPr sz="4200" i="1" spc="-12" baseline="6365" dirty="0" smtClean="0">
                <a:solidFill>
                  <a:srgbClr val="FF33CC"/>
                </a:solidFill>
                <a:latin typeface="Monotype Corsiva"/>
                <a:cs typeface="Monotype Corsiva"/>
              </a:rPr>
              <a:t> </a:t>
            </a:r>
            <a:r>
              <a:rPr sz="4200" i="1" spc="0" baseline="6365" dirty="0" smtClean="0">
                <a:solidFill>
                  <a:srgbClr val="FF33CC"/>
                </a:solidFill>
                <a:latin typeface="Monotype Corsiva"/>
                <a:cs typeface="Monotype Corsiva"/>
              </a:rPr>
              <a:t>L</a:t>
            </a:r>
            <a:r>
              <a:rPr sz="4200" i="1" spc="-9" baseline="6365" dirty="0" smtClean="0">
                <a:solidFill>
                  <a:srgbClr val="FF33CC"/>
                </a:solidFill>
                <a:latin typeface="Monotype Corsiva"/>
                <a:cs typeface="Monotype Corsiva"/>
              </a:rPr>
              <a:t>e</a:t>
            </a:r>
            <a:r>
              <a:rPr sz="4200" i="1" spc="0" baseline="6365" dirty="0" smtClean="0">
                <a:solidFill>
                  <a:srgbClr val="FF33CC"/>
                </a:solidFill>
                <a:latin typeface="Monotype Corsiva"/>
                <a:cs typeface="Monotype Corsiva"/>
              </a:rPr>
              <a:t>a</a:t>
            </a:r>
            <a:r>
              <a:rPr sz="4200" i="1" spc="9" baseline="6365" dirty="0" smtClean="0">
                <a:solidFill>
                  <a:srgbClr val="FF33CC"/>
                </a:solidFill>
                <a:latin typeface="Monotype Corsiva"/>
                <a:cs typeface="Monotype Corsiva"/>
              </a:rPr>
              <a:t>d</a:t>
            </a:r>
            <a:r>
              <a:rPr sz="4200" i="1" spc="0" baseline="6365" dirty="0" smtClean="0">
                <a:solidFill>
                  <a:srgbClr val="FF33CC"/>
                </a:solidFill>
                <a:latin typeface="Monotype Corsiva"/>
                <a:cs typeface="Monotype Corsiva"/>
              </a:rPr>
              <a:t>ers</a:t>
            </a:r>
            <a:r>
              <a:rPr sz="4200" i="1" spc="4" baseline="6365" dirty="0" smtClean="0">
                <a:solidFill>
                  <a:srgbClr val="FF33CC"/>
                </a:solidFill>
                <a:latin typeface="Monotype Corsiva"/>
                <a:cs typeface="Monotype Corsiva"/>
              </a:rPr>
              <a:t>h</a:t>
            </a:r>
            <a:r>
              <a:rPr sz="4200" i="1" spc="0" baseline="6365" dirty="0" smtClean="0">
                <a:solidFill>
                  <a:srgbClr val="FF33CC"/>
                </a:solidFill>
                <a:latin typeface="Monotype Corsiva"/>
                <a:cs typeface="Monotype Corsiva"/>
              </a:rPr>
              <a:t>ip</a:t>
            </a:r>
            <a:r>
              <a:rPr sz="4200" i="1" spc="-93" baseline="6365" dirty="0" smtClean="0">
                <a:solidFill>
                  <a:srgbClr val="FF33CC"/>
                </a:solidFill>
                <a:latin typeface="Monotype Corsiva"/>
                <a:cs typeface="Monotype Corsiva"/>
              </a:rPr>
              <a:t> </a:t>
            </a:r>
            <a:r>
              <a:rPr sz="4200" i="1" spc="0" baseline="6365" dirty="0" smtClean="0">
                <a:solidFill>
                  <a:srgbClr val="FF33CC"/>
                </a:solidFill>
                <a:latin typeface="Monotype Corsiva"/>
                <a:cs typeface="Monotype Corsiva"/>
              </a:rPr>
              <a:t>and</a:t>
            </a:r>
            <a:r>
              <a:rPr sz="4200" i="1" spc="-36" baseline="6365" dirty="0" smtClean="0">
                <a:solidFill>
                  <a:srgbClr val="FF33CC"/>
                </a:solidFill>
                <a:latin typeface="Monotype Corsiva"/>
                <a:cs typeface="Monotype Corsiva"/>
              </a:rPr>
              <a:t> </a:t>
            </a:r>
            <a:r>
              <a:rPr sz="4200" i="1" spc="4" baseline="6365" dirty="0" smtClean="0">
                <a:solidFill>
                  <a:srgbClr val="FF33CC"/>
                </a:solidFill>
                <a:latin typeface="Monotype Corsiva"/>
                <a:cs typeface="Monotype Corsiva"/>
              </a:rPr>
              <a:t>l</a:t>
            </a:r>
            <a:r>
              <a:rPr sz="4200" i="1" spc="0" baseline="6365" dirty="0" smtClean="0">
                <a:solidFill>
                  <a:srgbClr val="FF33CC"/>
                </a:solidFill>
                <a:latin typeface="Monotype Corsiva"/>
                <a:cs typeface="Monotype Corsiva"/>
              </a:rPr>
              <a:t>ove</a:t>
            </a:r>
            <a:r>
              <a:rPr sz="4200" i="1" spc="-29" baseline="6365" dirty="0" smtClean="0">
                <a:solidFill>
                  <a:srgbClr val="FF33CC"/>
                </a:solidFill>
                <a:latin typeface="Monotype Corsiva"/>
                <a:cs typeface="Monotype Corsiva"/>
              </a:rPr>
              <a:t> </a:t>
            </a:r>
            <a:r>
              <a:rPr sz="4200" i="1" spc="0" baseline="6365" dirty="0" smtClean="0">
                <a:solidFill>
                  <a:srgbClr val="FF33CC"/>
                </a:solidFill>
                <a:latin typeface="Monotype Corsiva"/>
                <a:cs typeface="Monotype Corsiva"/>
              </a:rPr>
              <a:t>for</a:t>
            </a:r>
            <a:r>
              <a:rPr sz="4200" i="1" spc="-18" baseline="6365" dirty="0" smtClean="0">
                <a:solidFill>
                  <a:srgbClr val="FF33CC"/>
                </a:solidFill>
                <a:latin typeface="Monotype Corsiva"/>
                <a:cs typeface="Monotype Corsiva"/>
              </a:rPr>
              <a:t> </a:t>
            </a:r>
            <a:r>
              <a:rPr sz="4200" i="1" spc="0" baseline="6365" dirty="0" smtClean="0">
                <a:solidFill>
                  <a:srgbClr val="FF33CC"/>
                </a:solidFill>
                <a:latin typeface="Monotype Corsiva"/>
                <a:cs typeface="Monotype Corsiva"/>
              </a:rPr>
              <a:t>di</a:t>
            </a:r>
            <a:r>
              <a:rPr sz="4200" i="1" spc="4" baseline="6365" dirty="0" smtClean="0">
                <a:solidFill>
                  <a:srgbClr val="FF33CC"/>
                </a:solidFill>
                <a:latin typeface="Monotype Corsiva"/>
                <a:cs typeface="Monotype Corsiva"/>
              </a:rPr>
              <a:t>s</a:t>
            </a:r>
            <a:r>
              <a:rPr sz="4200" i="1" spc="0" baseline="6365" dirty="0" smtClean="0">
                <a:solidFill>
                  <a:srgbClr val="FF33CC"/>
                </a:solidFill>
                <a:latin typeface="Monotype Corsiva"/>
                <a:cs typeface="Monotype Corsiva"/>
              </a:rPr>
              <a:t>cipline</a:t>
            </a:r>
            <a:r>
              <a:rPr sz="4200" i="1" spc="-67" baseline="6365" dirty="0" smtClean="0">
                <a:solidFill>
                  <a:srgbClr val="FF33CC"/>
                </a:solidFill>
                <a:latin typeface="Monotype Corsiva"/>
                <a:cs typeface="Monotype Corsiva"/>
              </a:rPr>
              <a:t> </a:t>
            </a:r>
            <a:r>
              <a:rPr sz="4200" i="1" spc="-7" baseline="6365" dirty="0" smtClean="0">
                <a:solidFill>
                  <a:srgbClr val="FFCC00"/>
                </a:solidFill>
                <a:latin typeface="Monotype Corsiva"/>
                <a:cs typeface="Monotype Corsiva"/>
              </a:rPr>
              <a:t>:</a:t>
            </a:r>
            <a:endParaRPr sz="2800">
              <a:latin typeface="Monotype Corsiva"/>
              <a:cs typeface="Monotype Corsiva"/>
            </a:endParaRPr>
          </a:p>
        </p:txBody>
      </p:sp>
      <p:sp>
        <p:nvSpPr>
          <p:cNvPr id="100" name="object 100"/>
          <p:cNvSpPr txBox="1"/>
          <p:nvPr/>
        </p:nvSpPr>
        <p:spPr>
          <a:xfrm>
            <a:off x="2041905" y="1793441"/>
            <a:ext cx="6761715" cy="380491"/>
          </a:xfrm>
          <a:prstGeom prst="rect">
            <a:avLst/>
          </a:prstGeom>
        </p:spPr>
        <p:txBody>
          <a:bodyPr wrap="square" lIns="0" tIns="0" rIns="0" bIns="0" rtlCol="0">
            <a:noAutofit/>
          </a:bodyPr>
          <a:lstStyle/>
          <a:p>
            <a:pPr marL="12700">
              <a:lnSpc>
                <a:spcPts val="2970"/>
              </a:lnSpc>
              <a:spcBef>
                <a:spcPts val="148"/>
              </a:spcBef>
            </a:pPr>
            <a:r>
              <a:rPr sz="4200" i="1" spc="0" baseline="5304" dirty="0" smtClean="0">
                <a:solidFill>
                  <a:srgbClr val="FFCC00"/>
                </a:solidFill>
                <a:latin typeface="Monotype Corsiva"/>
                <a:cs typeface="Monotype Corsiva"/>
              </a:rPr>
              <a:t>T</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e</a:t>
            </a:r>
            <a:r>
              <a:rPr sz="4200" i="1" spc="-3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teac</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er</a:t>
            </a:r>
            <a:r>
              <a:rPr sz="4200" i="1" spc="-6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must</a:t>
            </a:r>
            <a:r>
              <a:rPr sz="4200" i="1" spc="-3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po</a:t>
            </a:r>
            <a:r>
              <a:rPr sz="4200" i="1" spc="9" baseline="5304" dirty="0" smtClean="0">
                <a:solidFill>
                  <a:srgbClr val="FFCC00"/>
                </a:solidFill>
                <a:latin typeface="Monotype Corsiva"/>
                <a:cs typeface="Monotype Corsiva"/>
              </a:rPr>
              <a:t>s</a:t>
            </a:r>
            <a:r>
              <a:rPr sz="4200" i="1" spc="0" baseline="5304" dirty="0" smtClean="0">
                <a:solidFill>
                  <a:srgbClr val="FFCC00"/>
                </a:solidFill>
                <a:latin typeface="Monotype Corsiva"/>
                <a:cs typeface="Monotype Corsiva"/>
              </a:rPr>
              <a:t>sess</a:t>
            </a:r>
            <a:r>
              <a:rPr sz="4200" i="1" spc="-3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e</a:t>
            </a:r>
            <a:r>
              <a:rPr sz="4200" i="1" spc="-3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trai</a:t>
            </a:r>
            <a:r>
              <a:rPr sz="4200" i="1" spc="9" baseline="5304" dirty="0" smtClean="0">
                <a:solidFill>
                  <a:srgbClr val="FFCC00"/>
                </a:solidFill>
                <a:latin typeface="Monotype Corsiva"/>
                <a:cs typeface="Monotype Corsiva"/>
              </a:rPr>
              <a:t>t</a:t>
            </a:r>
            <a:r>
              <a:rPr sz="4200" i="1" spc="0" baseline="5304" dirty="0" smtClean="0">
                <a:solidFill>
                  <a:srgbClr val="FFCC00"/>
                </a:solidFill>
                <a:latin typeface="Monotype Corsiva"/>
                <a:cs typeface="Monotype Corsiva"/>
              </a:rPr>
              <a:t>s</a:t>
            </a:r>
            <a:r>
              <a:rPr sz="4200" i="1" spc="-53"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of</a:t>
            </a:r>
            <a:r>
              <a:rPr sz="4200" i="1" spc="-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a:t>
            </a:r>
            <a:r>
              <a:rPr sz="4200" i="1" spc="-11"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good</a:t>
            </a:r>
            <a:r>
              <a:rPr sz="4200" i="1" spc="-2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lea</a:t>
            </a:r>
            <a:r>
              <a:rPr sz="4200" i="1" spc="9" baseline="5304" dirty="0" smtClean="0">
                <a:solidFill>
                  <a:srgbClr val="FFCC00"/>
                </a:solidFill>
                <a:latin typeface="Monotype Corsiva"/>
                <a:cs typeface="Monotype Corsiva"/>
              </a:rPr>
              <a:t>d</a:t>
            </a:r>
            <a:r>
              <a:rPr sz="4200" i="1" spc="0" baseline="5304" dirty="0" smtClean="0">
                <a:solidFill>
                  <a:srgbClr val="FFCC00"/>
                </a:solidFill>
                <a:latin typeface="Monotype Corsiva"/>
                <a:cs typeface="Monotype Corsiva"/>
              </a:rPr>
              <a:t>er</a:t>
            </a:r>
            <a:r>
              <a:rPr sz="4200" i="1" spc="-5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in</a:t>
            </a:r>
            <a:endParaRPr sz="2800">
              <a:latin typeface="Monotype Corsiva"/>
              <a:cs typeface="Monotype Corsiva"/>
            </a:endParaRPr>
          </a:p>
        </p:txBody>
      </p:sp>
      <p:sp>
        <p:nvSpPr>
          <p:cNvPr id="101" name="object 101"/>
          <p:cNvSpPr txBox="1"/>
          <p:nvPr/>
        </p:nvSpPr>
        <p:spPr>
          <a:xfrm>
            <a:off x="330200" y="2220161"/>
            <a:ext cx="8453967" cy="4029667"/>
          </a:xfrm>
          <a:prstGeom prst="rect">
            <a:avLst/>
          </a:prstGeom>
        </p:spPr>
        <p:txBody>
          <a:bodyPr wrap="square" lIns="0" tIns="0" rIns="0" bIns="0" rtlCol="0">
            <a:noAutofit/>
          </a:bodyPr>
          <a:lstStyle/>
          <a:p>
            <a:pPr marL="12700" marR="47151">
              <a:lnSpc>
                <a:spcPts val="2970"/>
              </a:lnSpc>
              <a:spcBef>
                <a:spcPts val="148"/>
              </a:spcBef>
            </a:pPr>
            <a:r>
              <a:rPr sz="4200" i="1" spc="0" baseline="5304" dirty="0" smtClean="0">
                <a:solidFill>
                  <a:srgbClr val="FFCC00"/>
                </a:solidFill>
                <a:latin typeface="Monotype Corsiva"/>
                <a:cs typeface="Monotype Corsiva"/>
              </a:rPr>
              <a:t>whom</a:t>
            </a:r>
            <a:r>
              <a:rPr sz="4200" i="1" spc="-4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e</a:t>
            </a:r>
            <a:r>
              <a:rPr sz="4200" i="1" spc="-3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stu</a:t>
            </a:r>
            <a:r>
              <a:rPr sz="4200" i="1" spc="4" baseline="5304" dirty="0" smtClean="0">
                <a:solidFill>
                  <a:srgbClr val="FFCC00"/>
                </a:solidFill>
                <a:latin typeface="Monotype Corsiva"/>
                <a:cs typeface="Monotype Corsiva"/>
              </a:rPr>
              <a:t>d</a:t>
            </a:r>
            <a:r>
              <a:rPr sz="4200" i="1" spc="0" baseline="5304" dirty="0" smtClean="0">
                <a:solidFill>
                  <a:srgbClr val="FFCC00"/>
                </a:solidFill>
                <a:latin typeface="Monotype Corsiva"/>
                <a:cs typeface="Monotype Corsiva"/>
              </a:rPr>
              <a:t>ents</a:t>
            </a:r>
            <a:r>
              <a:rPr sz="4200" i="1" spc="-5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may</a:t>
            </a:r>
            <a:r>
              <a:rPr sz="4200" i="1" spc="-3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ha</a:t>
            </a:r>
            <a:r>
              <a:rPr sz="4200" i="1" spc="9" baseline="5304" dirty="0" smtClean="0">
                <a:solidFill>
                  <a:srgbClr val="FFCC00"/>
                </a:solidFill>
                <a:latin typeface="Monotype Corsiva"/>
                <a:cs typeface="Monotype Corsiva"/>
              </a:rPr>
              <a:t>v</a:t>
            </a:r>
            <a:r>
              <a:rPr sz="4200" i="1" spc="0" baseline="5304" dirty="0" smtClean="0">
                <a:solidFill>
                  <a:srgbClr val="FFCC00"/>
                </a:solidFill>
                <a:latin typeface="Monotype Corsiva"/>
                <a:cs typeface="Monotype Corsiva"/>
              </a:rPr>
              <a:t>e</a:t>
            </a:r>
            <a:r>
              <a:rPr sz="4200" i="1" spc="-4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a:t>
            </a:r>
            <a:r>
              <a:rPr sz="4200" i="1" spc="-11" baseline="5304" dirty="0" smtClean="0">
                <a:solidFill>
                  <a:srgbClr val="FFCC00"/>
                </a:solidFill>
                <a:latin typeface="Monotype Corsiva"/>
                <a:cs typeface="Monotype Corsiva"/>
              </a:rPr>
              <a:t> </a:t>
            </a:r>
            <a:r>
              <a:rPr sz="4200" i="1" spc="-9" baseline="5304" dirty="0" smtClean="0">
                <a:solidFill>
                  <a:srgbClr val="FFCC00"/>
                </a:solidFill>
                <a:latin typeface="Monotype Corsiva"/>
                <a:cs typeface="Monotype Corsiva"/>
              </a:rPr>
              <a:t>g</a:t>
            </a:r>
            <a:r>
              <a:rPr sz="4200" i="1" spc="0" baseline="5304" dirty="0" smtClean="0">
                <a:solidFill>
                  <a:srgbClr val="FFCC00"/>
                </a:solidFill>
                <a:latin typeface="Monotype Corsiva"/>
                <a:cs typeface="Monotype Corsiva"/>
              </a:rPr>
              <a:t>enuine</a:t>
            </a:r>
            <a:r>
              <a:rPr sz="4200" i="1" spc="-7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fai</a:t>
            </a:r>
            <a:r>
              <a:rPr sz="4200" i="1" spc="14" baseline="5304" dirty="0" smtClean="0">
                <a:solidFill>
                  <a:srgbClr val="FFCC00"/>
                </a:solidFill>
                <a:latin typeface="Monotype Corsiva"/>
                <a:cs typeface="Monotype Corsiva"/>
              </a:rPr>
              <a:t>t</a:t>
            </a:r>
            <a:r>
              <a:rPr sz="4200" i="1" spc="0" baseline="5304" dirty="0" smtClean="0">
                <a:solidFill>
                  <a:srgbClr val="FFCC00"/>
                </a:solidFill>
                <a:latin typeface="Monotype Corsiva"/>
                <a:cs typeface="Monotype Corsiva"/>
              </a:rPr>
              <a:t>h.</a:t>
            </a:r>
            <a:r>
              <a:rPr sz="4200" i="1" spc="-4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He</a:t>
            </a:r>
            <a:r>
              <a:rPr sz="4200" i="1" spc="-3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ould</a:t>
            </a:r>
            <a:r>
              <a:rPr sz="4200" i="1" spc="-4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be</a:t>
            </a:r>
            <a:r>
              <a:rPr sz="4200" i="1" spc="-21"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able</a:t>
            </a:r>
            <a:r>
              <a:rPr sz="4200" i="1" spc="-3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to</a:t>
            </a:r>
            <a:endParaRPr sz="2800">
              <a:latin typeface="Monotype Corsiva"/>
              <a:cs typeface="Monotype Corsiva"/>
            </a:endParaRPr>
          </a:p>
          <a:p>
            <a:pPr marL="12700">
              <a:lnSpc>
                <a:spcPts val="3141"/>
              </a:lnSpc>
              <a:spcBef>
                <a:spcPts val="66"/>
              </a:spcBef>
            </a:pPr>
            <a:r>
              <a:rPr sz="2800" i="1" spc="0" dirty="0" smtClean="0">
                <a:solidFill>
                  <a:srgbClr val="FFCC00"/>
                </a:solidFill>
                <a:latin typeface="Monotype Corsiva"/>
                <a:cs typeface="Monotype Corsiva"/>
              </a:rPr>
              <a:t>ins</a:t>
            </a:r>
            <a:r>
              <a:rPr sz="2800" i="1" spc="9"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ire</a:t>
            </a:r>
            <a:r>
              <a:rPr sz="2800" i="1" spc="-5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stu</a:t>
            </a:r>
            <a:r>
              <a:rPr sz="2800" i="1" spc="4" dirty="0" smtClean="0">
                <a:solidFill>
                  <a:srgbClr val="FFCC00"/>
                </a:solidFill>
                <a:latin typeface="Monotype Corsiva"/>
                <a:cs typeface="Monotype Corsiva"/>
              </a:rPr>
              <a:t>d</a:t>
            </a:r>
            <a:r>
              <a:rPr sz="2800" i="1" spc="0" dirty="0" smtClean="0">
                <a:solidFill>
                  <a:srgbClr val="FFCC00"/>
                </a:solidFill>
                <a:latin typeface="Monotype Corsiva"/>
                <a:cs typeface="Monotype Corsiva"/>
              </a:rPr>
              <a:t>ents</a:t>
            </a:r>
            <a:r>
              <a:rPr sz="2800" i="1" spc="-5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seek</a:t>
            </a:r>
            <a:r>
              <a:rPr sz="2800" i="1" spc="-40"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k</a:t>
            </a:r>
            <a:r>
              <a:rPr sz="2800" i="1" spc="0" dirty="0" smtClean="0">
                <a:solidFill>
                  <a:srgbClr val="FFCC00"/>
                </a:solidFill>
                <a:latin typeface="Monotype Corsiva"/>
                <a:cs typeface="Monotype Corsiva"/>
              </a:rPr>
              <a:t>no</a:t>
            </a:r>
            <a:r>
              <a:rPr sz="2800" i="1" spc="-9" dirty="0" smtClean="0">
                <a:solidFill>
                  <a:srgbClr val="FFCC00"/>
                </a:solidFill>
                <a:latin typeface="Monotype Corsiva"/>
                <a:cs typeface="Monotype Corsiva"/>
              </a:rPr>
              <a:t>w</a:t>
            </a:r>
            <a:r>
              <a:rPr sz="2800" i="1" spc="0" dirty="0" smtClean="0">
                <a:solidFill>
                  <a:srgbClr val="FFCC00"/>
                </a:solidFill>
                <a:latin typeface="Monotype Corsiva"/>
                <a:cs typeface="Monotype Corsiva"/>
              </a:rPr>
              <a:t>ledge</a:t>
            </a:r>
            <a:r>
              <a:rPr sz="2800" i="1" spc="-7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with</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sincerity.</a:t>
            </a:r>
            <a:r>
              <a:rPr sz="2800" i="1" spc="-6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7"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d</a:t>
            </a:r>
            <a:r>
              <a:rPr sz="2800" i="1" spc="0" dirty="0" smtClean="0">
                <a:solidFill>
                  <a:srgbClr val="FFCC00"/>
                </a:solidFill>
                <a:latin typeface="Monotype Corsiva"/>
                <a:cs typeface="Monotype Corsiva"/>
              </a:rPr>
              <a:t>isci</a:t>
            </a:r>
            <a:r>
              <a:rPr sz="2800" i="1" spc="9"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lined </a:t>
            </a:r>
            <a:endParaRPr sz="2800">
              <a:latin typeface="Monotype Corsiva"/>
              <a:cs typeface="Monotype Corsiva"/>
            </a:endParaRPr>
          </a:p>
          <a:p>
            <a:pPr marL="12700">
              <a:lnSpc>
                <a:spcPts val="3141"/>
              </a:lnSpc>
              <a:spcBef>
                <a:spcPts val="219"/>
              </a:spcBef>
            </a:pP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sincere</a:t>
            </a:r>
            <a:r>
              <a:rPr sz="2800" i="1" spc="-65"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eacher</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will</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able</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inculcate</a:t>
            </a:r>
            <a:r>
              <a:rPr sz="2800" i="1" spc="-7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values</a:t>
            </a:r>
            <a:r>
              <a:rPr sz="2800" i="1" spc="-5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sincerity, </a:t>
            </a:r>
            <a:endParaRPr sz="2800">
              <a:latin typeface="Monotype Corsiva"/>
              <a:cs typeface="Monotype Corsiva"/>
            </a:endParaRPr>
          </a:p>
          <a:p>
            <a:pPr marL="12700">
              <a:lnSpc>
                <a:spcPts val="3141"/>
              </a:lnSpc>
              <a:spcBef>
                <a:spcPts val="219"/>
              </a:spcBef>
            </a:pPr>
            <a:r>
              <a:rPr sz="2800" i="1" spc="0" dirty="0" smtClean="0">
                <a:solidFill>
                  <a:srgbClr val="FFCC00"/>
                </a:solidFill>
                <a:latin typeface="Monotype Corsiva"/>
                <a:cs typeface="Monotype Corsiva"/>
              </a:rPr>
              <a:t>di</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cipline</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obedience</a:t>
            </a:r>
            <a:r>
              <a:rPr sz="2800" i="1" spc="-7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amo</a:t>
            </a:r>
            <a:r>
              <a:rPr sz="2800" i="1" spc="-9" dirty="0" smtClean="0">
                <a:solidFill>
                  <a:srgbClr val="FFCC00"/>
                </a:solidFill>
                <a:latin typeface="Monotype Corsiva"/>
                <a:cs typeface="Monotype Corsiva"/>
              </a:rPr>
              <a:t>n</a:t>
            </a:r>
            <a:r>
              <a:rPr sz="2800" i="1" spc="0" dirty="0" smtClean="0">
                <a:solidFill>
                  <a:srgbClr val="FFCC00"/>
                </a:solidFill>
                <a:latin typeface="Monotype Corsiva"/>
                <a:cs typeface="Monotype Corsiva"/>
              </a:rPr>
              <a:t>g</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udent</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r>
              <a:rPr sz="2800" i="1" spc="-7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is</a:t>
            </a:r>
            <a:r>
              <a:rPr sz="2800" i="1" spc="-3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will</a:t>
            </a:r>
            <a:r>
              <a:rPr sz="2800" i="1" spc="-3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ch</a:t>
            </a:r>
            <a:r>
              <a:rPr sz="2800" i="1" spc="4"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nnelize</a:t>
            </a:r>
            <a:r>
              <a:rPr sz="2800" i="1" spc="-7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 </a:t>
            </a:r>
            <a:endParaRPr sz="2800">
              <a:latin typeface="Monotype Corsiva"/>
              <a:cs typeface="Monotype Corsiva"/>
            </a:endParaRPr>
          </a:p>
          <a:p>
            <a:pPr marL="12700">
              <a:lnSpc>
                <a:spcPts val="3141"/>
              </a:lnSpc>
              <a:spcBef>
                <a:spcPts val="219"/>
              </a:spcBef>
            </a:pPr>
            <a:r>
              <a:rPr sz="2800" i="1" spc="0" dirty="0" smtClean="0">
                <a:solidFill>
                  <a:srgbClr val="FFCC00"/>
                </a:solidFill>
                <a:latin typeface="Monotype Corsiva"/>
                <a:cs typeface="Monotype Corsiva"/>
              </a:rPr>
              <a:t>ener</a:t>
            </a:r>
            <a:r>
              <a:rPr sz="2800" i="1" spc="-4" dirty="0" smtClean="0">
                <a:solidFill>
                  <a:srgbClr val="FFCC00"/>
                </a:solidFill>
                <a:latin typeface="Monotype Corsiva"/>
                <a:cs typeface="Monotype Corsiva"/>
              </a:rPr>
              <a:t>g</a:t>
            </a:r>
            <a:r>
              <a:rPr sz="2800" i="1" spc="0" dirty="0" smtClean="0">
                <a:solidFill>
                  <a:srgbClr val="FFCC00"/>
                </a:solidFill>
                <a:latin typeface="Monotype Corsiva"/>
                <a:cs typeface="Monotype Corsiva"/>
              </a:rPr>
              <a:t>y</a:t>
            </a:r>
            <a:r>
              <a:rPr sz="2800" i="1" spc="-4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udents</a:t>
            </a:r>
            <a:r>
              <a:rPr sz="2800" i="1" spc="-7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towards</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constructi</a:t>
            </a:r>
            <a:r>
              <a:rPr sz="2800" i="1" spc="14"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a:t>
            </a:r>
            <a:r>
              <a:rPr sz="2800" i="1" spc="-9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acti</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itie</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endParaRPr sz="2800">
              <a:latin typeface="Monotype Corsiva"/>
              <a:cs typeface="Monotype Corsiva"/>
            </a:endParaRPr>
          </a:p>
          <a:p>
            <a:pPr marL="12700" marR="47151">
              <a:lnSpc>
                <a:spcPct val="93505"/>
              </a:lnSpc>
              <a:spcBef>
                <a:spcPts val="895"/>
              </a:spcBef>
            </a:pPr>
            <a:r>
              <a:rPr sz="2800" i="1" spc="4" dirty="0" smtClean="0">
                <a:solidFill>
                  <a:srgbClr val="FFCC00"/>
                </a:solidFill>
                <a:latin typeface="Monotype Corsiva"/>
                <a:cs typeface="Monotype Corsiva"/>
              </a:rPr>
              <a:t>10</a:t>
            </a:r>
            <a:r>
              <a:rPr sz="2800" i="1" spc="0" dirty="0" smtClean="0">
                <a:solidFill>
                  <a:srgbClr val="FFCC00"/>
                </a:solidFill>
                <a:latin typeface="Monotype Corsiva"/>
                <a:cs typeface="Monotype Corsiva"/>
              </a:rPr>
              <a:t>.</a:t>
            </a:r>
            <a:r>
              <a:rPr sz="2800" i="1" spc="-34" dirty="0" smtClean="0">
                <a:solidFill>
                  <a:srgbClr val="FFCC00"/>
                </a:solidFill>
                <a:latin typeface="Monotype Corsiva"/>
                <a:cs typeface="Monotype Corsiva"/>
              </a:rPr>
              <a:t> </a:t>
            </a:r>
            <a:r>
              <a:rPr sz="2800" i="1" spc="0" dirty="0" smtClean="0">
                <a:solidFill>
                  <a:srgbClr val="FF33CC"/>
                </a:solidFill>
                <a:latin typeface="Monotype Corsiva"/>
                <a:cs typeface="Monotype Corsiva"/>
              </a:rPr>
              <a:t>Self</a:t>
            </a:r>
            <a:r>
              <a:rPr sz="2800" i="1" spc="-28"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co</a:t>
            </a:r>
            <a:r>
              <a:rPr sz="2800" i="1" spc="-9" dirty="0" smtClean="0">
                <a:solidFill>
                  <a:srgbClr val="FF33CC"/>
                </a:solidFill>
                <a:latin typeface="Monotype Corsiva"/>
                <a:cs typeface="Monotype Corsiva"/>
              </a:rPr>
              <a:t>n</a:t>
            </a:r>
            <a:r>
              <a:rPr sz="2800" i="1" spc="0" dirty="0" smtClean="0">
                <a:solidFill>
                  <a:srgbClr val="FF33CC"/>
                </a:solidFill>
                <a:latin typeface="Monotype Corsiva"/>
                <a:cs typeface="Monotype Corsiva"/>
              </a:rPr>
              <a:t>fi</a:t>
            </a:r>
            <a:r>
              <a:rPr sz="2800" i="1" spc="4" dirty="0" smtClean="0">
                <a:solidFill>
                  <a:srgbClr val="FF33CC"/>
                </a:solidFill>
                <a:latin typeface="Monotype Corsiva"/>
                <a:cs typeface="Monotype Corsiva"/>
              </a:rPr>
              <a:t>d</a:t>
            </a:r>
            <a:r>
              <a:rPr sz="2800" i="1" spc="0" dirty="0" smtClean="0">
                <a:solidFill>
                  <a:srgbClr val="FF33CC"/>
                </a:solidFill>
                <a:latin typeface="Monotype Corsiva"/>
                <a:cs typeface="Monotype Corsiva"/>
              </a:rPr>
              <a:t>en</a:t>
            </a:r>
            <a:r>
              <a:rPr sz="2800" i="1" spc="-9" dirty="0" smtClean="0">
                <a:solidFill>
                  <a:srgbClr val="FF33CC"/>
                </a:solidFill>
                <a:latin typeface="Monotype Corsiva"/>
                <a:cs typeface="Monotype Corsiva"/>
              </a:rPr>
              <a:t>c</a:t>
            </a:r>
            <a:r>
              <a:rPr sz="2800" i="1" spc="4" dirty="0" smtClean="0">
                <a:solidFill>
                  <a:srgbClr val="FF33CC"/>
                </a:solidFill>
                <a:latin typeface="Monotype Corsiva"/>
                <a:cs typeface="Monotype Corsiva"/>
              </a:rPr>
              <a:t>e</a:t>
            </a:r>
            <a:r>
              <a:rPr sz="2800" i="1" spc="0" dirty="0" smtClean="0">
                <a:solidFill>
                  <a:srgbClr val="FFCC00"/>
                </a:solidFill>
                <a:latin typeface="Monotype Corsiva"/>
                <a:cs typeface="Monotype Corsiva"/>
              </a:rPr>
              <a:t>:</a:t>
            </a:r>
            <a:endParaRPr sz="2800">
              <a:latin typeface="Monotype Corsiva"/>
              <a:cs typeface="Monotype Corsiva"/>
            </a:endParaRPr>
          </a:p>
          <a:p>
            <a:pPr marL="12700" marR="165492" indent="1478533">
              <a:lnSpc>
                <a:spcPts val="3141"/>
              </a:lnSpc>
              <a:spcBef>
                <a:spcPts val="892"/>
              </a:spcBef>
            </a:pPr>
            <a:r>
              <a:rPr sz="2800" i="1" spc="0" dirty="0" smtClean="0">
                <a:solidFill>
                  <a:srgbClr val="FFCC00"/>
                </a:solidFill>
                <a:latin typeface="Monotype Corsiva"/>
                <a:cs typeface="Monotype Corsiva"/>
              </a:rPr>
              <a:t>A</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teacher</a:t>
            </a:r>
            <a:r>
              <a:rPr sz="2800" i="1" spc="-6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must</a:t>
            </a:r>
            <a:r>
              <a:rPr sz="2800" i="1" spc="-3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ha</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confi</a:t>
            </a:r>
            <a:r>
              <a:rPr sz="2800" i="1" spc="9" dirty="0" smtClean="0">
                <a:solidFill>
                  <a:srgbClr val="FFCC00"/>
                </a:solidFill>
                <a:latin typeface="Monotype Corsiva"/>
                <a:cs typeface="Monotype Corsiva"/>
              </a:rPr>
              <a:t>d</a:t>
            </a:r>
            <a:r>
              <a:rPr sz="2800" i="1" spc="0" dirty="0" smtClean="0">
                <a:solidFill>
                  <a:srgbClr val="FFCC00"/>
                </a:solidFill>
                <a:latin typeface="Monotype Corsiva"/>
                <a:cs typeface="Monotype Corsiva"/>
              </a:rPr>
              <a:t>ence</a:t>
            </a:r>
            <a:r>
              <a:rPr sz="2800" i="1" spc="-10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is</a:t>
            </a:r>
            <a:r>
              <a:rPr sz="2800" i="1" spc="-2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abi</a:t>
            </a:r>
            <a:r>
              <a:rPr sz="2800" i="1" spc="4" dirty="0" smtClean="0">
                <a:solidFill>
                  <a:srgbClr val="FFCC00"/>
                </a:solidFill>
                <a:latin typeface="Monotype Corsiva"/>
                <a:cs typeface="Monotype Corsiva"/>
              </a:rPr>
              <a:t>l</a:t>
            </a:r>
            <a:r>
              <a:rPr sz="2800" i="1" spc="0" dirty="0" smtClean="0">
                <a:solidFill>
                  <a:srgbClr val="FFCC00"/>
                </a:solidFill>
                <a:latin typeface="Monotype Corsiva"/>
                <a:cs typeface="Monotype Corsiva"/>
              </a:rPr>
              <a:t>itie</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is </a:t>
            </a:r>
            <a:endParaRPr sz="2800">
              <a:latin typeface="Monotype Corsiva"/>
              <a:cs typeface="Monotype Corsiva"/>
            </a:endParaRPr>
          </a:p>
          <a:p>
            <a:pPr marL="12700" marR="165492">
              <a:lnSpc>
                <a:spcPts val="3141"/>
              </a:lnSpc>
              <a:spcBef>
                <a:spcPts val="216"/>
              </a:spcBef>
            </a:pPr>
            <a:r>
              <a:rPr sz="2800" i="1" spc="0" dirty="0" smtClean="0">
                <a:solidFill>
                  <a:srgbClr val="FFCC00"/>
                </a:solidFill>
                <a:latin typeface="Monotype Corsiva"/>
                <a:cs typeface="Monotype Corsiva"/>
              </a:rPr>
              <a:t>confidence</a:t>
            </a:r>
            <a:r>
              <a:rPr sz="2800" i="1" spc="-8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must</a:t>
            </a:r>
            <a:r>
              <a:rPr sz="2800" i="1" spc="-2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demonstra</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ed</a:t>
            </a:r>
            <a:r>
              <a:rPr sz="2800" i="1" spc="-11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rough</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beha</a:t>
            </a:r>
            <a:r>
              <a:rPr sz="2800" i="1" spc="4"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iour</a:t>
            </a:r>
            <a:r>
              <a:rPr sz="2800" i="1" spc="-7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a:t>
            </a:r>
            <a:r>
              <a:rPr sz="2800" i="1" spc="-9" dirty="0" smtClean="0">
                <a:solidFill>
                  <a:srgbClr val="FFCC00"/>
                </a:solidFill>
                <a:latin typeface="Monotype Corsiva"/>
                <a:cs typeface="Monotype Corsiva"/>
              </a:rPr>
              <a:t>e</a:t>
            </a:r>
            <a:r>
              <a:rPr sz="2800" i="1" spc="0" dirty="0" smtClean="0">
                <a:solidFill>
                  <a:srgbClr val="FFCC00"/>
                </a:solidFill>
                <a:latin typeface="Monotype Corsiva"/>
                <a:cs typeface="Monotype Corsiva"/>
              </a:rPr>
              <a:t>neral</a:t>
            </a:r>
            <a:endParaRPr sz="2800">
              <a:latin typeface="Monotype Corsiva"/>
              <a:cs typeface="Monotype Corsiva"/>
            </a:endParaRPr>
          </a:p>
          <a:p>
            <a:pPr marL="12700" marR="47151">
              <a:lnSpc>
                <a:spcPts val="3679"/>
              </a:lnSpc>
              <a:spcBef>
                <a:spcPts val="400"/>
              </a:spcBef>
            </a:pPr>
            <a:r>
              <a:rPr sz="4200" i="1" spc="0" baseline="3182" dirty="0" smtClean="0">
                <a:solidFill>
                  <a:srgbClr val="FFCC00"/>
                </a:solidFill>
                <a:latin typeface="Monotype Corsiva"/>
                <a:cs typeface="Monotype Corsiva"/>
              </a:rPr>
              <a:t>and</a:t>
            </a:r>
            <a:r>
              <a:rPr sz="4200" i="1" spc="-36" baseline="3182" dirty="0" smtClean="0">
                <a:solidFill>
                  <a:srgbClr val="FFCC00"/>
                </a:solidFill>
                <a:latin typeface="Monotype Corsiva"/>
                <a:cs typeface="Monotype Corsiva"/>
              </a:rPr>
              <a:t> </a:t>
            </a:r>
            <a:r>
              <a:rPr sz="4200" i="1" spc="0" baseline="3182" dirty="0" smtClean="0">
                <a:solidFill>
                  <a:srgbClr val="FFCC00"/>
                </a:solidFill>
                <a:latin typeface="Monotype Corsiva"/>
                <a:cs typeface="Monotype Corsiva"/>
              </a:rPr>
              <a:t>his</a:t>
            </a:r>
            <a:r>
              <a:rPr sz="4200" i="1" spc="-8" baseline="3182" dirty="0" smtClean="0">
                <a:solidFill>
                  <a:srgbClr val="FFCC00"/>
                </a:solidFill>
                <a:latin typeface="Monotype Corsiva"/>
                <a:cs typeface="Monotype Corsiva"/>
              </a:rPr>
              <a:t> </a:t>
            </a:r>
            <a:r>
              <a:rPr sz="4200" i="1" spc="0" baseline="3182" dirty="0" smtClean="0">
                <a:solidFill>
                  <a:srgbClr val="FFCC00"/>
                </a:solidFill>
                <a:latin typeface="Monotype Corsiva"/>
                <a:cs typeface="Monotype Corsiva"/>
              </a:rPr>
              <a:t>classroom</a:t>
            </a:r>
            <a:r>
              <a:rPr sz="4200" i="1" spc="-79" baseline="3182" dirty="0" smtClean="0">
                <a:solidFill>
                  <a:srgbClr val="FFCC00"/>
                </a:solidFill>
                <a:latin typeface="Monotype Corsiva"/>
                <a:cs typeface="Monotype Corsiva"/>
              </a:rPr>
              <a:t> </a:t>
            </a:r>
            <a:r>
              <a:rPr sz="4200" i="1" spc="0" baseline="3182" dirty="0" smtClean="0">
                <a:solidFill>
                  <a:srgbClr val="FFCC00"/>
                </a:solidFill>
                <a:latin typeface="Monotype Corsiva"/>
                <a:cs typeface="Monotype Corsiva"/>
              </a:rPr>
              <a:t>teaching</a:t>
            </a:r>
            <a:r>
              <a:rPr sz="4200" i="1" spc="-57" baseline="3182" dirty="0" smtClean="0">
                <a:solidFill>
                  <a:srgbClr val="FFCC00"/>
                </a:solidFill>
                <a:latin typeface="Monotype Corsiva"/>
                <a:cs typeface="Monotype Corsiva"/>
              </a:rPr>
              <a:t> </a:t>
            </a:r>
            <a:r>
              <a:rPr sz="4200" i="1" spc="0" baseline="3182" dirty="0" smtClean="0">
                <a:solidFill>
                  <a:srgbClr val="FFCC00"/>
                </a:solidFill>
                <a:latin typeface="Monotype Corsiva"/>
                <a:cs typeface="Monotype Corsiva"/>
              </a:rPr>
              <a:t>in</a:t>
            </a:r>
            <a:r>
              <a:rPr sz="4200" i="1" spc="-19" baseline="3182" dirty="0" smtClean="0">
                <a:solidFill>
                  <a:srgbClr val="FFCC00"/>
                </a:solidFill>
                <a:latin typeface="Monotype Corsiva"/>
                <a:cs typeface="Monotype Corsiva"/>
              </a:rPr>
              <a:t> </a:t>
            </a:r>
            <a:r>
              <a:rPr sz="4200" i="1" spc="9" baseline="3182" dirty="0" smtClean="0">
                <a:solidFill>
                  <a:srgbClr val="FFCC00"/>
                </a:solidFill>
                <a:latin typeface="Monotype Corsiva"/>
                <a:cs typeface="Monotype Corsiva"/>
              </a:rPr>
              <a:t>p</a:t>
            </a:r>
            <a:r>
              <a:rPr sz="4200" i="1" spc="0" baseline="3182" dirty="0" smtClean="0">
                <a:solidFill>
                  <a:srgbClr val="FFCC00"/>
                </a:solidFill>
                <a:latin typeface="Monotype Corsiva"/>
                <a:cs typeface="Monotype Corsiva"/>
              </a:rPr>
              <a:t>articula</a:t>
            </a:r>
            <a:r>
              <a:rPr sz="4200" i="1" spc="9" baseline="3182" dirty="0" smtClean="0">
                <a:solidFill>
                  <a:srgbClr val="FFCC00"/>
                </a:solidFill>
                <a:latin typeface="Monotype Corsiva"/>
                <a:cs typeface="Monotype Corsiva"/>
              </a:rPr>
              <a:t>r</a:t>
            </a:r>
            <a:r>
              <a:rPr sz="4800" b="1" spc="0" baseline="2216" dirty="0" smtClean="0">
                <a:solidFill>
                  <a:srgbClr val="FFCC00"/>
                </a:solidFill>
                <a:latin typeface="Arial Black"/>
                <a:cs typeface="Arial Black"/>
              </a:rPr>
              <a:t>.</a:t>
            </a:r>
            <a:endParaRPr sz="3200">
              <a:latin typeface="Arial Black"/>
              <a:cs typeface="Arial Black"/>
            </a:endParaRPr>
          </a:p>
        </p:txBody>
      </p:sp>
    </p:spTree>
    <p:extLst>
      <p:ext uri="{BB962C8B-B14F-4D97-AF65-F5344CB8AC3E}">
        <p14:creationId xmlns:p14="http://schemas.microsoft.com/office/powerpoint/2010/main" val="1551413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258267" y="451669"/>
            <a:ext cx="7227257" cy="1769219"/>
          </a:xfrm>
          <a:prstGeom prst="rect">
            <a:avLst/>
          </a:prstGeom>
        </p:spPr>
        <p:txBody>
          <a:bodyPr wrap="square" lIns="0" tIns="0" rIns="0" bIns="0" rtlCol="0">
            <a:noAutofit/>
          </a:bodyPr>
          <a:lstStyle/>
          <a:p>
            <a:pPr marL="3724579" marR="68579">
              <a:lnSpc>
                <a:spcPts val="5505"/>
              </a:lnSpc>
              <a:spcBef>
                <a:spcPts val="275"/>
              </a:spcBef>
            </a:pPr>
            <a:r>
              <a:rPr sz="6600" spc="-29" baseline="10700" dirty="0" smtClean="0">
                <a:solidFill>
                  <a:srgbClr val="FFFFFF"/>
                </a:solidFill>
                <a:latin typeface="Gabriola"/>
                <a:cs typeface="Gabriola"/>
              </a:rPr>
              <a:t>C</a:t>
            </a:r>
            <a:r>
              <a:rPr sz="6600" spc="-19" baseline="10700" dirty="0" smtClean="0">
                <a:solidFill>
                  <a:srgbClr val="FFFFFF"/>
                </a:solidFill>
                <a:latin typeface="Gabriola"/>
                <a:cs typeface="Gabriola"/>
              </a:rPr>
              <a:t>o</a:t>
            </a:r>
            <a:r>
              <a:rPr sz="6600" spc="-29" baseline="10700" dirty="0" smtClean="0">
                <a:solidFill>
                  <a:srgbClr val="FFFFFF"/>
                </a:solidFill>
                <a:latin typeface="Gabriola"/>
                <a:cs typeface="Gabriola"/>
              </a:rPr>
              <a:t>n</a:t>
            </a:r>
            <a:r>
              <a:rPr sz="6600" spc="0" baseline="10700" dirty="0" smtClean="0">
                <a:solidFill>
                  <a:srgbClr val="FFFFFF"/>
                </a:solidFill>
                <a:latin typeface="Gabriola"/>
                <a:cs typeface="Gabriola"/>
              </a:rPr>
              <a:t>t</a:t>
            </a:r>
            <a:r>
              <a:rPr sz="6600" spc="-19" baseline="10700" dirty="0" smtClean="0">
                <a:solidFill>
                  <a:srgbClr val="FFFFFF"/>
                </a:solidFill>
                <a:latin typeface="Gabriola"/>
                <a:cs typeface="Gabriola"/>
              </a:rPr>
              <a:t>.</a:t>
            </a:r>
            <a:r>
              <a:rPr sz="6600" spc="0" baseline="10700" dirty="0" smtClean="0">
                <a:solidFill>
                  <a:srgbClr val="FFFFFF"/>
                </a:solidFill>
                <a:latin typeface="Gabriola"/>
                <a:cs typeface="Gabriola"/>
              </a:rPr>
              <a:t>…</a:t>
            </a:r>
            <a:endParaRPr sz="4400">
              <a:latin typeface="Gabriola"/>
              <a:cs typeface="Gabriola"/>
            </a:endParaRPr>
          </a:p>
          <a:p>
            <a:pPr marL="12700" marR="68579">
              <a:lnSpc>
                <a:spcPts val="3229"/>
              </a:lnSpc>
            </a:pPr>
            <a:r>
              <a:rPr sz="5400" i="1" spc="0" baseline="7426" dirty="0" smtClean="0">
                <a:solidFill>
                  <a:srgbClr val="FFCC00"/>
                </a:solidFill>
                <a:latin typeface="Monotype Corsiva"/>
                <a:cs typeface="Monotype Corsiva"/>
              </a:rPr>
              <a:t>11. </a:t>
            </a:r>
            <a:r>
              <a:rPr sz="5400" i="1" spc="0" baseline="7426" dirty="0" smtClean="0">
                <a:solidFill>
                  <a:srgbClr val="FF33CC"/>
                </a:solidFill>
                <a:latin typeface="Monotype Corsiva"/>
                <a:cs typeface="Monotype Corsiva"/>
              </a:rPr>
              <a:t>Mastery</a:t>
            </a:r>
            <a:r>
              <a:rPr sz="5400" i="1" spc="-105" baseline="7426" dirty="0" smtClean="0">
                <a:solidFill>
                  <a:srgbClr val="FF33CC"/>
                </a:solidFill>
                <a:latin typeface="Monotype Corsiva"/>
                <a:cs typeface="Monotype Corsiva"/>
              </a:rPr>
              <a:t> </a:t>
            </a:r>
            <a:r>
              <a:rPr sz="5400" i="1" spc="0" baseline="7426" dirty="0" smtClean="0">
                <a:solidFill>
                  <a:srgbClr val="FF33CC"/>
                </a:solidFill>
                <a:latin typeface="Monotype Corsiva"/>
                <a:cs typeface="Monotype Corsiva"/>
              </a:rPr>
              <a:t>of</a:t>
            </a:r>
            <a:r>
              <a:rPr sz="5400" i="1" spc="-45" baseline="7426" dirty="0" smtClean="0">
                <a:solidFill>
                  <a:srgbClr val="FF33CC"/>
                </a:solidFill>
                <a:latin typeface="Monotype Corsiva"/>
                <a:cs typeface="Monotype Corsiva"/>
              </a:rPr>
              <a:t> </a:t>
            </a:r>
            <a:r>
              <a:rPr sz="5400" i="1" spc="0" baseline="7426" dirty="0" smtClean="0">
                <a:solidFill>
                  <a:srgbClr val="FF33CC"/>
                </a:solidFill>
                <a:latin typeface="Monotype Corsiva"/>
                <a:cs typeface="Monotype Corsiva"/>
              </a:rPr>
              <a:t>his</a:t>
            </a:r>
            <a:r>
              <a:rPr sz="5400" i="1" spc="-35" baseline="7426" dirty="0" smtClean="0">
                <a:solidFill>
                  <a:srgbClr val="FF33CC"/>
                </a:solidFill>
                <a:latin typeface="Monotype Corsiva"/>
                <a:cs typeface="Monotype Corsiva"/>
              </a:rPr>
              <a:t> </a:t>
            </a:r>
            <a:r>
              <a:rPr sz="5400" i="1" spc="0" baseline="7426" dirty="0" smtClean="0">
                <a:solidFill>
                  <a:srgbClr val="FF33CC"/>
                </a:solidFill>
                <a:latin typeface="Monotype Corsiva"/>
                <a:cs typeface="Monotype Corsiva"/>
              </a:rPr>
              <a:t>subject</a:t>
            </a:r>
            <a:r>
              <a:rPr sz="5400" i="1" spc="0" baseline="7426" dirty="0" smtClean="0">
                <a:solidFill>
                  <a:srgbClr val="FFCC00"/>
                </a:solidFill>
                <a:latin typeface="Monotype Corsiva"/>
                <a:cs typeface="Monotype Corsiva"/>
              </a:rPr>
              <a:t>:</a:t>
            </a:r>
            <a:endParaRPr sz="3600">
              <a:latin typeface="Monotype Corsiva"/>
              <a:cs typeface="Monotype Corsiva"/>
            </a:endParaRPr>
          </a:p>
          <a:p>
            <a:pPr marL="2413304">
              <a:lnSpc>
                <a:spcPct val="93505"/>
              </a:lnSpc>
              <a:spcBef>
                <a:spcPts val="983"/>
              </a:spcBef>
            </a:pPr>
            <a:r>
              <a:rPr sz="3600" i="1" spc="0" dirty="0" smtClean="0">
                <a:solidFill>
                  <a:srgbClr val="FFCC00"/>
                </a:solidFill>
                <a:latin typeface="Monotype Corsiva"/>
                <a:cs typeface="Monotype Corsiva"/>
              </a:rPr>
              <a:t>A scien</a:t>
            </a:r>
            <a:r>
              <a:rPr sz="3600" i="1" spc="9" dirty="0" smtClean="0">
                <a:solidFill>
                  <a:srgbClr val="FFCC00"/>
                </a:solidFill>
                <a:latin typeface="Monotype Corsiva"/>
                <a:cs typeface="Monotype Corsiva"/>
              </a:rPr>
              <a:t>c</a:t>
            </a:r>
            <a:r>
              <a:rPr sz="3600" i="1" spc="0" dirty="0" smtClean="0">
                <a:solidFill>
                  <a:srgbClr val="FFCC00"/>
                </a:solidFill>
                <a:latin typeface="Monotype Corsiva"/>
                <a:cs typeface="Monotype Corsiva"/>
              </a:rPr>
              <a:t>e</a:t>
            </a:r>
            <a:r>
              <a:rPr sz="3600" i="1" spc="-8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teacher</a:t>
            </a:r>
            <a:r>
              <a:rPr sz="3600" i="1" spc="-8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a:t>
            </a:r>
            <a:r>
              <a:rPr sz="3600" i="1" spc="9" dirty="0" smtClean="0">
                <a:solidFill>
                  <a:srgbClr val="FFCC00"/>
                </a:solidFill>
                <a:latin typeface="Monotype Corsiva"/>
                <a:cs typeface="Monotype Corsiva"/>
              </a:rPr>
              <a:t>h</a:t>
            </a:r>
            <a:r>
              <a:rPr sz="3600" i="1" spc="0" dirty="0" smtClean="0">
                <a:solidFill>
                  <a:srgbClr val="FFCC00"/>
                </a:solidFill>
                <a:latin typeface="Monotype Corsiva"/>
                <a:cs typeface="Monotype Corsiva"/>
              </a:rPr>
              <a:t>ould</a:t>
            </a:r>
            <a:r>
              <a:rPr sz="3600" i="1" spc="-8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have</a:t>
            </a:r>
            <a:endParaRPr sz="3600">
              <a:latin typeface="Monotype Corsiva"/>
              <a:cs typeface="Monotype Corsiva"/>
            </a:endParaRPr>
          </a:p>
        </p:txBody>
      </p:sp>
      <p:sp>
        <p:nvSpPr>
          <p:cNvPr id="100" name="object 100"/>
          <p:cNvSpPr txBox="1"/>
          <p:nvPr/>
        </p:nvSpPr>
        <p:spPr>
          <a:xfrm>
            <a:off x="258267" y="2286709"/>
            <a:ext cx="8663781" cy="3226528"/>
          </a:xfrm>
          <a:prstGeom prst="rect">
            <a:avLst/>
          </a:prstGeom>
        </p:spPr>
        <p:txBody>
          <a:bodyPr wrap="square" lIns="0" tIns="0" rIns="0" bIns="0" rtlCol="0">
            <a:noAutofit/>
          </a:bodyPr>
          <a:lstStyle/>
          <a:p>
            <a:pPr marL="12700">
              <a:lnSpc>
                <a:spcPts val="3795"/>
              </a:lnSpc>
              <a:spcBef>
                <a:spcPts val="189"/>
              </a:spcBef>
            </a:pPr>
            <a:r>
              <a:rPr sz="5400" i="1" spc="0" baseline="5776" dirty="0" smtClean="0">
                <a:solidFill>
                  <a:srgbClr val="FFCC00"/>
                </a:solidFill>
                <a:latin typeface="Monotype Corsiva"/>
                <a:cs typeface="Monotype Corsiva"/>
              </a:rPr>
              <a:t>profound</a:t>
            </a:r>
            <a:r>
              <a:rPr sz="5400" i="1" spc="-19"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knowledge of his subject</a:t>
            </a:r>
            <a:r>
              <a:rPr sz="5400" i="1" spc="-24"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of</a:t>
            </a:r>
            <a:r>
              <a:rPr sz="5400" i="1" spc="-14"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study</a:t>
            </a:r>
            <a:r>
              <a:rPr sz="5400" i="1" spc="-14"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so that</a:t>
            </a:r>
            <a:r>
              <a:rPr sz="5400" i="1" spc="-9"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he</a:t>
            </a:r>
            <a:endParaRPr sz="3600">
              <a:latin typeface="Monotype Corsiva"/>
              <a:cs typeface="Monotype Corsiva"/>
            </a:endParaRPr>
          </a:p>
          <a:p>
            <a:pPr marL="12700" marR="24234">
              <a:lnSpc>
                <a:spcPts val="4039"/>
              </a:lnSpc>
              <a:spcBef>
                <a:spcPts val="90"/>
              </a:spcBef>
            </a:pPr>
            <a:r>
              <a:rPr sz="3600" i="1" spc="0" dirty="0" smtClean="0">
                <a:solidFill>
                  <a:srgbClr val="FFCC00"/>
                </a:solidFill>
                <a:latin typeface="Monotype Corsiva"/>
                <a:cs typeface="Monotype Corsiva"/>
              </a:rPr>
              <a:t>may</a:t>
            </a:r>
            <a:r>
              <a:rPr sz="3600" i="1" spc="-5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not</a:t>
            </a:r>
            <a:r>
              <a:rPr sz="3600" i="1" spc="-5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cut</a:t>
            </a:r>
            <a:r>
              <a:rPr sz="3600" i="1" spc="-50"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a:t>
            </a:r>
            <a:r>
              <a:rPr sz="3600" i="1" spc="-2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sorry</a:t>
            </a:r>
            <a:r>
              <a:rPr sz="3600" i="1" spc="-7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figure</a:t>
            </a:r>
            <a:r>
              <a:rPr sz="3600" i="1" spc="-94"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before</a:t>
            </a:r>
            <a:r>
              <a:rPr sz="3600" i="1" spc="-76"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his</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students.</a:t>
            </a:r>
            <a:r>
              <a:rPr sz="3600" i="1" spc="-130"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He </a:t>
            </a:r>
            <a:endParaRPr sz="3600">
              <a:latin typeface="Monotype Corsiva"/>
              <a:cs typeface="Monotype Corsiva"/>
            </a:endParaRPr>
          </a:p>
          <a:p>
            <a:pPr marL="12700" marR="24234">
              <a:lnSpc>
                <a:spcPts val="4039"/>
              </a:lnSpc>
              <a:spcBef>
                <a:spcPts val="282"/>
              </a:spcBef>
            </a:pPr>
            <a:r>
              <a:rPr sz="3600" i="1" spc="0" dirty="0" smtClean="0">
                <a:solidFill>
                  <a:srgbClr val="FFCC00"/>
                </a:solidFill>
                <a:latin typeface="Monotype Corsiva"/>
                <a:cs typeface="Monotype Corsiva"/>
              </a:rPr>
              <a:t>should</a:t>
            </a:r>
            <a:r>
              <a:rPr sz="3600" i="1" spc="-8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be</a:t>
            </a:r>
            <a:r>
              <a:rPr sz="3600" i="1" spc="-2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able</a:t>
            </a:r>
            <a:r>
              <a:rPr sz="3600" i="1" spc="-5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to</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keep</a:t>
            </a:r>
            <a:r>
              <a:rPr sz="3600" i="1" spc="-56"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his</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head</a:t>
            </a:r>
            <a:r>
              <a:rPr sz="3600" i="1" spc="-58"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high</a:t>
            </a:r>
            <a:r>
              <a:rPr sz="3600" i="1" spc="-54"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and</a:t>
            </a:r>
            <a:r>
              <a:rPr sz="3600" i="1" spc="-4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be</a:t>
            </a:r>
            <a:r>
              <a:rPr sz="3600" i="1" spc="-3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able </a:t>
            </a:r>
            <a:endParaRPr sz="3600">
              <a:latin typeface="Monotype Corsiva"/>
              <a:cs typeface="Monotype Corsiva"/>
            </a:endParaRPr>
          </a:p>
          <a:p>
            <a:pPr marL="12700" marR="24234">
              <a:lnSpc>
                <a:spcPts val="4039"/>
              </a:lnSpc>
              <a:spcBef>
                <a:spcPts val="282"/>
              </a:spcBef>
            </a:pPr>
            <a:r>
              <a:rPr sz="3600" i="1" spc="0" dirty="0" smtClean="0">
                <a:solidFill>
                  <a:srgbClr val="FFCC00"/>
                </a:solidFill>
                <a:latin typeface="Monotype Corsiva"/>
                <a:cs typeface="Monotype Corsiva"/>
              </a:rPr>
              <a:t>answer</a:t>
            </a:r>
            <a:r>
              <a:rPr sz="3600" i="1" spc="-14"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all</a:t>
            </a:r>
            <a:r>
              <a:rPr sz="3600" i="1" spc="-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the questions</a:t>
            </a:r>
            <a:r>
              <a:rPr sz="3600" i="1" spc="-1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and</a:t>
            </a:r>
            <a:r>
              <a:rPr sz="3600" i="1" spc="-14"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problems put</a:t>
            </a:r>
            <a:r>
              <a:rPr sz="3600" i="1" spc="-1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to</a:t>
            </a:r>
            <a:r>
              <a:rPr sz="3600" i="1" spc="-14"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him by </a:t>
            </a:r>
            <a:endParaRPr sz="3600">
              <a:latin typeface="Monotype Corsiva"/>
              <a:cs typeface="Monotype Corsiva"/>
            </a:endParaRPr>
          </a:p>
          <a:p>
            <a:pPr marL="12700" marR="24234">
              <a:lnSpc>
                <a:spcPts val="4039"/>
              </a:lnSpc>
              <a:spcBef>
                <a:spcPts val="282"/>
              </a:spcBef>
            </a:pPr>
            <a:r>
              <a:rPr sz="3600" i="1" spc="0" dirty="0" smtClean="0">
                <a:solidFill>
                  <a:srgbClr val="FFCC00"/>
                </a:solidFill>
                <a:latin typeface="Monotype Corsiva"/>
                <a:cs typeface="Monotype Corsiva"/>
              </a:rPr>
              <a:t>his</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students</a:t>
            </a:r>
            <a:r>
              <a:rPr sz="3600" i="1" spc="-12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up</a:t>
            </a:r>
            <a:r>
              <a:rPr sz="3600" i="1" spc="-4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to</a:t>
            </a:r>
            <a:r>
              <a:rPr sz="3600" i="1" spc="-2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their</a:t>
            </a:r>
            <a:r>
              <a:rPr sz="3600" i="1" spc="-58"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satisfaction</a:t>
            </a:r>
            <a:r>
              <a:rPr sz="3600" i="1" spc="-163"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in</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all</a:t>
            </a:r>
            <a:r>
              <a:rPr sz="3600" i="1" spc="-4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branches</a:t>
            </a:r>
            <a:r>
              <a:rPr sz="3600" i="1" spc="-10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of</a:t>
            </a:r>
            <a:endParaRPr sz="3600">
              <a:latin typeface="Monotype Corsiva"/>
              <a:cs typeface="Monotype Corsiva"/>
            </a:endParaRPr>
          </a:p>
          <a:p>
            <a:pPr marL="12700" marR="68625">
              <a:lnSpc>
                <a:spcPct val="93505"/>
              </a:lnSpc>
              <a:spcBef>
                <a:spcPts val="287"/>
              </a:spcBef>
            </a:pPr>
            <a:r>
              <a:rPr sz="3600" i="1" spc="0" dirty="0" smtClean="0">
                <a:solidFill>
                  <a:srgbClr val="FFCC00"/>
                </a:solidFill>
                <a:latin typeface="Monotype Corsiva"/>
                <a:cs typeface="Monotype Corsiva"/>
              </a:rPr>
              <a:t>his</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subject.</a:t>
            </a:r>
            <a:endParaRPr sz="3600">
              <a:latin typeface="Monotype Corsiva"/>
              <a:cs typeface="Monotype Corsiva"/>
            </a:endParaRPr>
          </a:p>
        </p:txBody>
      </p:sp>
    </p:spTree>
    <p:extLst>
      <p:ext uri="{BB962C8B-B14F-4D97-AF65-F5344CB8AC3E}">
        <p14:creationId xmlns:p14="http://schemas.microsoft.com/office/powerpoint/2010/main" val="3065750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862578" y="559411"/>
            <a:ext cx="1299467" cy="585012"/>
          </a:xfrm>
          <a:prstGeom prst="rect">
            <a:avLst/>
          </a:prstGeom>
        </p:spPr>
        <p:txBody>
          <a:bodyPr wrap="square" lIns="0" tIns="0" rIns="0" bIns="0" rtlCol="0">
            <a:noAutofit/>
          </a:bodyPr>
          <a:lstStyle/>
          <a:p>
            <a:pPr marL="12700">
              <a:lnSpc>
                <a:spcPts val="4605"/>
              </a:lnSpc>
              <a:spcBef>
                <a:spcPts val="230"/>
              </a:spcBef>
            </a:pPr>
            <a:r>
              <a:rPr sz="6600" spc="-29" baseline="4526" dirty="0" smtClean="0">
                <a:solidFill>
                  <a:srgbClr val="FFFFFF"/>
                </a:solidFill>
                <a:latin typeface="Gabriola"/>
                <a:cs typeface="Gabriola"/>
              </a:rPr>
              <a:t>C</a:t>
            </a:r>
            <a:r>
              <a:rPr sz="6600" spc="-19" baseline="4526" dirty="0" smtClean="0">
                <a:solidFill>
                  <a:srgbClr val="FFFFFF"/>
                </a:solidFill>
                <a:latin typeface="Gabriola"/>
                <a:cs typeface="Gabriola"/>
              </a:rPr>
              <a:t>o</a:t>
            </a:r>
            <a:r>
              <a:rPr sz="6600" spc="-29" baseline="4526" dirty="0" smtClean="0">
                <a:solidFill>
                  <a:srgbClr val="FFFFFF"/>
                </a:solidFill>
                <a:latin typeface="Gabriola"/>
                <a:cs typeface="Gabriola"/>
              </a:rPr>
              <a:t>n</a:t>
            </a:r>
            <a:r>
              <a:rPr sz="6600" spc="0" baseline="4526" dirty="0" smtClean="0">
                <a:solidFill>
                  <a:srgbClr val="FFFFFF"/>
                </a:solidFill>
                <a:latin typeface="Gabriola"/>
                <a:cs typeface="Gabriola"/>
              </a:rPr>
              <a:t>t</a:t>
            </a:r>
            <a:r>
              <a:rPr sz="6600" spc="-25" baseline="4526" dirty="0" smtClean="0">
                <a:solidFill>
                  <a:srgbClr val="FFFFFF"/>
                </a:solidFill>
                <a:latin typeface="Gabriola"/>
                <a:cs typeface="Gabriola"/>
              </a:rPr>
              <a:t>.</a:t>
            </a:r>
            <a:r>
              <a:rPr sz="6600" spc="0" baseline="4526" dirty="0" smtClean="0">
                <a:solidFill>
                  <a:srgbClr val="FFFFFF"/>
                </a:solidFill>
                <a:latin typeface="Gabriola"/>
                <a:cs typeface="Gabriola"/>
              </a:rPr>
              <a:t>…</a:t>
            </a:r>
            <a:endParaRPr sz="4400">
              <a:latin typeface="Gabriola"/>
              <a:cs typeface="Gabriola"/>
            </a:endParaRPr>
          </a:p>
        </p:txBody>
      </p:sp>
      <p:sp>
        <p:nvSpPr>
          <p:cNvPr id="100" name="object 100"/>
          <p:cNvSpPr txBox="1"/>
          <p:nvPr/>
        </p:nvSpPr>
        <p:spPr>
          <a:xfrm>
            <a:off x="330200" y="1295474"/>
            <a:ext cx="8176897" cy="1031714"/>
          </a:xfrm>
          <a:prstGeom prst="rect">
            <a:avLst/>
          </a:prstGeom>
        </p:spPr>
        <p:txBody>
          <a:bodyPr wrap="square" lIns="0" tIns="0" rIns="0" bIns="0" rtlCol="0">
            <a:noAutofit/>
          </a:bodyPr>
          <a:lstStyle/>
          <a:p>
            <a:pPr marL="12700" marR="68579">
              <a:lnSpc>
                <a:spcPts val="3795"/>
              </a:lnSpc>
              <a:spcBef>
                <a:spcPts val="189"/>
              </a:spcBef>
            </a:pPr>
            <a:r>
              <a:rPr sz="5400" i="1" spc="0" baseline="5776" dirty="0" smtClean="0">
                <a:solidFill>
                  <a:srgbClr val="FFCC00"/>
                </a:solidFill>
                <a:latin typeface="Monotype Corsiva"/>
                <a:cs typeface="Monotype Corsiva"/>
              </a:rPr>
              <a:t>12. </a:t>
            </a:r>
            <a:r>
              <a:rPr sz="5400" i="1" spc="0" baseline="5776" dirty="0" smtClean="0">
                <a:solidFill>
                  <a:srgbClr val="FF33CC"/>
                </a:solidFill>
                <a:latin typeface="Monotype Corsiva"/>
                <a:cs typeface="Monotype Corsiva"/>
              </a:rPr>
              <a:t>Knowledge</a:t>
            </a:r>
            <a:r>
              <a:rPr sz="5400" i="1" spc="-19" baseline="5776" dirty="0" smtClean="0">
                <a:solidFill>
                  <a:srgbClr val="FF33CC"/>
                </a:solidFill>
                <a:latin typeface="Monotype Corsiva"/>
                <a:cs typeface="Monotype Corsiva"/>
              </a:rPr>
              <a:t> </a:t>
            </a:r>
            <a:r>
              <a:rPr sz="5400" i="1" spc="0" baseline="5776" dirty="0" smtClean="0">
                <a:solidFill>
                  <a:srgbClr val="FF33CC"/>
                </a:solidFill>
                <a:latin typeface="Monotype Corsiva"/>
                <a:cs typeface="Monotype Corsiva"/>
              </a:rPr>
              <a:t>of</a:t>
            </a:r>
            <a:r>
              <a:rPr sz="5400" i="1" spc="-14" baseline="5776" dirty="0" smtClean="0">
                <a:solidFill>
                  <a:srgbClr val="FF33CC"/>
                </a:solidFill>
                <a:latin typeface="Monotype Corsiva"/>
                <a:cs typeface="Monotype Corsiva"/>
              </a:rPr>
              <a:t> </a:t>
            </a:r>
            <a:r>
              <a:rPr sz="5400" i="1" spc="0" baseline="5776" dirty="0" smtClean="0">
                <a:solidFill>
                  <a:srgbClr val="FF33CC"/>
                </a:solidFill>
                <a:latin typeface="Monotype Corsiva"/>
                <a:cs typeface="Monotype Corsiva"/>
              </a:rPr>
              <a:t>other</a:t>
            </a:r>
            <a:r>
              <a:rPr sz="5400" i="1" spc="-9" baseline="5776" dirty="0" smtClean="0">
                <a:solidFill>
                  <a:srgbClr val="FF33CC"/>
                </a:solidFill>
                <a:latin typeface="Monotype Corsiva"/>
                <a:cs typeface="Monotype Corsiva"/>
              </a:rPr>
              <a:t> </a:t>
            </a:r>
            <a:r>
              <a:rPr sz="5400" i="1" spc="0" baseline="5776" dirty="0" smtClean="0">
                <a:solidFill>
                  <a:srgbClr val="FF33CC"/>
                </a:solidFill>
                <a:latin typeface="Monotype Corsiva"/>
                <a:cs typeface="Monotype Corsiva"/>
              </a:rPr>
              <a:t>subject</a:t>
            </a:r>
            <a:r>
              <a:rPr sz="5400" i="1" spc="4" baseline="5776" dirty="0" smtClean="0">
                <a:solidFill>
                  <a:srgbClr val="FF33CC"/>
                </a:solidFill>
                <a:latin typeface="Monotype Corsiva"/>
                <a:cs typeface="Monotype Corsiva"/>
              </a:rPr>
              <a:t>s</a:t>
            </a:r>
            <a:r>
              <a:rPr sz="5400" i="1" spc="0" baseline="5776" dirty="0" smtClean="0">
                <a:solidFill>
                  <a:srgbClr val="FFCC00"/>
                </a:solidFill>
                <a:latin typeface="Monotype Corsiva"/>
                <a:cs typeface="Monotype Corsiva"/>
              </a:rPr>
              <a:t>:</a:t>
            </a:r>
            <a:r>
              <a:rPr sz="5400" i="1" spc="-24"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A science should</a:t>
            </a:r>
            <a:endParaRPr sz="3600">
              <a:latin typeface="Monotype Corsiva"/>
              <a:cs typeface="Monotype Corsiva"/>
            </a:endParaRPr>
          </a:p>
          <a:p>
            <a:pPr marL="12700">
              <a:lnSpc>
                <a:spcPct val="93505"/>
              </a:lnSpc>
              <a:spcBef>
                <a:spcPts val="90"/>
              </a:spcBef>
            </a:pPr>
            <a:r>
              <a:rPr sz="3600" i="1" spc="0" dirty="0" smtClean="0">
                <a:solidFill>
                  <a:srgbClr val="FFCC00"/>
                </a:solidFill>
                <a:latin typeface="Monotype Corsiva"/>
                <a:cs typeface="Monotype Corsiva"/>
              </a:rPr>
              <a:t>not</a:t>
            </a:r>
            <a:r>
              <a:rPr sz="3600" i="1" spc="-5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only</a:t>
            </a:r>
            <a:r>
              <a:rPr sz="3600" i="1" spc="-78"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be</a:t>
            </a:r>
            <a:r>
              <a:rPr sz="3600" i="1" spc="-2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an</a:t>
            </a:r>
            <a:r>
              <a:rPr sz="3600" i="1" spc="-4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expert</a:t>
            </a:r>
            <a:r>
              <a:rPr sz="3600" i="1" spc="-7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in</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his</a:t>
            </a:r>
            <a:r>
              <a:rPr sz="3600" i="1" spc="-4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subject</a:t>
            </a:r>
            <a:r>
              <a:rPr sz="3600" i="1" spc="-9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but</a:t>
            </a:r>
            <a:r>
              <a:rPr sz="3600" i="1" spc="-53"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should</a:t>
            </a:r>
            <a:r>
              <a:rPr sz="3600" i="1" spc="-9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also</a:t>
            </a:r>
            <a:endParaRPr sz="3600">
              <a:latin typeface="Monotype Corsiva"/>
              <a:cs typeface="Monotype Corsiva"/>
            </a:endParaRPr>
          </a:p>
        </p:txBody>
      </p:sp>
      <p:sp>
        <p:nvSpPr>
          <p:cNvPr id="101" name="object 101"/>
          <p:cNvSpPr txBox="1"/>
          <p:nvPr/>
        </p:nvSpPr>
        <p:spPr>
          <a:xfrm>
            <a:off x="330200" y="2393228"/>
            <a:ext cx="8394768" cy="3336162"/>
          </a:xfrm>
          <a:prstGeom prst="rect">
            <a:avLst/>
          </a:prstGeom>
        </p:spPr>
        <p:txBody>
          <a:bodyPr wrap="square" lIns="0" tIns="0" rIns="0" bIns="0" rtlCol="0">
            <a:noAutofit/>
          </a:bodyPr>
          <a:lstStyle/>
          <a:p>
            <a:pPr marL="12700">
              <a:lnSpc>
                <a:spcPts val="3795"/>
              </a:lnSpc>
              <a:spcBef>
                <a:spcPts val="189"/>
              </a:spcBef>
            </a:pPr>
            <a:r>
              <a:rPr sz="5400" i="1" spc="0" baseline="5776" dirty="0" smtClean="0">
                <a:solidFill>
                  <a:srgbClr val="FFCC00"/>
                </a:solidFill>
                <a:latin typeface="Monotype Corsiva"/>
                <a:cs typeface="Monotype Corsiva"/>
              </a:rPr>
              <a:t>have</a:t>
            </a:r>
            <a:r>
              <a:rPr sz="5400" i="1" spc="-58"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a</a:t>
            </a:r>
            <a:r>
              <a:rPr sz="5400" i="1" spc="-15"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good</a:t>
            </a:r>
            <a:r>
              <a:rPr sz="5400" i="1" spc="-68"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working</a:t>
            </a:r>
            <a:r>
              <a:rPr sz="5400" i="1" spc="-105"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knowledge</a:t>
            </a:r>
            <a:r>
              <a:rPr sz="5400" i="1" spc="-149"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of</a:t>
            </a:r>
            <a:r>
              <a:rPr sz="5400" i="1" spc="-25"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the</a:t>
            </a:r>
            <a:r>
              <a:rPr sz="5400" i="1" spc="-39"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other</a:t>
            </a:r>
            <a:r>
              <a:rPr sz="5400" i="1" spc="-74"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related</a:t>
            </a:r>
            <a:endParaRPr sz="3600">
              <a:latin typeface="Monotype Corsiva"/>
              <a:cs typeface="Monotype Corsiva"/>
            </a:endParaRPr>
          </a:p>
          <a:p>
            <a:pPr marL="12700" marR="68579">
              <a:lnSpc>
                <a:spcPct val="93505"/>
              </a:lnSpc>
              <a:spcBef>
                <a:spcPts val="90"/>
              </a:spcBef>
            </a:pPr>
            <a:r>
              <a:rPr sz="3600" i="1" spc="0" dirty="0" smtClean="0">
                <a:solidFill>
                  <a:srgbClr val="FFCC00"/>
                </a:solidFill>
                <a:latin typeface="Monotype Corsiva"/>
                <a:cs typeface="Monotype Corsiva"/>
              </a:rPr>
              <a:t>subjects.</a:t>
            </a:r>
            <a:endParaRPr sz="3600">
              <a:latin typeface="Monotype Corsiva"/>
              <a:cs typeface="Monotype Corsiva"/>
            </a:endParaRPr>
          </a:p>
          <a:p>
            <a:pPr marL="12700" marR="276387">
              <a:lnSpc>
                <a:spcPts val="4039"/>
              </a:lnSpc>
              <a:spcBef>
                <a:spcPts val="1147"/>
              </a:spcBef>
            </a:pPr>
            <a:r>
              <a:rPr sz="3600" i="1" spc="0" dirty="0" smtClean="0">
                <a:solidFill>
                  <a:srgbClr val="FF0000"/>
                </a:solidFill>
                <a:latin typeface="Monotype Corsiva"/>
                <a:cs typeface="Monotype Corsiva"/>
              </a:rPr>
              <a:t>For</a:t>
            </a:r>
            <a:r>
              <a:rPr sz="3600" i="1" spc="-45" dirty="0" smtClean="0">
                <a:solidFill>
                  <a:srgbClr val="FF0000"/>
                </a:solidFill>
                <a:latin typeface="Monotype Corsiva"/>
                <a:cs typeface="Monotype Corsiva"/>
              </a:rPr>
              <a:t> </a:t>
            </a:r>
            <a:r>
              <a:rPr sz="3600" i="1" spc="0" dirty="0" smtClean="0">
                <a:solidFill>
                  <a:srgbClr val="FF0000"/>
                </a:solidFill>
                <a:latin typeface="Monotype Corsiva"/>
                <a:cs typeface="Monotype Corsiva"/>
              </a:rPr>
              <a:t>example</a:t>
            </a:r>
            <a:r>
              <a:rPr sz="3600" i="1" spc="0" dirty="0" smtClean="0">
                <a:solidFill>
                  <a:srgbClr val="FFCC00"/>
                </a:solidFill>
                <a:latin typeface="Monotype Corsiva"/>
                <a:cs typeface="Monotype Corsiva"/>
              </a:rPr>
              <a:t>,</a:t>
            </a:r>
            <a:r>
              <a:rPr sz="3600" i="1" spc="-10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the</a:t>
            </a:r>
            <a:r>
              <a:rPr sz="3600" i="1" spc="-3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physics</a:t>
            </a:r>
            <a:r>
              <a:rPr sz="3600" i="1" spc="-8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teacher</a:t>
            </a:r>
            <a:r>
              <a:rPr sz="3600" i="1" spc="-8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should</a:t>
            </a:r>
            <a:r>
              <a:rPr sz="3600" i="1" spc="-9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have</a:t>
            </a:r>
            <a:r>
              <a:rPr sz="3600" i="1" spc="-4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good </a:t>
            </a:r>
            <a:endParaRPr sz="3600">
              <a:latin typeface="Monotype Corsiva"/>
              <a:cs typeface="Monotype Corsiva"/>
            </a:endParaRPr>
          </a:p>
          <a:p>
            <a:pPr marL="12700" marR="276387">
              <a:lnSpc>
                <a:spcPts val="4039"/>
              </a:lnSpc>
              <a:spcBef>
                <a:spcPts val="282"/>
              </a:spcBef>
            </a:pPr>
            <a:r>
              <a:rPr sz="3600" i="1" spc="0" dirty="0" smtClean="0">
                <a:solidFill>
                  <a:srgbClr val="FFCC00"/>
                </a:solidFill>
                <a:latin typeface="Monotype Corsiva"/>
                <a:cs typeface="Monotype Corsiva"/>
              </a:rPr>
              <a:t>knowledge of</a:t>
            </a:r>
            <a:r>
              <a:rPr sz="3600" i="1" spc="-1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Mathematics and</a:t>
            </a:r>
            <a:r>
              <a:rPr sz="3600" i="1" spc="-1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Biology</a:t>
            </a:r>
            <a:r>
              <a:rPr sz="3600" i="1" spc="-14"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teacher </a:t>
            </a:r>
            <a:endParaRPr sz="3600">
              <a:latin typeface="Monotype Corsiva"/>
              <a:cs typeface="Monotype Corsiva"/>
            </a:endParaRPr>
          </a:p>
          <a:p>
            <a:pPr marL="12700" marR="276387">
              <a:lnSpc>
                <a:spcPts val="4039"/>
              </a:lnSpc>
              <a:spcBef>
                <a:spcPts val="282"/>
              </a:spcBef>
            </a:pPr>
            <a:r>
              <a:rPr sz="3600" i="1" spc="0" dirty="0" smtClean="0">
                <a:solidFill>
                  <a:srgbClr val="FFCC00"/>
                </a:solidFill>
                <a:latin typeface="Monotype Corsiva"/>
                <a:cs typeface="Monotype Corsiva"/>
              </a:rPr>
              <a:t>should</a:t>
            </a:r>
            <a:r>
              <a:rPr sz="3600" i="1" spc="-9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know</a:t>
            </a:r>
            <a:r>
              <a:rPr sz="3600" i="1" spc="-7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much</a:t>
            </a:r>
            <a:r>
              <a:rPr sz="3600" i="1" spc="-66"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about</a:t>
            </a:r>
            <a:r>
              <a:rPr sz="3600" i="1" spc="-8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chemistry</a:t>
            </a:r>
            <a:r>
              <a:rPr sz="3600" i="1" spc="-11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in</a:t>
            </a:r>
            <a:r>
              <a:rPr sz="3600" i="1" spc="-2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order</a:t>
            </a:r>
            <a:r>
              <a:rPr sz="3600" i="1" spc="-83"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to</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do</a:t>
            </a:r>
            <a:endParaRPr sz="3600">
              <a:latin typeface="Monotype Corsiva"/>
              <a:cs typeface="Monotype Corsiva"/>
            </a:endParaRPr>
          </a:p>
          <a:p>
            <a:pPr marL="12700" marR="68579">
              <a:lnSpc>
                <a:spcPct val="93505"/>
              </a:lnSpc>
              <a:spcBef>
                <a:spcPts val="287"/>
              </a:spcBef>
            </a:pPr>
            <a:r>
              <a:rPr sz="3600" i="1" spc="0" dirty="0" smtClean="0">
                <a:solidFill>
                  <a:srgbClr val="FFCC00"/>
                </a:solidFill>
                <a:latin typeface="Monotype Corsiva"/>
                <a:cs typeface="Monotype Corsiva"/>
              </a:rPr>
              <a:t>more</a:t>
            </a:r>
            <a:r>
              <a:rPr sz="3600" i="1" spc="-5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justice</a:t>
            </a:r>
            <a:r>
              <a:rPr sz="3600" i="1" spc="-100"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with</a:t>
            </a:r>
            <a:r>
              <a:rPr sz="3600" i="1" spc="-60"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his</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teachin</a:t>
            </a:r>
            <a:r>
              <a:rPr sz="3600" i="1" spc="-4" dirty="0" smtClean="0">
                <a:solidFill>
                  <a:srgbClr val="FFCC00"/>
                </a:solidFill>
                <a:latin typeface="Monotype Corsiva"/>
                <a:cs typeface="Monotype Corsiva"/>
              </a:rPr>
              <a:t>g</a:t>
            </a:r>
            <a:r>
              <a:rPr sz="3600" i="1" spc="0" dirty="0" smtClean="0">
                <a:solidFill>
                  <a:srgbClr val="FFCC00"/>
                </a:solidFill>
                <a:latin typeface="Monotype Corsiva"/>
                <a:cs typeface="Monotype Corsiva"/>
              </a:rPr>
              <a:t>.</a:t>
            </a:r>
            <a:endParaRPr sz="3600">
              <a:latin typeface="Monotype Corsiva"/>
              <a:cs typeface="Monotype Corsiva"/>
            </a:endParaRPr>
          </a:p>
        </p:txBody>
      </p:sp>
    </p:spTree>
    <p:extLst>
      <p:ext uri="{BB962C8B-B14F-4D97-AF65-F5344CB8AC3E}">
        <p14:creationId xmlns:p14="http://schemas.microsoft.com/office/powerpoint/2010/main" val="20235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87450" y="260350"/>
            <a:ext cx="7772400" cy="1008063"/>
          </a:xfrm>
        </p:spPr>
        <p:txBody>
          <a:bodyPr/>
          <a:lstStyle/>
          <a:p>
            <a:r>
              <a:rPr lang="en-GB"/>
              <a:t>The purpose of Questioning </a:t>
            </a:r>
            <a:endParaRPr lang="en-US"/>
          </a:p>
        </p:txBody>
      </p:sp>
      <p:sp>
        <p:nvSpPr>
          <p:cNvPr id="6147" name="Rectangle 3"/>
          <p:cNvSpPr>
            <a:spLocks noGrp="1" noChangeArrowheads="1"/>
          </p:cNvSpPr>
          <p:nvPr>
            <p:ph type="body" idx="1"/>
          </p:nvPr>
        </p:nvSpPr>
        <p:spPr>
          <a:xfrm>
            <a:off x="1254125" y="1557338"/>
            <a:ext cx="7772400" cy="4538662"/>
          </a:xfrm>
          <a:noFill/>
        </p:spPr>
        <p:txBody>
          <a:bodyPr/>
          <a:lstStyle/>
          <a:p>
            <a:pPr>
              <a:lnSpc>
                <a:spcPct val="90000"/>
              </a:lnSpc>
            </a:pPr>
            <a:r>
              <a:rPr lang="en-US" sz="2800"/>
              <a:t>to interest, engage and challenge pupils;</a:t>
            </a:r>
          </a:p>
          <a:p>
            <a:pPr>
              <a:lnSpc>
                <a:spcPct val="90000"/>
              </a:lnSpc>
            </a:pPr>
            <a:r>
              <a:rPr lang="en-US" sz="2800"/>
              <a:t>to check on prior knowledge and understanding;</a:t>
            </a:r>
          </a:p>
          <a:p>
            <a:pPr>
              <a:lnSpc>
                <a:spcPct val="90000"/>
              </a:lnSpc>
            </a:pPr>
            <a:r>
              <a:rPr lang="en-US" sz="2800"/>
              <a:t>to stimulate recall, mobilising existing knowledge and experience in order to create new understanding and meaning;</a:t>
            </a:r>
          </a:p>
          <a:p>
            <a:pPr>
              <a:lnSpc>
                <a:spcPct val="90000"/>
              </a:lnSpc>
            </a:pPr>
            <a:r>
              <a:rPr lang="en-US" sz="2800"/>
              <a:t>to focus pupils’ thinking on key concepts and issues;</a:t>
            </a:r>
          </a:p>
          <a:p>
            <a:pPr>
              <a:lnSpc>
                <a:spcPct val="90000"/>
              </a:lnSpc>
            </a:pPr>
            <a:r>
              <a:rPr lang="en-US" sz="2800"/>
              <a:t>to help pupils to extend their thinking from the concrete and factual to the</a:t>
            </a:r>
          </a:p>
          <a:p>
            <a:pPr>
              <a:lnSpc>
                <a:spcPct val="90000"/>
              </a:lnSpc>
            </a:pPr>
            <a:r>
              <a:rPr lang="en-US" sz="2800"/>
              <a:t>analytical and evaluative;</a:t>
            </a:r>
          </a:p>
        </p:txBody>
      </p:sp>
    </p:spTree>
    <p:extLst>
      <p:ext uri="{BB962C8B-B14F-4D97-AF65-F5344CB8AC3E}">
        <p14:creationId xmlns:p14="http://schemas.microsoft.com/office/powerpoint/2010/main" val="32585857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972305" y="492355"/>
            <a:ext cx="1299467" cy="585012"/>
          </a:xfrm>
          <a:prstGeom prst="rect">
            <a:avLst/>
          </a:prstGeom>
        </p:spPr>
        <p:txBody>
          <a:bodyPr wrap="square" lIns="0" tIns="0" rIns="0" bIns="0" rtlCol="0">
            <a:noAutofit/>
          </a:bodyPr>
          <a:lstStyle/>
          <a:p>
            <a:pPr marL="12700">
              <a:lnSpc>
                <a:spcPts val="4605"/>
              </a:lnSpc>
              <a:spcBef>
                <a:spcPts val="230"/>
              </a:spcBef>
            </a:pPr>
            <a:r>
              <a:rPr sz="6600" spc="-29" baseline="4526" dirty="0" smtClean="0">
                <a:solidFill>
                  <a:srgbClr val="FFFFFF"/>
                </a:solidFill>
                <a:latin typeface="Gabriola"/>
                <a:cs typeface="Gabriola"/>
              </a:rPr>
              <a:t>C</a:t>
            </a:r>
            <a:r>
              <a:rPr sz="6600" spc="-19" baseline="4526" dirty="0" smtClean="0">
                <a:solidFill>
                  <a:srgbClr val="FFFFFF"/>
                </a:solidFill>
                <a:latin typeface="Gabriola"/>
                <a:cs typeface="Gabriola"/>
              </a:rPr>
              <a:t>o</a:t>
            </a:r>
            <a:r>
              <a:rPr sz="6600" spc="-29" baseline="4526" dirty="0" smtClean="0">
                <a:solidFill>
                  <a:srgbClr val="FFFFFF"/>
                </a:solidFill>
                <a:latin typeface="Gabriola"/>
                <a:cs typeface="Gabriola"/>
              </a:rPr>
              <a:t>n</a:t>
            </a:r>
            <a:r>
              <a:rPr sz="6600" spc="0" baseline="4526" dirty="0" smtClean="0">
                <a:solidFill>
                  <a:srgbClr val="FFFFFF"/>
                </a:solidFill>
                <a:latin typeface="Gabriola"/>
                <a:cs typeface="Gabriola"/>
              </a:rPr>
              <a:t>t</a:t>
            </a:r>
            <a:r>
              <a:rPr sz="6600" spc="-25" baseline="4526" dirty="0" smtClean="0">
                <a:solidFill>
                  <a:srgbClr val="FFFFFF"/>
                </a:solidFill>
                <a:latin typeface="Gabriola"/>
                <a:cs typeface="Gabriola"/>
              </a:rPr>
              <a:t>.</a:t>
            </a:r>
            <a:r>
              <a:rPr sz="6600" spc="0" baseline="4526" dirty="0" smtClean="0">
                <a:solidFill>
                  <a:srgbClr val="FFFFFF"/>
                </a:solidFill>
                <a:latin typeface="Gabriola"/>
                <a:cs typeface="Gabriola"/>
              </a:rPr>
              <a:t>…</a:t>
            </a:r>
            <a:endParaRPr sz="4400">
              <a:latin typeface="Gabriola"/>
              <a:cs typeface="Gabriola"/>
            </a:endParaRPr>
          </a:p>
        </p:txBody>
      </p:sp>
      <p:sp>
        <p:nvSpPr>
          <p:cNvPr id="100" name="object 100"/>
          <p:cNvSpPr txBox="1"/>
          <p:nvPr/>
        </p:nvSpPr>
        <p:spPr>
          <a:xfrm>
            <a:off x="330200" y="1130919"/>
            <a:ext cx="3950771" cy="330200"/>
          </a:xfrm>
          <a:prstGeom prst="rect">
            <a:avLst/>
          </a:prstGeom>
        </p:spPr>
        <p:txBody>
          <a:bodyPr wrap="square" lIns="0" tIns="0" rIns="0" bIns="0" rtlCol="0">
            <a:noAutofit/>
          </a:bodyPr>
          <a:lstStyle/>
          <a:p>
            <a:pPr marL="12700">
              <a:lnSpc>
                <a:spcPts val="2560"/>
              </a:lnSpc>
              <a:spcBef>
                <a:spcPts val="128"/>
              </a:spcBef>
            </a:pPr>
            <a:r>
              <a:rPr sz="3600" i="1" spc="0" baseline="4951" dirty="0" smtClean="0">
                <a:solidFill>
                  <a:srgbClr val="FFCC00"/>
                </a:solidFill>
                <a:latin typeface="Monotype Corsiva"/>
                <a:cs typeface="Monotype Corsiva"/>
              </a:rPr>
              <a:t>13.</a:t>
            </a:r>
            <a:r>
              <a:rPr sz="3600" i="1" spc="-19" baseline="4951" dirty="0" smtClean="0">
                <a:solidFill>
                  <a:srgbClr val="FFCC00"/>
                </a:solidFill>
                <a:latin typeface="Monotype Corsiva"/>
                <a:cs typeface="Monotype Corsiva"/>
              </a:rPr>
              <a:t> </a:t>
            </a:r>
            <a:r>
              <a:rPr sz="3600" i="1" spc="0" baseline="4951" dirty="0" smtClean="0">
                <a:solidFill>
                  <a:srgbClr val="FF33CC"/>
                </a:solidFill>
                <a:latin typeface="Monotype Corsiva"/>
                <a:cs typeface="Monotype Corsiva"/>
              </a:rPr>
              <a:t>Scientific</a:t>
            </a:r>
            <a:r>
              <a:rPr sz="3600" i="1" spc="-99" baseline="4951" dirty="0" smtClean="0">
                <a:solidFill>
                  <a:srgbClr val="FF33CC"/>
                </a:solidFill>
                <a:latin typeface="Monotype Corsiva"/>
                <a:cs typeface="Monotype Corsiva"/>
              </a:rPr>
              <a:t> </a:t>
            </a:r>
            <a:r>
              <a:rPr sz="3600" i="1" spc="0" baseline="4951" dirty="0" smtClean="0">
                <a:solidFill>
                  <a:srgbClr val="FF33CC"/>
                </a:solidFill>
                <a:latin typeface="Monotype Corsiva"/>
                <a:cs typeface="Monotype Corsiva"/>
              </a:rPr>
              <a:t>thinking</a:t>
            </a:r>
            <a:r>
              <a:rPr sz="3600" i="1" spc="-106" baseline="4951" dirty="0" smtClean="0">
                <a:solidFill>
                  <a:srgbClr val="FF33CC"/>
                </a:solidFill>
                <a:latin typeface="Monotype Corsiva"/>
                <a:cs typeface="Monotype Corsiva"/>
              </a:rPr>
              <a:t> </a:t>
            </a:r>
            <a:r>
              <a:rPr sz="3600" i="1" spc="0" baseline="4951" dirty="0" smtClean="0">
                <a:solidFill>
                  <a:srgbClr val="FF33CC"/>
                </a:solidFill>
                <a:latin typeface="Monotype Corsiva"/>
                <a:cs typeface="Monotype Corsiva"/>
              </a:rPr>
              <a:t>and</a:t>
            </a:r>
            <a:r>
              <a:rPr sz="3600" i="1" spc="-31" baseline="4951" dirty="0" smtClean="0">
                <a:solidFill>
                  <a:srgbClr val="FF33CC"/>
                </a:solidFill>
                <a:latin typeface="Monotype Corsiva"/>
                <a:cs typeface="Monotype Corsiva"/>
              </a:rPr>
              <a:t> </a:t>
            </a:r>
            <a:r>
              <a:rPr sz="3600" i="1" spc="0" baseline="4951" dirty="0" smtClean="0">
                <a:solidFill>
                  <a:srgbClr val="FF33CC"/>
                </a:solidFill>
                <a:latin typeface="Monotype Corsiva"/>
                <a:cs typeface="Monotype Corsiva"/>
              </a:rPr>
              <a:t>attitud</a:t>
            </a:r>
            <a:r>
              <a:rPr sz="3600" i="1" spc="4" baseline="4951" dirty="0" smtClean="0">
                <a:solidFill>
                  <a:srgbClr val="FF33CC"/>
                </a:solidFill>
                <a:latin typeface="Monotype Corsiva"/>
                <a:cs typeface="Monotype Corsiva"/>
              </a:rPr>
              <a:t>e</a:t>
            </a:r>
            <a:r>
              <a:rPr sz="3600" i="1" spc="0" baseline="4951" dirty="0" smtClean="0">
                <a:solidFill>
                  <a:srgbClr val="FFCC00"/>
                </a:solidFill>
                <a:latin typeface="Monotype Corsiva"/>
                <a:cs typeface="Monotype Corsiva"/>
              </a:rPr>
              <a:t>:</a:t>
            </a:r>
            <a:endParaRPr sz="2400">
              <a:latin typeface="Monotype Corsiva"/>
              <a:cs typeface="Monotype Corsiva"/>
            </a:endParaRPr>
          </a:p>
        </p:txBody>
      </p:sp>
      <p:sp>
        <p:nvSpPr>
          <p:cNvPr id="101" name="object 101"/>
          <p:cNvSpPr txBox="1"/>
          <p:nvPr/>
        </p:nvSpPr>
        <p:spPr>
          <a:xfrm>
            <a:off x="330200" y="1569831"/>
            <a:ext cx="8453284" cy="695960"/>
          </a:xfrm>
          <a:prstGeom prst="rect">
            <a:avLst/>
          </a:prstGeom>
        </p:spPr>
        <p:txBody>
          <a:bodyPr wrap="square" lIns="0" tIns="0" rIns="0" bIns="0" rtlCol="0">
            <a:noAutofit/>
          </a:bodyPr>
          <a:lstStyle/>
          <a:p>
            <a:pPr marL="746048">
              <a:lnSpc>
                <a:spcPts val="2560"/>
              </a:lnSpc>
              <a:spcBef>
                <a:spcPts val="128"/>
              </a:spcBef>
            </a:pPr>
            <a:r>
              <a:rPr sz="3600" i="1" spc="0" baseline="4951" dirty="0" smtClean="0">
                <a:solidFill>
                  <a:srgbClr val="FFCC00"/>
                </a:solidFill>
                <a:latin typeface="Monotype Corsiva"/>
                <a:cs typeface="Monotype Corsiva"/>
              </a:rPr>
              <a:t>A good</a:t>
            </a:r>
            <a:r>
              <a:rPr sz="3600" i="1" spc="-3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science</a:t>
            </a:r>
            <a:r>
              <a:rPr sz="3600" i="1" spc="-7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teacher</a:t>
            </a:r>
            <a:r>
              <a:rPr sz="3600" i="1" spc="-7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tries</a:t>
            </a:r>
            <a:r>
              <a:rPr sz="3600" i="1" spc="-4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to</a:t>
            </a:r>
            <a:r>
              <a:rPr sz="3600" i="1" spc="-1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imbibe</a:t>
            </a:r>
            <a:r>
              <a:rPr sz="3600" i="1" spc="-54"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scientific</a:t>
            </a:r>
            <a:r>
              <a:rPr sz="3600" i="1" spc="-105"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thinking</a:t>
            </a:r>
            <a:r>
              <a:rPr sz="3600" i="1" spc="-10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and</a:t>
            </a:r>
            <a:r>
              <a:rPr sz="3600" i="1" spc="-21"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attitude</a:t>
            </a:r>
            <a:r>
              <a:rPr sz="3600" i="1" spc="-103"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in</a:t>
            </a:r>
            <a:endParaRPr sz="2400">
              <a:latin typeface="Monotype Corsiva"/>
              <a:cs typeface="Monotype Corsiva"/>
            </a:endParaRPr>
          </a:p>
          <a:p>
            <a:pPr marL="12700" marR="45720">
              <a:lnSpc>
                <a:spcPct val="93505"/>
              </a:lnSpc>
              <a:spcBef>
                <a:spcPts val="56"/>
              </a:spcBef>
            </a:pPr>
            <a:r>
              <a:rPr sz="2400" i="1" spc="0" dirty="0" smtClean="0">
                <a:solidFill>
                  <a:srgbClr val="FFCC00"/>
                </a:solidFill>
                <a:latin typeface="Monotype Corsiva"/>
                <a:cs typeface="Monotype Corsiva"/>
              </a:rPr>
              <a:t>his</a:t>
            </a:r>
            <a:r>
              <a:rPr sz="2400" i="1" spc="-3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own actions</a:t>
            </a:r>
            <a:r>
              <a:rPr sz="2400" i="1" spc="-6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thoughts.</a:t>
            </a:r>
            <a:r>
              <a:rPr sz="2400" i="1" spc="-11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For</a:t>
            </a:r>
            <a:r>
              <a:rPr sz="2400" i="1" spc="-3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imbibition</a:t>
            </a:r>
            <a:r>
              <a:rPr sz="2400" i="1" spc="-9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1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such</a:t>
            </a:r>
            <a:r>
              <a:rPr sz="2400" i="1" spc="-62"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traits,</a:t>
            </a:r>
            <a:r>
              <a:rPr sz="2400" i="1" spc="-6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a:t>
            </a:r>
            <a:r>
              <a:rPr sz="2400" i="1" spc="-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science</a:t>
            </a:r>
            <a:r>
              <a:rPr sz="2400" i="1" spc="-7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teacher</a:t>
            </a:r>
            <a:r>
              <a:rPr sz="2400" i="1" spc="-7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must</a:t>
            </a:r>
            <a:endParaRPr sz="2400">
              <a:latin typeface="Monotype Corsiva"/>
              <a:cs typeface="Monotype Corsiva"/>
            </a:endParaRPr>
          </a:p>
        </p:txBody>
      </p:sp>
      <p:sp>
        <p:nvSpPr>
          <p:cNvPr id="102" name="object 102"/>
          <p:cNvSpPr txBox="1"/>
          <p:nvPr/>
        </p:nvSpPr>
        <p:spPr>
          <a:xfrm>
            <a:off x="330200" y="2301605"/>
            <a:ext cx="8541799" cy="3889716"/>
          </a:xfrm>
          <a:prstGeom prst="rect">
            <a:avLst/>
          </a:prstGeom>
        </p:spPr>
        <p:txBody>
          <a:bodyPr wrap="square" lIns="0" tIns="0" rIns="0" bIns="0" rtlCol="0">
            <a:noAutofit/>
          </a:bodyPr>
          <a:lstStyle/>
          <a:p>
            <a:pPr marL="12700" marR="38601">
              <a:lnSpc>
                <a:spcPts val="2560"/>
              </a:lnSpc>
              <a:spcBef>
                <a:spcPts val="128"/>
              </a:spcBef>
            </a:pPr>
            <a:r>
              <a:rPr sz="3600" i="1" spc="0" baseline="4951" dirty="0" smtClean="0">
                <a:solidFill>
                  <a:srgbClr val="FFCC00"/>
                </a:solidFill>
                <a:latin typeface="Monotype Corsiva"/>
                <a:cs typeface="Monotype Corsiva"/>
              </a:rPr>
              <a:t>attempt</a:t>
            </a:r>
            <a:r>
              <a:rPr sz="3600" i="1" spc="-8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to</a:t>
            </a:r>
            <a:r>
              <a:rPr sz="3600" i="1" spc="-2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provide</a:t>
            </a:r>
            <a:r>
              <a:rPr sz="3600" i="1" spc="-72"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science</a:t>
            </a:r>
            <a:r>
              <a:rPr sz="3600" i="1" spc="-7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education</a:t>
            </a:r>
            <a:r>
              <a:rPr sz="3600" i="1" spc="-101"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in</a:t>
            </a:r>
            <a:r>
              <a:rPr sz="3600" i="1" spc="-2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such</a:t>
            </a:r>
            <a:r>
              <a:rPr sz="3600" i="1" spc="-62"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a:t>
            </a:r>
            <a:r>
              <a:rPr sz="3600" i="1" spc="-10"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way</a:t>
            </a:r>
            <a:r>
              <a:rPr sz="3600" i="1" spc="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as</a:t>
            </a:r>
            <a:r>
              <a:rPr sz="3600" i="1" spc="-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to</a:t>
            </a:r>
            <a:r>
              <a:rPr sz="3600" i="1" spc="-2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inculcate</a:t>
            </a:r>
            <a:r>
              <a:rPr sz="3600" i="1" spc="-95"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in</a:t>
            </a:r>
            <a:r>
              <a:rPr sz="3600" i="1" spc="-1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the</a:t>
            </a:r>
            <a:r>
              <a:rPr sz="3600" i="1" spc="-51"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pupils</a:t>
            </a:r>
            <a:endParaRPr sz="2400">
              <a:latin typeface="Monotype Corsiva"/>
              <a:cs typeface="Monotype Corsiva"/>
            </a:endParaRPr>
          </a:p>
          <a:p>
            <a:pPr marL="12700" marR="1020981">
              <a:lnSpc>
                <a:spcPts val="2692"/>
              </a:lnSpc>
              <a:spcBef>
                <a:spcPts val="56"/>
              </a:spcBef>
            </a:pPr>
            <a:r>
              <a:rPr sz="2400" i="1" spc="0" dirty="0" smtClean="0">
                <a:solidFill>
                  <a:srgbClr val="FFCC00"/>
                </a:solidFill>
                <a:latin typeface="Monotype Corsiva"/>
                <a:cs typeface="Monotype Corsiva"/>
              </a:rPr>
              <a:t>a</a:t>
            </a:r>
            <a:r>
              <a:rPr sz="2400" i="1" spc="-1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habit</a:t>
            </a:r>
            <a:r>
              <a:rPr sz="2400" i="1" spc="-4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2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testing</a:t>
            </a:r>
            <a:r>
              <a:rPr sz="2400" i="1" spc="-7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5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validity</a:t>
            </a:r>
            <a:r>
              <a:rPr sz="2400" i="1" spc="-7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1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certain</a:t>
            </a:r>
            <a:r>
              <a:rPr sz="2400" i="1" spc="-58"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beliefs</a:t>
            </a:r>
            <a:r>
              <a:rPr sz="2400" i="1" spc="-7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4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facts</a:t>
            </a:r>
            <a:r>
              <a:rPr sz="2400" i="1" spc="-5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by</a:t>
            </a:r>
            <a:r>
              <a:rPr sz="2400" i="1" spc="-1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their</a:t>
            </a:r>
            <a:r>
              <a:rPr sz="2400" i="1" spc="-4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own </a:t>
            </a:r>
            <a:endParaRPr sz="2400">
              <a:latin typeface="Monotype Corsiva"/>
              <a:cs typeface="Monotype Corsiva"/>
            </a:endParaRPr>
          </a:p>
          <a:p>
            <a:pPr marL="12700" marR="1020981">
              <a:lnSpc>
                <a:spcPts val="2692"/>
              </a:lnSpc>
              <a:spcBef>
                <a:spcPts val="185"/>
              </a:spcBef>
            </a:pPr>
            <a:r>
              <a:rPr sz="2400" i="1" spc="0" dirty="0" smtClean="0">
                <a:solidFill>
                  <a:srgbClr val="FFCC00"/>
                </a:solidFill>
                <a:latin typeface="Monotype Corsiva"/>
                <a:cs typeface="Monotype Corsiva"/>
              </a:rPr>
              <a:t>independent</a:t>
            </a:r>
            <a:r>
              <a:rPr sz="2400" i="1" spc="-14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observations</a:t>
            </a:r>
            <a:r>
              <a:rPr sz="2400" i="1" spc="-11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3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experimentation.</a:t>
            </a:r>
            <a:endParaRPr sz="2400">
              <a:latin typeface="Monotype Corsiva"/>
              <a:cs typeface="Monotype Corsiva"/>
            </a:endParaRPr>
          </a:p>
          <a:p>
            <a:pPr marL="12700" marR="38601">
              <a:lnSpc>
                <a:spcPct val="93505"/>
              </a:lnSpc>
              <a:spcBef>
                <a:spcPts val="767"/>
              </a:spcBef>
            </a:pPr>
            <a:r>
              <a:rPr sz="2400" i="1" spc="0" dirty="0" smtClean="0">
                <a:solidFill>
                  <a:srgbClr val="FFCC00"/>
                </a:solidFill>
                <a:latin typeface="Monotype Corsiva"/>
                <a:cs typeface="Monotype Corsiva"/>
              </a:rPr>
              <a:t>1</a:t>
            </a:r>
            <a:r>
              <a:rPr sz="2400" i="1" spc="4" dirty="0" smtClean="0">
                <a:solidFill>
                  <a:srgbClr val="FFCC00"/>
                </a:solidFill>
                <a:latin typeface="Monotype Corsiva"/>
                <a:cs typeface="Monotype Corsiva"/>
              </a:rPr>
              <a:t>4</a:t>
            </a:r>
            <a:r>
              <a:rPr sz="2400" i="1" spc="0" dirty="0" smtClean="0">
                <a:solidFill>
                  <a:srgbClr val="FF33CC"/>
                </a:solidFill>
                <a:latin typeface="Monotype Corsiva"/>
                <a:cs typeface="Monotype Corsiva"/>
              </a:rPr>
              <a:t>.</a:t>
            </a:r>
            <a:r>
              <a:rPr sz="2400" i="1" spc="-46"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Efficiency</a:t>
            </a:r>
            <a:r>
              <a:rPr sz="2400" i="1" spc="-106"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in</a:t>
            </a:r>
            <a:r>
              <a:rPr sz="2400" i="1" spc="-26"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the</a:t>
            </a:r>
            <a:r>
              <a:rPr sz="2400" i="1" spc="-36"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preparation</a:t>
            </a:r>
            <a:r>
              <a:rPr sz="2400" i="1" spc="-107"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and</a:t>
            </a:r>
            <a:r>
              <a:rPr sz="2400" i="1" spc="-31"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use</a:t>
            </a:r>
            <a:r>
              <a:rPr sz="2400" i="1" spc="-51"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of</a:t>
            </a:r>
            <a:r>
              <a:rPr sz="2400" i="1" spc="-17"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teaching</a:t>
            </a:r>
            <a:r>
              <a:rPr sz="2400" i="1" spc="-90" dirty="0" smtClean="0">
                <a:solidFill>
                  <a:srgbClr val="FF33CC"/>
                </a:solidFill>
                <a:latin typeface="Monotype Corsiva"/>
                <a:cs typeface="Monotype Corsiva"/>
              </a:rPr>
              <a:t> </a:t>
            </a:r>
            <a:r>
              <a:rPr sz="2400" i="1" spc="0" dirty="0" smtClean="0">
                <a:solidFill>
                  <a:srgbClr val="FF33CC"/>
                </a:solidFill>
                <a:latin typeface="Monotype Corsiva"/>
                <a:cs typeface="Monotype Corsiva"/>
              </a:rPr>
              <a:t>aid</a:t>
            </a:r>
            <a:r>
              <a:rPr sz="2400" i="1" spc="4" dirty="0" smtClean="0">
                <a:solidFill>
                  <a:srgbClr val="FF33CC"/>
                </a:solidFill>
                <a:latin typeface="Monotype Corsiva"/>
                <a:cs typeface="Monotype Corsiva"/>
              </a:rPr>
              <a:t>s</a:t>
            </a:r>
            <a:r>
              <a:rPr sz="2400" i="1" spc="0" dirty="0" smtClean="0">
                <a:solidFill>
                  <a:srgbClr val="FFCC00"/>
                </a:solidFill>
                <a:latin typeface="Monotype Corsiva"/>
                <a:cs typeface="Monotype Corsiva"/>
              </a:rPr>
              <a:t>:</a:t>
            </a:r>
            <a:endParaRPr sz="2400">
              <a:latin typeface="Monotype Corsiva"/>
              <a:cs typeface="Monotype Corsiva"/>
            </a:endParaRPr>
          </a:p>
          <a:p>
            <a:pPr marL="12700" indent="800404">
              <a:lnSpc>
                <a:spcPts val="2692"/>
              </a:lnSpc>
              <a:spcBef>
                <a:spcPts val="766"/>
              </a:spcBef>
            </a:pPr>
            <a:r>
              <a:rPr sz="2400" i="1" spc="0" dirty="0" smtClean="0">
                <a:solidFill>
                  <a:srgbClr val="FFCC00"/>
                </a:solidFill>
                <a:latin typeface="Monotype Corsiva"/>
                <a:cs typeface="Monotype Corsiva"/>
              </a:rPr>
              <a:t>The</a:t>
            </a:r>
            <a:r>
              <a:rPr sz="2400" i="1" spc="-4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science</a:t>
            </a:r>
            <a:r>
              <a:rPr sz="2400" i="1" spc="-7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teacher</a:t>
            </a:r>
            <a:r>
              <a:rPr sz="2400" i="1" spc="-7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should</a:t>
            </a:r>
            <a:r>
              <a:rPr sz="2400" i="1" spc="-7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have</a:t>
            </a:r>
            <a:r>
              <a:rPr sz="2400" i="1" spc="-4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sufficient</a:t>
            </a:r>
            <a:r>
              <a:rPr sz="2400" i="1" spc="-11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skill</a:t>
            </a:r>
            <a:r>
              <a:rPr sz="2400" i="1" spc="-5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3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dexterity</a:t>
            </a:r>
            <a:r>
              <a:rPr sz="2400" i="1" spc="-8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in </a:t>
            </a:r>
            <a:endParaRPr sz="2400">
              <a:latin typeface="Monotype Corsiva"/>
              <a:cs typeface="Monotype Corsiva"/>
            </a:endParaRPr>
          </a:p>
          <a:p>
            <a:pPr marL="12700">
              <a:lnSpc>
                <a:spcPts val="2692"/>
              </a:lnSpc>
              <a:spcBef>
                <a:spcPts val="185"/>
              </a:spcBef>
            </a:pPr>
            <a:r>
              <a:rPr sz="2400" i="1" spc="0" dirty="0" smtClean="0">
                <a:solidFill>
                  <a:srgbClr val="FFCC00"/>
                </a:solidFill>
                <a:latin typeface="Monotype Corsiva"/>
                <a:cs typeface="Monotype Corsiva"/>
              </a:rPr>
              <a:t>improvising</a:t>
            </a:r>
            <a:r>
              <a:rPr sz="2400" i="1" spc="-118"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3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constructing</a:t>
            </a:r>
            <a:r>
              <a:rPr sz="2400" i="1" spc="-13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his</a:t>
            </a:r>
            <a:r>
              <a:rPr sz="2400" i="1" spc="-3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own aids</a:t>
            </a:r>
            <a:r>
              <a:rPr sz="2400" i="1" spc="-4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in</a:t>
            </a:r>
            <a:r>
              <a:rPr sz="2400" i="1" spc="-1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teaching</a:t>
            </a:r>
            <a:r>
              <a:rPr sz="2400" i="1" spc="-9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22"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science</a:t>
            </a:r>
            <a:r>
              <a:rPr sz="2400" i="1" spc="-7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according</a:t>
            </a:r>
            <a:r>
              <a:rPr sz="2400" i="1" spc="-75" dirty="0" smtClean="0">
                <a:solidFill>
                  <a:srgbClr val="FFCC00"/>
                </a:solidFill>
                <a:latin typeface="Monotype Corsiva"/>
                <a:cs typeface="Monotype Corsiva"/>
              </a:rPr>
              <a:t> </a:t>
            </a:r>
            <a:r>
              <a:rPr sz="2400" i="1" spc="-8" dirty="0" smtClean="0">
                <a:solidFill>
                  <a:srgbClr val="FFCC00"/>
                </a:solidFill>
                <a:latin typeface="Monotype Corsiva"/>
                <a:cs typeface="Monotype Corsiva"/>
              </a:rPr>
              <a:t>to</a:t>
            </a:r>
            <a:r>
              <a:rPr sz="2400" i="1" spc="-5" dirty="0" smtClean="0">
                <a:solidFill>
                  <a:srgbClr val="FFCC00"/>
                </a:solidFill>
                <a:latin typeface="Monotype Corsiva"/>
                <a:cs typeface="Monotype Corsiva"/>
              </a:rPr>
              <a:t> </a:t>
            </a:r>
            <a:endParaRPr sz="2400">
              <a:latin typeface="Monotype Corsiva"/>
              <a:cs typeface="Monotype Corsiva"/>
            </a:endParaRPr>
          </a:p>
          <a:p>
            <a:pPr marL="12700">
              <a:lnSpc>
                <a:spcPts val="2692"/>
              </a:lnSpc>
              <a:spcBef>
                <a:spcPts val="185"/>
              </a:spcBef>
            </a:pPr>
            <a:r>
              <a:rPr sz="2400" i="1" spc="-8" dirty="0" smtClean="0">
                <a:solidFill>
                  <a:srgbClr val="FFCC00"/>
                </a:solidFill>
                <a:latin typeface="Monotype Corsiva"/>
                <a:cs typeface="Monotype Corsiva"/>
              </a:rPr>
              <a:t>the</a:t>
            </a:r>
            <a:r>
              <a:rPr sz="2400" i="1" spc="-2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local</a:t>
            </a:r>
            <a:r>
              <a:rPr sz="2400" i="1" spc="-3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needs</a:t>
            </a:r>
            <a:r>
              <a:rPr sz="2400" i="1" spc="-7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3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situations.</a:t>
            </a:r>
            <a:r>
              <a:rPr sz="2400" i="1" spc="-12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Needless</a:t>
            </a:r>
            <a:r>
              <a:rPr sz="2400" i="1" spc="-10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to</a:t>
            </a:r>
            <a:r>
              <a:rPr sz="2400" i="1" spc="-2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say</a:t>
            </a:r>
            <a:r>
              <a:rPr sz="2400" i="1" spc="-2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that</a:t>
            </a:r>
            <a:r>
              <a:rPr sz="2400" i="1" spc="-3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he</a:t>
            </a:r>
            <a:r>
              <a:rPr sz="2400" i="1" spc="-28"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should</a:t>
            </a:r>
            <a:r>
              <a:rPr sz="2400" i="1" spc="-7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have</a:t>
            </a:r>
            <a:r>
              <a:rPr sz="2400" i="1" spc="-4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full</a:t>
            </a:r>
            <a:r>
              <a:rPr sz="2400" i="1" spc="-4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self- </a:t>
            </a:r>
            <a:endParaRPr sz="2400">
              <a:latin typeface="Monotype Corsiva"/>
              <a:cs typeface="Monotype Corsiva"/>
            </a:endParaRPr>
          </a:p>
          <a:p>
            <a:pPr marL="12700">
              <a:lnSpc>
                <a:spcPts val="2692"/>
              </a:lnSpc>
              <a:spcBef>
                <a:spcPts val="185"/>
              </a:spcBef>
            </a:pPr>
            <a:r>
              <a:rPr sz="2400" i="1" spc="0" dirty="0" smtClean="0">
                <a:solidFill>
                  <a:srgbClr val="FFCC00"/>
                </a:solidFill>
                <a:latin typeface="Monotype Corsiva"/>
                <a:cs typeface="Monotype Corsiva"/>
              </a:rPr>
              <a:t>confidence</a:t>
            </a:r>
            <a:r>
              <a:rPr sz="2400" i="1" spc="-12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in</a:t>
            </a:r>
            <a:r>
              <a:rPr sz="2400" i="1" spc="-2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handling</a:t>
            </a:r>
            <a:r>
              <a:rPr sz="2400" i="1" spc="-8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all</a:t>
            </a:r>
            <a:r>
              <a:rPr sz="2400" i="1" spc="-2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types</a:t>
            </a:r>
            <a:r>
              <a:rPr sz="2400" i="1" spc="-58"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1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demonstration</a:t>
            </a:r>
            <a:r>
              <a:rPr sz="2400" i="1" spc="-14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equipment</a:t>
            </a:r>
            <a:r>
              <a:rPr sz="2400" i="1" spc="-11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3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materials</a:t>
            </a:r>
            <a:r>
              <a:rPr sz="2400" i="1" spc="-8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as </a:t>
            </a:r>
            <a:endParaRPr sz="2400">
              <a:latin typeface="Monotype Corsiva"/>
              <a:cs typeface="Monotype Corsiva"/>
            </a:endParaRPr>
          </a:p>
          <a:p>
            <a:pPr marL="12700">
              <a:lnSpc>
                <a:spcPts val="2692"/>
              </a:lnSpc>
              <a:spcBef>
                <a:spcPts val="185"/>
              </a:spcBef>
            </a:pPr>
            <a:r>
              <a:rPr sz="2400" i="1" spc="0" dirty="0" smtClean="0">
                <a:solidFill>
                  <a:srgbClr val="FFCC00"/>
                </a:solidFill>
                <a:latin typeface="Monotype Corsiva"/>
                <a:cs typeface="Monotype Corsiva"/>
              </a:rPr>
              <a:t>well as</a:t>
            </a:r>
            <a:r>
              <a:rPr sz="2400" i="1" spc="-1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in using</a:t>
            </a:r>
            <a:r>
              <a:rPr sz="2400" i="1" spc="-1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all</a:t>
            </a:r>
            <a:r>
              <a:rPr sz="2400" i="1" spc="-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types</a:t>
            </a:r>
            <a:r>
              <a:rPr sz="2400" i="1" spc="-1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1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audio visual</a:t>
            </a:r>
            <a:r>
              <a:rPr sz="2400" i="1" spc="-2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aids</a:t>
            </a:r>
            <a:r>
              <a:rPr sz="2400" i="1" spc="-1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for making the</a:t>
            </a:r>
            <a:r>
              <a:rPr sz="2400" i="1" spc="-2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science</a:t>
            </a:r>
            <a:r>
              <a:rPr sz="2400" i="1" spc="-1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teaching</a:t>
            </a:r>
            <a:r>
              <a:rPr sz="2400" i="1" spc="-2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as</a:t>
            </a:r>
            <a:endParaRPr sz="2400">
              <a:latin typeface="Monotype Corsiva"/>
              <a:cs typeface="Monotype Corsiva"/>
            </a:endParaRPr>
          </a:p>
          <a:p>
            <a:pPr marL="12700" marR="38601">
              <a:lnSpc>
                <a:spcPts val="3690"/>
              </a:lnSpc>
              <a:spcBef>
                <a:spcPts val="370"/>
              </a:spcBef>
            </a:pPr>
            <a:r>
              <a:rPr sz="3600" i="1" spc="0" baseline="1237" dirty="0" smtClean="0">
                <a:solidFill>
                  <a:srgbClr val="FFCC00"/>
                </a:solidFill>
                <a:latin typeface="Monotype Corsiva"/>
                <a:cs typeface="Monotype Corsiva"/>
              </a:rPr>
              <a:t>effective</a:t>
            </a:r>
            <a:r>
              <a:rPr sz="3600" i="1" spc="-101" baseline="1237" dirty="0" smtClean="0">
                <a:solidFill>
                  <a:srgbClr val="FFCC00"/>
                </a:solidFill>
                <a:latin typeface="Monotype Corsiva"/>
                <a:cs typeface="Monotype Corsiva"/>
              </a:rPr>
              <a:t> </a:t>
            </a:r>
            <a:r>
              <a:rPr sz="3600" i="1" spc="0" baseline="1237" dirty="0" smtClean="0">
                <a:solidFill>
                  <a:srgbClr val="FFCC00"/>
                </a:solidFill>
                <a:latin typeface="Monotype Corsiva"/>
                <a:cs typeface="Monotype Corsiva"/>
              </a:rPr>
              <a:t>as</a:t>
            </a:r>
            <a:r>
              <a:rPr sz="3600" i="1" spc="-27" baseline="1237" dirty="0" smtClean="0">
                <a:solidFill>
                  <a:srgbClr val="FFCC00"/>
                </a:solidFill>
                <a:latin typeface="Monotype Corsiva"/>
                <a:cs typeface="Monotype Corsiva"/>
              </a:rPr>
              <a:t> </a:t>
            </a:r>
            <a:r>
              <a:rPr sz="3600" i="1" spc="0" baseline="1237" dirty="0" smtClean="0">
                <a:solidFill>
                  <a:srgbClr val="FFCC00"/>
                </a:solidFill>
                <a:latin typeface="Monotype Corsiva"/>
                <a:cs typeface="Monotype Corsiva"/>
              </a:rPr>
              <a:t>possibl</a:t>
            </a:r>
            <a:r>
              <a:rPr sz="3600" i="1" spc="4" baseline="1237" dirty="0" smtClean="0">
                <a:solidFill>
                  <a:srgbClr val="FFCC00"/>
                </a:solidFill>
                <a:latin typeface="Monotype Corsiva"/>
                <a:cs typeface="Monotype Corsiva"/>
              </a:rPr>
              <a:t>e</a:t>
            </a:r>
            <a:r>
              <a:rPr sz="3200" b="1" spc="0" dirty="0" smtClean="0">
                <a:solidFill>
                  <a:srgbClr val="FFCC00"/>
                </a:solidFill>
                <a:latin typeface="Arial Black"/>
                <a:cs typeface="Arial Black"/>
              </a:rPr>
              <a:t>.</a:t>
            </a:r>
            <a:endParaRPr sz="3200">
              <a:latin typeface="Arial Black"/>
              <a:cs typeface="Arial Black"/>
            </a:endParaRPr>
          </a:p>
        </p:txBody>
      </p:sp>
    </p:spTree>
    <p:extLst>
      <p:ext uri="{BB962C8B-B14F-4D97-AF65-F5344CB8AC3E}">
        <p14:creationId xmlns:p14="http://schemas.microsoft.com/office/powerpoint/2010/main" val="8074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258267" y="492355"/>
            <a:ext cx="5241868" cy="1100900"/>
          </a:xfrm>
          <a:prstGeom prst="rect">
            <a:avLst/>
          </a:prstGeom>
        </p:spPr>
        <p:txBody>
          <a:bodyPr wrap="square" lIns="0" tIns="0" rIns="0" bIns="0" rtlCol="0">
            <a:noAutofit/>
          </a:bodyPr>
          <a:lstStyle/>
          <a:p>
            <a:pPr marR="397902" algn="r">
              <a:lnSpc>
                <a:spcPts val="5470"/>
              </a:lnSpc>
              <a:spcBef>
                <a:spcPts val="273"/>
              </a:spcBef>
            </a:pPr>
            <a:r>
              <a:rPr sz="6600" spc="-29" baseline="10288" dirty="0" smtClean="0">
                <a:solidFill>
                  <a:srgbClr val="FFFFFF"/>
                </a:solidFill>
                <a:latin typeface="Gabriola"/>
                <a:cs typeface="Gabriola"/>
              </a:rPr>
              <a:t>C</a:t>
            </a:r>
            <a:r>
              <a:rPr sz="6600" spc="-19" baseline="10288" dirty="0" smtClean="0">
                <a:solidFill>
                  <a:srgbClr val="FFFFFF"/>
                </a:solidFill>
                <a:latin typeface="Gabriola"/>
                <a:cs typeface="Gabriola"/>
              </a:rPr>
              <a:t>o</a:t>
            </a:r>
            <a:r>
              <a:rPr sz="6600" spc="-29" baseline="10288" dirty="0" smtClean="0">
                <a:solidFill>
                  <a:srgbClr val="FFFFFF"/>
                </a:solidFill>
                <a:latin typeface="Gabriola"/>
                <a:cs typeface="Gabriola"/>
              </a:rPr>
              <a:t>n</a:t>
            </a:r>
            <a:r>
              <a:rPr sz="6600" spc="0" baseline="10288" dirty="0" smtClean="0">
                <a:solidFill>
                  <a:srgbClr val="FFFFFF"/>
                </a:solidFill>
                <a:latin typeface="Gabriola"/>
                <a:cs typeface="Gabriola"/>
              </a:rPr>
              <a:t>t</a:t>
            </a:r>
            <a:r>
              <a:rPr sz="6600" spc="-25" baseline="10288" dirty="0" smtClean="0">
                <a:solidFill>
                  <a:srgbClr val="FFFFFF"/>
                </a:solidFill>
                <a:latin typeface="Gabriola"/>
                <a:cs typeface="Gabriola"/>
              </a:rPr>
              <a:t>.</a:t>
            </a:r>
            <a:r>
              <a:rPr sz="6600" spc="0" baseline="10288" dirty="0" smtClean="0">
                <a:solidFill>
                  <a:srgbClr val="FFFFFF"/>
                </a:solidFill>
                <a:latin typeface="Gabriola"/>
                <a:cs typeface="Gabriola"/>
              </a:rPr>
              <a:t>…</a:t>
            </a:r>
            <a:endParaRPr sz="4400">
              <a:latin typeface="Gabriola"/>
              <a:cs typeface="Gabriola"/>
            </a:endParaRPr>
          </a:p>
          <a:p>
            <a:pPr marL="12700">
              <a:lnSpc>
                <a:spcPts val="3190"/>
              </a:lnSpc>
            </a:pPr>
            <a:r>
              <a:rPr sz="5400" i="1" spc="0" baseline="7426" dirty="0" smtClean="0">
                <a:solidFill>
                  <a:srgbClr val="FFCC00"/>
                </a:solidFill>
                <a:latin typeface="Monotype Corsiva"/>
                <a:cs typeface="Monotype Corsiva"/>
              </a:rPr>
              <a:t>15. </a:t>
            </a:r>
            <a:r>
              <a:rPr sz="5400" i="1" spc="0" baseline="7426" dirty="0" smtClean="0">
                <a:solidFill>
                  <a:srgbClr val="FF33CC"/>
                </a:solidFill>
                <a:latin typeface="Monotype Corsiva"/>
                <a:cs typeface="Monotype Corsiva"/>
              </a:rPr>
              <a:t>Taste</a:t>
            </a:r>
            <a:r>
              <a:rPr sz="5400" i="1" spc="-68" baseline="7426" dirty="0" smtClean="0">
                <a:solidFill>
                  <a:srgbClr val="FF33CC"/>
                </a:solidFill>
                <a:latin typeface="Monotype Corsiva"/>
                <a:cs typeface="Monotype Corsiva"/>
              </a:rPr>
              <a:t> </a:t>
            </a:r>
            <a:r>
              <a:rPr sz="5400" i="1" spc="0" baseline="7426" dirty="0" smtClean="0">
                <a:solidFill>
                  <a:srgbClr val="FF33CC"/>
                </a:solidFill>
                <a:latin typeface="Monotype Corsiva"/>
                <a:cs typeface="Monotype Corsiva"/>
              </a:rPr>
              <a:t>of</a:t>
            </a:r>
            <a:r>
              <a:rPr sz="5400" i="1" spc="-25" baseline="7426" dirty="0" smtClean="0">
                <a:solidFill>
                  <a:srgbClr val="FF33CC"/>
                </a:solidFill>
                <a:latin typeface="Monotype Corsiva"/>
                <a:cs typeface="Monotype Corsiva"/>
              </a:rPr>
              <a:t> </a:t>
            </a:r>
            <a:r>
              <a:rPr sz="5400" i="1" spc="0" baseline="7426" dirty="0" smtClean="0">
                <a:solidFill>
                  <a:srgbClr val="FF33CC"/>
                </a:solidFill>
                <a:latin typeface="Monotype Corsiva"/>
                <a:cs typeface="Monotype Corsiva"/>
              </a:rPr>
              <a:t>scientific</a:t>
            </a:r>
            <a:r>
              <a:rPr sz="5400" i="1" spc="-133" baseline="7426" dirty="0" smtClean="0">
                <a:solidFill>
                  <a:srgbClr val="FF33CC"/>
                </a:solidFill>
                <a:latin typeface="Monotype Corsiva"/>
                <a:cs typeface="Monotype Corsiva"/>
              </a:rPr>
              <a:t> </a:t>
            </a:r>
            <a:r>
              <a:rPr sz="5400" i="1" spc="0" baseline="7426" dirty="0" smtClean="0">
                <a:solidFill>
                  <a:srgbClr val="FF33CC"/>
                </a:solidFill>
                <a:latin typeface="Monotype Corsiva"/>
                <a:cs typeface="Monotype Corsiva"/>
              </a:rPr>
              <a:t>activitie</a:t>
            </a:r>
            <a:r>
              <a:rPr sz="5400" i="1" spc="9" baseline="7426" dirty="0" smtClean="0">
                <a:solidFill>
                  <a:srgbClr val="FF33CC"/>
                </a:solidFill>
                <a:latin typeface="Monotype Corsiva"/>
                <a:cs typeface="Monotype Corsiva"/>
              </a:rPr>
              <a:t>s</a:t>
            </a:r>
            <a:r>
              <a:rPr sz="5400" i="1" spc="0" baseline="7426" dirty="0" smtClean="0">
                <a:solidFill>
                  <a:srgbClr val="FFCC00"/>
                </a:solidFill>
                <a:latin typeface="Monotype Corsiva"/>
                <a:cs typeface="Monotype Corsiva"/>
              </a:rPr>
              <a:t>:</a:t>
            </a:r>
            <a:endParaRPr sz="3600">
              <a:latin typeface="Monotype Corsiva"/>
              <a:cs typeface="Monotype Corsiva"/>
            </a:endParaRPr>
          </a:p>
        </p:txBody>
      </p:sp>
      <p:sp>
        <p:nvSpPr>
          <p:cNvPr id="100" name="object 100"/>
          <p:cNvSpPr txBox="1"/>
          <p:nvPr/>
        </p:nvSpPr>
        <p:spPr>
          <a:xfrm>
            <a:off x="258267" y="1714159"/>
            <a:ext cx="4548533" cy="1470405"/>
          </a:xfrm>
          <a:prstGeom prst="rect">
            <a:avLst/>
          </a:prstGeom>
        </p:spPr>
        <p:txBody>
          <a:bodyPr wrap="square" lIns="0" tIns="0" rIns="0" bIns="0" rtlCol="0">
            <a:noAutofit/>
          </a:bodyPr>
          <a:lstStyle/>
          <a:p>
            <a:pPr marL="2113076" marR="19400">
              <a:lnSpc>
                <a:spcPts val="3795"/>
              </a:lnSpc>
              <a:spcBef>
                <a:spcPts val="189"/>
              </a:spcBef>
            </a:pPr>
            <a:r>
              <a:rPr sz="5400" i="1" spc="0" baseline="5776" dirty="0" smtClean="0">
                <a:solidFill>
                  <a:srgbClr val="FFCC00"/>
                </a:solidFill>
                <a:latin typeface="Monotype Corsiva"/>
                <a:cs typeface="Monotype Corsiva"/>
              </a:rPr>
              <a:t>A good</a:t>
            </a:r>
            <a:r>
              <a:rPr sz="5400" i="1" spc="-58"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science</a:t>
            </a:r>
            <a:endParaRPr sz="3600">
              <a:latin typeface="Monotype Corsiva"/>
              <a:cs typeface="Monotype Corsiva"/>
            </a:endParaRPr>
          </a:p>
          <a:p>
            <a:pPr marL="12700" marR="3487">
              <a:lnSpc>
                <a:spcPts val="3890"/>
              </a:lnSpc>
              <a:spcBef>
                <a:spcPts val="4"/>
              </a:spcBef>
            </a:pPr>
            <a:r>
              <a:rPr sz="5400" i="1" spc="0" baseline="4951" dirty="0" smtClean="0">
                <a:solidFill>
                  <a:srgbClr val="FFCC00"/>
                </a:solidFill>
                <a:latin typeface="Monotype Corsiva"/>
                <a:cs typeface="Monotype Corsiva"/>
              </a:rPr>
              <a:t>and</a:t>
            </a:r>
            <a:r>
              <a:rPr sz="5400" i="1" spc="-57"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love</a:t>
            </a:r>
            <a:r>
              <a:rPr sz="5400" i="1" spc="-51"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for</a:t>
            </a:r>
            <a:r>
              <a:rPr sz="5400" i="1" spc="-46"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organizing</a:t>
            </a:r>
            <a:r>
              <a:rPr sz="5400" i="1" spc="-155"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and</a:t>
            </a:r>
            <a:endParaRPr sz="3600">
              <a:latin typeface="Monotype Corsiva"/>
              <a:cs typeface="Monotype Corsiva"/>
            </a:endParaRPr>
          </a:p>
          <a:p>
            <a:pPr marL="12700">
              <a:lnSpc>
                <a:spcPts val="3890"/>
              </a:lnSpc>
            </a:pPr>
            <a:r>
              <a:rPr sz="5400" i="1" spc="0" baseline="4951" dirty="0" smtClean="0">
                <a:solidFill>
                  <a:srgbClr val="FFCC00"/>
                </a:solidFill>
                <a:latin typeface="Monotype Corsiva"/>
                <a:cs typeface="Monotype Corsiva"/>
              </a:rPr>
              <a:t>activities</a:t>
            </a:r>
            <a:r>
              <a:rPr sz="5400" i="1" spc="-115"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like</a:t>
            </a:r>
            <a:r>
              <a:rPr sz="5400" i="1" spc="-45"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establishment</a:t>
            </a:r>
            <a:endParaRPr sz="3600">
              <a:latin typeface="Monotype Corsiva"/>
              <a:cs typeface="Monotype Corsiva"/>
            </a:endParaRPr>
          </a:p>
        </p:txBody>
      </p:sp>
      <p:sp>
        <p:nvSpPr>
          <p:cNvPr id="101" name="object 101"/>
          <p:cNvSpPr txBox="1"/>
          <p:nvPr/>
        </p:nvSpPr>
        <p:spPr>
          <a:xfrm>
            <a:off x="4780432" y="1714159"/>
            <a:ext cx="4137464" cy="482600"/>
          </a:xfrm>
          <a:prstGeom prst="rect">
            <a:avLst/>
          </a:prstGeom>
        </p:spPr>
        <p:txBody>
          <a:bodyPr wrap="square" lIns="0" tIns="0" rIns="0" bIns="0" rtlCol="0">
            <a:noAutofit/>
          </a:bodyPr>
          <a:lstStyle/>
          <a:p>
            <a:pPr marL="12700">
              <a:lnSpc>
                <a:spcPts val="3795"/>
              </a:lnSpc>
              <a:spcBef>
                <a:spcPts val="189"/>
              </a:spcBef>
            </a:pPr>
            <a:r>
              <a:rPr sz="5400" i="1" spc="0" baseline="5776" dirty="0" smtClean="0">
                <a:solidFill>
                  <a:srgbClr val="FFCC00"/>
                </a:solidFill>
                <a:latin typeface="Monotype Corsiva"/>
                <a:cs typeface="Monotype Corsiva"/>
              </a:rPr>
              <a:t>teacher</a:t>
            </a:r>
            <a:r>
              <a:rPr sz="5400" i="1" spc="-89"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should</a:t>
            </a:r>
            <a:r>
              <a:rPr sz="5400" i="1" spc="-82"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have</a:t>
            </a:r>
            <a:r>
              <a:rPr sz="5400" i="1" spc="-58"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taste</a:t>
            </a:r>
            <a:endParaRPr sz="3600">
              <a:latin typeface="Monotype Corsiva"/>
              <a:cs typeface="Monotype Corsiva"/>
            </a:endParaRPr>
          </a:p>
        </p:txBody>
      </p:sp>
      <p:sp>
        <p:nvSpPr>
          <p:cNvPr id="102" name="object 102"/>
          <p:cNvSpPr txBox="1"/>
          <p:nvPr/>
        </p:nvSpPr>
        <p:spPr>
          <a:xfrm>
            <a:off x="4795926" y="2208189"/>
            <a:ext cx="4163127" cy="976376"/>
          </a:xfrm>
          <a:prstGeom prst="rect">
            <a:avLst/>
          </a:prstGeom>
        </p:spPr>
        <p:txBody>
          <a:bodyPr wrap="square" lIns="0" tIns="0" rIns="0" bIns="0" rtlCol="0">
            <a:noAutofit/>
          </a:bodyPr>
          <a:lstStyle/>
          <a:p>
            <a:pPr marL="12700">
              <a:lnSpc>
                <a:spcPts val="3795"/>
              </a:lnSpc>
              <a:spcBef>
                <a:spcPts val="189"/>
              </a:spcBef>
            </a:pPr>
            <a:r>
              <a:rPr sz="5400" i="1" spc="0" baseline="5776" dirty="0" smtClean="0">
                <a:solidFill>
                  <a:srgbClr val="FFCC00"/>
                </a:solidFill>
                <a:latin typeface="Monotype Corsiva"/>
                <a:cs typeface="Monotype Corsiva"/>
              </a:rPr>
              <a:t>participating</a:t>
            </a:r>
            <a:r>
              <a:rPr sz="5400" i="1" spc="-164"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in</a:t>
            </a:r>
            <a:r>
              <a:rPr sz="5400" i="1" spc="-35"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scientific</a:t>
            </a:r>
            <a:endParaRPr sz="3600">
              <a:latin typeface="Monotype Corsiva"/>
              <a:cs typeface="Monotype Corsiva"/>
            </a:endParaRPr>
          </a:p>
          <a:p>
            <a:pPr marL="16865" marR="68579">
              <a:lnSpc>
                <a:spcPts val="3890"/>
              </a:lnSpc>
              <a:spcBef>
                <a:spcPts val="4"/>
              </a:spcBef>
            </a:pPr>
            <a:r>
              <a:rPr sz="5400" i="1" spc="0" baseline="4951" dirty="0" smtClean="0">
                <a:solidFill>
                  <a:srgbClr val="FFCC00"/>
                </a:solidFill>
                <a:latin typeface="Monotype Corsiva"/>
                <a:cs typeface="Monotype Corsiva"/>
              </a:rPr>
              <a:t>of</a:t>
            </a:r>
            <a:r>
              <a:rPr sz="5400" i="1" spc="-25"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science</a:t>
            </a:r>
            <a:r>
              <a:rPr sz="5400" i="1" spc="-85"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museum</a:t>
            </a:r>
            <a:r>
              <a:rPr sz="5400" i="1" spc="-111"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and</a:t>
            </a:r>
            <a:endParaRPr sz="3600">
              <a:latin typeface="Monotype Corsiva"/>
              <a:cs typeface="Monotype Corsiva"/>
            </a:endParaRPr>
          </a:p>
        </p:txBody>
      </p:sp>
      <p:sp>
        <p:nvSpPr>
          <p:cNvPr id="103" name="object 103"/>
          <p:cNvSpPr txBox="1"/>
          <p:nvPr/>
        </p:nvSpPr>
        <p:spPr>
          <a:xfrm>
            <a:off x="258267" y="3195741"/>
            <a:ext cx="8618103" cy="3061868"/>
          </a:xfrm>
          <a:prstGeom prst="rect">
            <a:avLst/>
          </a:prstGeom>
        </p:spPr>
        <p:txBody>
          <a:bodyPr wrap="square" lIns="0" tIns="0" rIns="0" bIns="0" rtlCol="0">
            <a:noAutofit/>
          </a:bodyPr>
          <a:lstStyle/>
          <a:p>
            <a:pPr marL="12700" marR="64251">
              <a:lnSpc>
                <a:spcPts val="3795"/>
              </a:lnSpc>
              <a:spcBef>
                <a:spcPts val="189"/>
              </a:spcBef>
            </a:pPr>
            <a:r>
              <a:rPr sz="5400" i="1" spc="0" baseline="5776" dirty="0" smtClean="0">
                <a:solidFill>
                  <a:srgbClr val="FFCC00"/>
                </a:solidFill>
                <a:latin typeface="Monotype Corsiva"/>
                <a:cs typeface="Monotype Corsiva"/>
              </a:rPr>
              <a:t>science</a:t>
            </a:r>
            <a:r>
              <a:rPr sz="5400" i="1" spc="-85"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club,</a:t>
            </a:r>
            <a:r>
              <a:rPr sz="5400" i="1" spc="-70"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organising</a:t>
            </a:r>
            <a:r>
              <a:rPr sz="5400" i="1" spc="-160"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scientific</a:t>
            </a:r>
            <a:r>
              <a:rPr sz="5400" i="1" spc="-113"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excursions</a:t>
            </a:r>
            <a:r>
              <a:rPr sz="5400" i="1" spc="-159"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and</a:t>
            </a:r>
            <a:endParaRPr sz="3600">
              <a:latin typeface="Monotype Corsiva"/>
              <a:cs typeface="Monotype Corsiva"/>
            </a:endParaRPr>
          </a:p>
          <a:p>
            <a:pPr marL="12700" marR="753">
              <a:lnSpc>
                <a:spcPts val="3890"/>
              </a:lnSpc>
              <a:spcBef>
                <a:spcPts val="4"/>
              </a:spcBef>
            </a:pPr>
            <a:r>
              <a:rPr sz="5400" i="1" spc="0" baseline="4951" dirty="0" smtClean="0">
                <a:solidFill>
                  <a:srgbClr val="FFCC00"/>
                </a:solidFill>
                <a:latin typeface="Monotype Corsiva"/>
                <a:cs typeface="Monotype Corsiva"/>
              </a:rPr>
              <a:t>science fairs</a:t>
            </a:r>
            <a:r>
              <a:rPr sz="5400" i="1" spc="-9"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and</a:t>
            </a:r>
            <a:r>
              <a:rPr sz="5400" i="1" spc="-14"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engaging</a:t>
            </a:r>
            <a:r>
              <a:rPr sz="5400" i="1" spc="-29"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in</a:t>
            </a:r>
            <a:r>
              <a:rPr sz="5400" i="1" spc="-14"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the purposef</a:t>
            </a:r>
            <a:r>
              <a:rPr sz="5400" i="1" spc="-4" baseline="4951" dirty="0" smtClean="0">
                <a:solidFill>
                  <a:srgbClr val="FFCC00"/>
                </a:solidFill>
                <a:latin typeface="Monotype Corsiva"/>
                <a:cs typeface="Monotype Corsiva"/>
              </a:rPr>
              <a:t>u</a:t>
            </a:r>
            <a:r>
              <a:rPr sz="5400" i="1" spc="0" baseline="4951" dirty="0" smtClean="0">
                <a:solidFill>
                  <a:srgbClr val="FFCC00"/>
                </a:solidFill>
                <a:latin typeface="Monotype Corsiva"/>
                <a:cs typeface="Monotype Corsiva"/>
              </a:rPr>
              <a:t>l</a:t>
            </a:r>
            <a:r>
              <a:rPr sz="5400" i="1" spc="-33" baseline="4951" dirty="0" smtClean="0">
                <a:solidFill>
                  <a:srgbClr val="FFCC00"/>
                </a:solidFill>
                <a:latin typeface="Monotype Corsiva"/>
                <a:cs typeface="Monotype Corsiva"/>
              </a:rPr>
              <a:t> </a:t>
            </a:r>
            <a:r>
              <a:rPr sz="5400" i="1" spc="0" baseline="4951" dirty="0" smtClean="0">
                <a:solidFill>
                  <a:srgbClr val="FFCC00"/>
                </a:solidFill>
                <a:latin typeface="Monotype Corsiva"/>
                <a:cs typeface="Monotype Corsiva"/>
              </a:rPr>
              <a:t>scientific</a:t>
            </a:r>
            <a:endParaRPr sz="3600">
              <a:latin typeface="Monotype Corsiva"/>
              <a:cs typeface="Monotype Corsiva"/>
            </a:endParaRPr>
          </a:p>
          <a:p>
            <a:pPr marL="12700" marR="64251">
              <a:lnSpc>
                <a:spcPts val="3890"/>
              </a:lnSpc>
            </a:pPr>
            <a:r>
              <a:rPr sz="5400" i="1" spc="0" baseline="4951" dirty="0" smtClean="0">
                <a:solidFill>
                  <a:srgbClr val="FFCC00"/>
                </a:solidFill>
                <a:latin typeface="Monotype Corsiva"/>
                <a:cs typeface="Monotype Corsiva"/>
              </a:rPr>
              <a:t>hobbies.</a:t>
            </a:r>
            <a:endParaRPr sz="3600">
              <a:latin typeface="Monotype Corsiva"/>
              <a:cs typeface="Monotype Corsiva"/>
            </a:endParaRPr>
          </a:p>
          <a:p>
            <a:pPr marL="12700" indent="1400860">
              <a:lnSpc>
                <a:spcPct val="90046"/>
              </a:lnSpc>
              <a:spcBef>
                <a:spcPts val="627"/>
              </a:spcBef>
            </a:pPr>
            <a:r>
              <a:rPr sz="3600" i="1" spc="0" dirty="0" smtClean="0">
                <a:solidFill>
                  <a:srgbClr val="FFCC00"/>
                </a:solidFill>
                <a:latin typeface="Monotype Corsiva"/>
                <a:cs typeface="Monotype Corsiva"/>
              </a:rPr>
              <a:t>Such</a:t>
            </a:r>
            <a:r>
              <a:rPr sz="3600" i="1" spc="-7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activities</a:t>
            </a:r>
            <a:r>
              <a:rPr sz="3600" i="1" spc="-11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constitute</a:t>
            </a:r>
            <a:r>
              <a:rPr sz="3600" i="1" spc="-14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real</a:t>
            </a:r>
            <a:r>
              <a:rPr sz="3600" i="1" spc="-56"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education</a:t>
            </a:r>
            <a:r>
              <a:rPr sz="3600" i="1" spc="-123"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and help</a:t>
            </a:r>
            <a:r>
              <a:rPr sz="3600" i="1" spc="-5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in</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the</a:t>
            </a:r>
            <a:r>
              <a:rPr sz="3600" i="1" spc="-3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proper</a:t>
            </a:r>
            <a:r>
              <a:rPr sz="3600" i="1" spc="-8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development</a:t>
            </a:r>
            <a:r>
              <a:rPr sz="3600" i="1" spc="-14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of</a:t>
            </a:r>
            <a:r>
              <a:rPr sz="3600" i="1" spc="-2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scientific</a:t>
            </a:r>
            <a:r>
              <a:rPr sz="3600" i="1" spc="-128"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attitude among</a:t>
            </a:r>
            <a:r>
              <a:rPr sz="3600" i="1" spc="-9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the</a:t>
            </a:r>
            <a:r>
              <a:rPr sz="3600" i="1" spc="-3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students.</a:t>
            </a:r>
            <a:endParaRPr sz="3600">
              <a:latin typeface="Monotype Corsiva"/>
              <a:cs typeface="Monotype Corsiva"/>
            </a:endParaRPr>
          </a:p>
        </p:txBody>
      </p:sp>
    </p:spTree>
    <p:extLst>
      <p:ext uri="{BB962C8B-B14F-4D97-AF65-F5344CB8AC3E}">
        <p14:creationId xmlns:p14="http://schemas.microsoft.com/office/powerpoint/2010/main" val="245206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258267" y="468802"/>
            <a:ext cx="5148940" cy="964885"/>
          </a:xfrm>
          <a:prstGeom prst="rect">
            <a:avLst/>
          </a:prstGeom>
        </p:spPr>
        <p:txBody>
          <a:bodyPr wrap="square" lIns="0" tIns="0" rIns="0" bIns="0" rtlCol="0">
            <a:noAutofit/>
          </a:bodyPr>
          <a:lstStyle/>
          <a:p>
            <a:pPr marR="287510" algn="r">
              <a:lnSpc>
                <a:spcPts val="5265"/>
              </a:lnSpc>
              <a:spcBef>
                <a:spcPts val="263"/>
              </a:spcBef>
            </a:pPr>
            <a:r>
              <a:rPr sz="6000" spc="-49" baseline="12675" dirty="0" smtClean="0">
                <a:solidFill>
                  <a:srgbClr val="FFFFFF"/>
                </a:solidFill>
                <a:latin typeface="Gabriola"/>
                <a:cs typeface="Gabriola"/>
              </a:rPr>
              <a:t>C</a:t>
            </a:r>
            <a:r>
              <a:rPr sz="6000" spc="-29" baseline="12675" dirty="0" smtClean="0">
                <a:solidFill>
                  <a:srgbClr val="FFFFFF"/>
                </a:solidFill>
                <a:latin typeface="Gabriola"/>
                <a:cs typeface="Gabriola"/>
              </a:rPr>
              <a:t>o</a:t>
            </a:r>
            <a:r>
              <a:rPr sz="6000" spc="-42" baseline="12675" dirty="0" smtClean="0">
                <a:solidFill>
                  <a:srgbClr val="FFFFFF"/>
                </a:solidFill>
                <a:latin typeface="Gabriola"/>
                <a:cs typeface="Gabriola"/>
              </a:rPr>
              <a:t>n</a:t>
            </a:r>
            <a:r>
              <a:rPr sz="6000" spc="-9" baseline="12675" dirty="0" smtClean="0">
                <a:solidFill>
                  <a:srgbClr val="FFFFFF"/>
                </a:solidFill>
                <a:latin typeface="Gabriola"/>
                <a:cs typeface="Gabriola"/>
              </a:rPr>
              <a:t>t</a:t>
            </a:r>
            <a:r>
              <a:rPr sz="6000" spc="-21" baseline="12675" dirty="0" smtClean="0">
                <a:solidFill>
                  <a:srgbClr val="FFFFFF"/>
                </a:solidFill>
                <a:latin typeface="Gabriola"/>
                <a:cs typeface="Gabriola"/>
              </a:rPr>
              <a:t>.</a:t>
            </a:r>
            <a:r>
              <a:rPr sz="6000" spc="-18" baseline="12675" dirty="0" smtClean="0">
                <a:solidFill>
                  <a:srgbClr val="FFFFFF"/>
                </a:solidFill>
                <a:latin typeface="Gabriola"/>
                <a:cs typeface="Gabriola"/>
              </a:rPr>
              <a:t>…</a:t>
            </a:r>
            <a:endParaRPr sz="4000">
              <a:latin typeface="Gabriola"/>
              <a:cs typeface="Gabriola"/>
            </a:endParaRPr>
          </a:p>
          <a:p>
            <a:pPr marL="12700">
              <a:lnSpc>
                <a:spcPts val="2295"/>
              </a:lnSpc>
            </a:pPr>
            <a:r>
              <a:rPr sz="3600" i="1" spc="0" baseline="6188" dirty="0" smtClean="0">
                <a:solidFill>
                  <a:srgbClr val="FFCC00"/>
                </a:solidFill>
                <a:latin typeface="Monotype Corsiva"/>
                <a:cs typeface="Monotype Corsiva"/>
              </a:rPr>
              <a:t>16.</a:t>
            </a:r>
            <a:r>
              <a:rPr sz="3600" i="1" spc="-24" baseline="6188" dirty="0" smtClean="0">
                <a:solidFill>
                  <a:srgbClr val="FFCC00"/>
                </a:solidFill>
                <a:latin typeface="Monotype Corsiva"/>
                <a:cs typeface="Monotype Corsiva"/>
              </a:rPr>
              <a:t> </a:t>
            </a:r>
            <a:r>
              <a:rPr sz="3600" i="1" spc="0" baseline="6188" dirty="0" smtClean="0">
                <a:solidFill>
                  <a:srgbClr val="FF33CC"/>
                </a:solidFill>
                <a:latin typeface="Monotype Corsiva"/>
                <a:cs typeface="Monotype Corsiva"/>
              </a:rPr>
              <a:t>Knowledge</a:t>
            </a:r>
            <a:r>
              <a:rPr sz="3600" i="1" spc="-95" baseline="6188" dirty="0" smtClean="0">
                <a:solidFill>
                  <a:srgbClr val="FF33CC"/>
                </a:solidFill>
                <a:latin typeface="Monotype Corsiva"/>
                <a:cs typeface="Monotype Corsiva"/>
              </a:rPr>
              <a:t> </a:t>
            </a:r>
            <a:r>
              <a:rPr sz="3600" i="1" spc="0" baseline="6188" dirty="0" smtClean="0">
                <a:solidFill>
                  <a:srgbClr val="FF33CC"/>
                </a:solidFill>
                <a:latin typeface="Monotype Corsiva"/>
                <a:cs typeface="Monotype Corsiva"/>
              </a:rPr>
              <a:t>of</a:t>
            </a:r>
            <a:r>
              <a:rPr sz="3600" i="1" spc="-27" baseline="6188" dirty="0" smtClean="0">
                <a:solidFill>
                  <a:srgbClr val="FF33CC"/>
                </a:solidFill>
                <a:latin typeface="Monotype Corsiva"/>
                <a:cs typeface="Monotype Corsiva"/>
              </a:rPr>
              <a:t> </a:t>
            </a:r>
            <a:r>
              <a:rPr sz="3600" i="1" spc="0" baseline="6188" dirty="0" smtClean="0">
                <a:solidFill>
                  <a:srgbClr val="FF33CC"/>
                </a:solidFill>
                <a:latin typeface="Monotype Corsiva"/>
                <a:cs typeface="Monotype Corsiva"/>
              </a:rPr>
              <a:t>psychology</a:t>
            </a:r>
            <a:r>
              <a:rPr sz="3600" i="1" spc="-100" baseline="6188" dirty="0" smtClean="0">
                <a:solidFill>
                  <a:srgbClr val="FF33CC"/>
                </a:solidFill>
                <a:latin typeface="Monotype Corsiva"/>
                <a:cs typeface="Monotype Corsiva"/>
              </a:rPr>
              <a:t> </a:t>
            </a:r>
            <a:r>
              <a:rPr sz="3600" i="1" spc="0" baseline="6188" dirty="0" smtClean="0">
                <a:solidFill>
                  <a:srgbClr val="FF33CC"/>
                </a:solidFill>
                <a:latin typeface="Monotype Corsiva"/>
                <a:cs typeface="Monotype Corsiva"/>
              </a:rPr>
              <a:t>related</a:t>
            </a:r>
            <a:r>
              <a:rPr sz="3600" i="1" spc="-67" baseline="6188" dirty="0" smtClean="0">
                <a:solidFill>
                  <a:srgbClr val="FF33CC"/>
                </a:solidFill>
                <a:latin typeface="Monotype Corsiva"/>
                <a:cs typeface="Monotype Corsiva"/>
              </a:rPr>
              <a:t> </a:t>
            </a:r>
            <a:r>
              <a:rPr sz="3600" i="1" spc="0" baseline="6188" dirty="0" smtClean="0">
                <a:solidFill>
                  <a:srgbClr val="FF33CC"/>
                </a:solidFill>
                <a:latin typeface="Monotype Corsiva"/>
                <a:cs typeface="Monotype Corsiva"/>
              </a:rPr>
              <a:t>to</a:t>
            </a:r>
            <a:r>
              <a:rPr sz="3600" i="1" spc="-17" baseline="6188" dirty="0" smtClean="0">
                <a:solidFill>
                  <a:srgbClr val="FF33CC"/>
                </a:solidFill>
                <a:latin typeface="Monotype Corsiva"/>
                <a:cs typeface="Monotype Corsiva"/>
              </a:rPr>
              <a:t> </a:t>
            </a:r>
            <a:r>
              <a:rPr sz="3600" i="1" spc="0" baseline="6188" dirty="0" smtClean="0">
                <a:solidFill>
                  <a:srgbClr val="FF33CC"/>
                </a:solidFill>
                <a:latin typeface="Monotype Corsiva"/>
                <a:cs typeface="Monotype Corsiva"/>
              </a:rPr>
              <a:t>scienc</a:t>
            </a:r>
            <a:r>
              <a:rPr sz="3600" i="1" spc="9" baseline="6188" dirty="0" smtClean="0">
                <a:solidFill>
                  <a:srgbClr val="FF33CC"/>
                </a:solidFill>
                <a:latin typeface="Monotype Corsiva"/>
                <a:cs typeface="Monotype Corsiva"/>
              </a:rPr>
              <a:t>e</a:t>
            </a:r>
            <a:r>
              <a:rPr sz="3600" i="1" spc="0" baseline="6188" dirty="0" smtClean="0">
                <a:solidFill>
                  <a:srgbClr val="FFCC00"/>
                </a:solidFill>
                <a:latin typeface="Monotype Corsiva"/>
                <a:cs typeface="Monotype Corsiva"/>
              </a:rPr>
              <a:t>:</a:t>
            </a:r>
            <a:endParaRPr sz="2400">
              <a:latin typeface="Monotype Corsiva"/>
              <a:cs typeface="Monotype Corsiva"/>
            </a:endParaRPr>
          </a:p>
        </p:txBody>
      </p:sp>
      <p:sp>
        <p:nvSpPr>
          <p:cNvPr id="100" name="object 100"/>
          <p:cNvSpPr txBox="1"/>
          <p:nvPr/>
        </p:nvSpPr>
        <p:spPr>
          <a:xfrm>
            <a:off x="258267" y="1479313"/>
            <a:ext cx="355396" cy="330200"/>
          </a:xfrm>
          <a:prstGeom prst="rect">
            <a:avLst/>
          </a:prstGeom>
        </p:spPr>
        <p:txBody>
          <a:bodyPr wrap="square" lIns="0" tIns="0" rIns="0" bIns="0" rtlCol="0">
            <a:noAutofit/>
          </a:bodyPr>
          <a:lstStyle/>
          <a:p>
            <a:pPr marL="12700">
              <a:lnSpc>
                <a:spcPts val="2550"/>
              </a:lnSpc>
              <a:spcBef>
                <a:spcPts val="127"/>
              </a:spcBef>
            </a:pPr>
            <a:r>
              <a:rPr sz="2400" spc="0" dirty="0" smtClean="0">
                <a:solidFill>
                  <a:srgbClr val="FF3399"/>
                </a:solidFill>
                <a:latin typeface="Wingdings"/>
                <a:cs typeface="Wingdings"/>
              </a:rPr>
              <a:t></a:t>
            </a:r>
            <a:endParaRPr sz="2400">
              <a:latin typeface="Wingdings"/>
              <a:cs typeface="Wingdings"/>
            </a:endParaRPr>
          </a:p>
        </p:txBody>
      </p:sp>
      <p:sp>
        <p:nvSpPr>
          <p:cNvPr id="101" name="object 101"/>
          <p:cNvSpPr txBox="1"/>
          <p:nvPr/>
        </p:nvSpPr>
        <p:spPr>
          <a:xfrm>
            <a:off x="601167" y="1505823"/>
            <a:ext cx="8255243" cy="659383"/>
          </a:xfrm>
          <a:prstGeom prst="rect">
            <a:avLst/>
          </a:prstGeom>
        </p:spPr>
        <p:txBody>
          <a:bodyPr wrap="square" lIns="0" tIns="0" rIns="0" bIns="0" rtlCol="0">
            <a:noAutofit/>
          </a:bodyPr>
          <a:lstStyle/>
          <a:p>
            <a:pPr marL="145288" marR="45720">
              <a:lnSpc>
                <a:spcPts val="2560"/>
              </a:lnSpc>
              <a:spcBef>
                <a:spcPts val="128"/>
              </a:spcBef>
            </a:pPr>
            <a:r>
              <a:rPr sz="3600" i="1" spc="0" baseline="4951" dirty="0" smtClean="0">
                <a:solidFill>
                  <a:srgbClr val="FFCC00"/>
                </a:solidFill>
                <a:latin typeface="Monotype Corsiva"/>
                <a:cs typeface="Monotype Corsiva"/>
              </a:rPr>
              <a:t>The</a:t>
            </a:r>
            <a:r>
              <a:rPr sz="3600" i="1" spc="-40"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teacher</a:t>
            </a:r>
            <a:r>
              <a:rPr sz="3600" i="1" spc="-6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should</a:t>
            </a:r>
            <a:r>
              <a:rPr sz="3600" i="1" spc="-75"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have</a:t>
            </a:r>
            <a:r>
              <a:rPr sz="3600" i="1" spc="-4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knowledge</a:t>
            </a:r>
            <a:r>
              <a:rPr sz="3600" i="1" spc="-9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of</a:t>
            </a:r>
            <a:r>
              <a:rPr sz="3600" i="1" spc="-2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the</a:t>
            </a:r>
            <a:r>
              <a:rPr sz="3600" i="1" spc="-3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science</a:t>
            </a:r>
            <a:r>
              <a:rPr sz="3600" i="1" spc="-91"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of</a:t>
            </a:r>
            <a:r>
              <a:rPr sz="3600" i="1" spc="-1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behaviour</a:t>
            </a:r>
            <a:r>
              <a:rPr sz="3600" i="1" spc="-92"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of</a:t>
            </a:r>
            <a:r>
              <a:rPr sz="3600" i="1" spc="-12"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his</a:t>
            </a:r>
            <a:endParaRPr sz="2400">
              <a:latin typeface="Monotype Corsiva"/>
              <a:cs typeface="Monotype Corsiva"/>
            </a:endParaRPr>
          </a:p>
          <a:p>
            <a:pPr marL="12700">
              <a:lnSpc>
                <a:spcPts val="2590"/>
              </a:lnSpc>
              <a:spcBef>
                <a:spcPts val="1"/>
              </a:spcBef>
            </a:pPr>
            <a:r>
              <a:rPr sz="3600" i="1" spc="0" baseline="4951" dirty="0" smtClean="0">
                <a:solidFill>
                  <a:srgbClr val="FFCC00"/>
                </a:solidFill>
                <a:latin typeface="Monotype Corsiva"/>
                <a:cs typeface="Monotype Corsiva"/>
              </a:rPr>
              <a:t>students</a:t>
            </a:r>
            <a:r>
              <a:rPr sz="3600" i="1" spc="-11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in</a:t>
            </a:r>
            <a:r>
              <a:rPr sz="3600" i="1" spc="-1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order</a:t>
            </a:r>
            <a:r>
              <a:rPr sz="3600" i="1" spc="-42"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to</a:t>
            </a:r>
            <a:r>
              <a:rPr sz="3600" i="1" spc="-2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handle</a:t>
            </a:r>
            <a:r>
              <a:rPr sz="3600" i="1" spc="-6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them</a:t>
            </a:r>
            <a:r>
              <a:rPr sz="3600" i="1" spc="-6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effectively</a:t>
            </a:r>
            <a:r>
              <a:rPr sz="3600" i="1" spc="-11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in</a:t>
            </a:r>
            <a:r>
              <a:rPr sz="3600" i="1" spc="-2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the</a:t>
            </a:r>
            <a:r>
              <a:rPr sz="3600" i="1" spc="-3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teachin</a:t>
            </a:r>
            <a:r>
              <a:rPr sz="3600" i="1" spc="4" baseline="4951" dirty="0" smtClean="0">
                <a:solidFill>
                  <a:srgbClr val="FFCC00"/>
                </a:solidFill>
                <a:latin typeface="Monotype Corsiva"/>
                <a:cs typeface="Monotype Corsiva"/>
              </a:rPr>
              <a:t>g</a:t>
            </a:r>
            <a:r>
              <a:rPr sz="3600" i="1" spc="0" baseline="4951" dirty="0" smtClean="0">
                <a:solidFill>
                  <a:srgbClr val="FFCC00"/>
                </a:solidFill>
                <a:latin typeface="Monotype Corsiva"/>
                <a:cs typeface="Monotype Corsiva"/>
              </a:rPr>
              <a:t>-</a:t>
            </a:r>
            <a:r>
              <a:rPr sz="3600" i="1" spc="-102"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learning</a:t>
            </a:r>
            <a:r>
              <a:rPr sz="3600" i="1" spc="-68"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proces</a:t>
            </a:r>
            <a:r>
              <a:rPr sz="3600" i="1" spc="4" baseline="4951" dirty="0" smtClean="0">
                <a:solidFill>
                  <a:srgbClr val="FFCC00"/>
                </a:solidFill>
                <a:latin typeface="Monotype Corsiva"/>
                <a:cs typeface="Monotype Corsiva"/>
              </a:rPr>
              <a:t>s</a:t>
            </a:r>
            <a:r>
              <a:rPr sz="3600" i="1" spc="0" baseline="4951" dirty="0" smtClean="0">
                <a:solidFill>
                  <a:srgbClr val="FFCC00"/>
                </a:solidFill>
                <a:latin typeface="Monotype Corsiva"/>
                <a:cs typeface="Monotype Corsiva"/>
              </a:rPr>
              <a:t>.</a:t>
            </a:r>
            <a:endParaRPr sz="2400">
              <a:latin typeface="Monotype Corsiva"/>
              <a:cs typeface="Monotype Corsiva"/>
            </a:endParaRPr>
          </a:p>
        </p:txBody>
      </p:sp>
      <p:sp>
        <p:nvSpPr>
          <p:cNvPr id="102" name="object 102"/>
          <p:cNvSpPr txBox="1"/>
          <p:nvPr/>
        </p:nvSpPr>
        <p:spPr>
          <a:xfrm>
            <a:off x="258267" y="2210586"/>
            <a:ext cx="355714" cy="330504"/>
          </a:xfrm>
          <a:prstGeom prst="rect">
            <a:avLst/>
          </a:prstGeom>
        </p:spPr>
        <p:txBody>
          <a:bodyPr wrap="square" lIns="0" tIns="0" rIns="0" bIns="0" rtlCol="0">
            <a:noAutofit/>
          </a:bodyPr>
          <a:lstStyle/>
          <a:p>
            <a:pPr marL="12700">
              <a:lnSpc>
                <a:spcPts val="2550"/>
              </a:lnSpc>
              <a:spcBef>
                <a:spcPts val="127"/>
              </a:spcBef>
            </a:pPr>
            <a:r>
              <a:rPr sz="2400" spc="0" dirty="0" smtClean="0">
                <a:solidFill>
                  <a:srgbClr val="FF3399"/>
                </a:solidFill>
                <a:latin typeface="Wingdings"/>
                <a:cs typeface="Wingdings"/>
              </a:rPr>
              <a:t></a:t>
            </a:r>
            <a:endParaRPr sz="2400">
              <a:latin typeface="Wingdings"/>
              <a:cs typeface="Wingdings"/>
            </a:endParaRPr>
          </a:p>
        </p:txBody>
      </p:sp>
      <p:sp>
        <p:nvSpPr>
          <p:cNvPr id="103" name="object 103"/>
          <p:cNvSpPr txBox="1"/>
          <p:nvPr/>
        </p:nvSpPr>
        <p:spPr>
          <a:xfrm>
            <a:off x="601167" y="2237123"/>
            <a:ext cx="8366373" cy="3942007"/>
          </a:xfrm>
          <a:prstGeom prst="rect">
            <a:avLst/>
          </a:prstGeom>
        </p:spPr>
        <p:txBody>
          <a:bodyPr wrap="square" lIns="0" tIns="0" rIns="0" bIns="0" rtlCol="0">
            <a:noAutofit/>
          </a:bodyPr>
          <a:lstStyle/>
          <a:p>
            <a:pPr marL="12700" marR="61036">
              <a:lnSpc>
                <a:spcPts val="2565"/>
              </a:lnSpc>
              <a:spcBef>
                <a:spcPts val="128"/>
              </a:spcBef>
            </a:pPr>
            <a:r>
              <a:rPr sz="3600" i="1" spc="0" baseline="4951" dirty="0" smtClean="0">
                <a:solidFill>
                  <a:srgbClr val="FFCC00"/>
                </a:solidFill>
                <a:latin typeface="Monotype Corsiva"/>
                <a:cs typeface="Monotype Corsiva"/>
              </a:rPr>
              <a:t>He should</a:t>
            </a:r>
            <a:r>
              <a:rPr sz="3600" i="1" spc="-1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try to</a:t>
            </a:r>
            <a:r>
              <a:rPr sz="3600" i="1" spc="-14"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impart knowledge</a:t>
            </a:r>
            <a:r>
              <a:rPr sz="3600" i="1" spc="-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and</a:t>
            </a:r>
            <a:r>
              <a:rPr sz="3600" i="1" spc="-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skills</a:t>
            </a:r>
            <a:r>
              <a:rPr sz="3600" i="1" spc="-25"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to</a:t>
            </a:r>
            <a:r>
              <a:rPr sz="3600" i="1" spc="-2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then</a:t>
            </a:r>
            <a:r>
              <a:rPr sz="3600" i="1" spc="-14"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according</a:t>
            </a:r>
            <a:r>
              <a:rPr sz="3600" i="1" spc="-14"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of their</a:t>
            </a:r>
            <a:endParaRPr sz="2400">
              <a:latin typeface="Monotype Corsiva"/>
              <a:cs typeface="Monotype Corsiva"/>
            </a:endParaRPr>
          </a:p>
          <a:p>
            <a:pPr marL="12700" marR="61036">
              <a:lnSpc>
                <a:spcPts val="2595"/>
              </a:lnSpc>
              <a:spcBef>
                <a:spcPts val="1"/>
              </a:spcBef>
            </a:pPr>
            <a:r>
              <a:rPr sz="3600" i="1" spc="0" baseline="4951" dirty="0" smtClean="0">
                <a:solidFill>
                  <a:srgbClr val="FFCC00"/>
                </a:solidFill>
                <a:latin typeface="Monotype Corsiva"/>
                <a:cs typeface="Monotype Corsiva"/>
              </a:rPr>
              <a:t>mental</a:t>
            </a:r>
            <a:r>
              <a:rPr sz="3600" i="1" spc="-6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abilities,</a:t>
            </a:r>
            <a:r>
              <a:rPr sz="3600" i="1" spc="-81"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capacities,</a:t>
            </a:r>
            <a:r>
              <a:rPr sz="3600" i="1" spc="-122"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interests</a:t>
            </a:r>
            <a:r>
              <a:rPr sz="3600" i="1" spc="-90"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and</a:t>
            </a:r>
            <a:r>
              <a:rPr sz="3600" i="1" spc="-3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attitudes,</a:t>
            </a:r>
            <a:r>
              <a:rPr sz="3600" i="1" spc="-11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as</a:t>
            </a:r>
            <a:r>
              <a:rPr sz="3600" i="1" spc="-1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well</a:t>
            </a:r>
            <a:r>
              <a:rPr sz="3600" i="1" spc="-45"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as</a:t>
            </a:r>
            <a:r>
              <a:rPr sz="3600" i="1" spc="-17"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emotional</a:t>
            </a:r>
            <a:r>
              <a:rPr sz="3600" i="1" spc="-92"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and</a:t>
            </a:r>
            <a:endParaRPr sz="2400">
              <a:latin typeface="Monotype Corsiva"/>
              <a:cs typeface="Monotype Corsiva"/>
            </a:endParaRPr>
          </a:p>
          <a:p>
            <a:pPr marL="12700" marR="61036">
              <a:lnSpc>
                <a:spcPts val="2590"/>
              </a:lnSpc>
            </a:pPr>
            <a:r>
              <a:rPr sz="3600" i="1" spc="0" baseline="4951" dirty="0" smtClean="0">
                <a:solidFill>
                  <a:srgbClr val="FFCC00"/>
                </a:solidFill>
                <a:latin typeface="Monotype Corsiva"/>
                <a:cs typeface="Monotype Corsiva"/>
              </a:rPr>
              <a:t>social</a:t>
            </a:r>
            <a:r>
              <a:rPr sz="3600" i="1" spc="-56"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make</a:t>
            </a:r>
            <a:r>
              <a:rPr sz="3600" i="1" spc="-43"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up.</a:t>
            </a:r>
            <a:endParaRPr sz="2400">
              <a:latin typeface="Monotype Corsiva"/>
              <a:cs typeface="Monotype Corsiva"/>
            </a:endParaRPr>
          </a:p>
          <a:p>
            <a:pPr marL="12700" marR="61036">
              <a:lnSpc>
                <a:spcPct val="93505"/>
              </a:lnSpc>
              <a:spcBef>
                <a:spcPts val="345"/>
              </a:spcBef>
            </a:pPr>
            <a:r>
              <a:rPr sz="2400" i="1" spc="0" dirty="0" smtClean="0">
                <a:solidFill>
                  <a:srgbClr val="FFCC00"/>
                </a:solidFill>
                <a:latin typeface="Monotype Corsiva"/>
                <a:cs typeface="Monotype Corsiva"/>
              </a:rPr>
              <a:t>If</a:t>
            </a:r>
            <a:r>
              <a:rPr sz="2400" i="1" spc="-2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3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teacher</a:t>
            </a:r>
            <a:r>
              <a:rPr sz="2400" i="1" spc="-6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is</a:t>
            </a:r>
            <a:r>
              <a:rPr sz="2400" i="1" spc="-2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well</a:t>
            </a:r>
            <a:r>
              <a:rPr sz="2400" i="1" spc="-3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equipped</a:t>
            </a:r>
            <a:r>
              <a:rPr sz="2400" i="1" spc="-10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he</a:t>
            </a:r>
            <a:r>
              <a:rPr sz="2400" i="1" spc="-28"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may</a:t>
            </a:r>
            <a:r>
              <a:rPr sz="2400" i="1" spc="-3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help</a:t>
            </a:r>
            <a:r>
              <a:rPr sz="2400" i="1" spc="-4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5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students</a:t>
            </a:r>
            <a:r>
              <a:rPr sz="2400" i="1" spc="-10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to</a:t>
            </a:r>
            <a:r>
              <a:rPr sz="2400" i="1" spc="-2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undergo</a:t>
            </a:r>
            <a:r>
              <a:rPr sz="2400" i="1" spc="-6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a:t>
            </a:r>
            <a:r>
              <a:rPr sz="2400" i="1" spc="-1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battery</a:t>
            </a:r>
            <a:endParaRPr sz="2400">
              <a:latin typeface="Monotype Corsiva"/>
              <a:cs typeface="Monotype Corsiva"/>
            </a:endParaRPr>
          </a:p>
          <a:p>
            <a:pPr marL="12700" marR="61036">
              <a:lnSpc>
                <a:spcPts val="2590"/>
              </a:lnSpc>
              <a:spcBef>
                <a:spcPts val="129"/>
              </a:spcBef>
            </a:pPr>
            <a:r>
              <a:rPr sz="3600" i="1" spc="0" baseline="4951" dirty="0" smtClean="0">
                <a:solidFill>
                  <a:srgbClr val="FFCC00"/>
                </a:solidFill>
                <a:latin typeface="Monotype Corsiva"/>
                <a:cs typeface="Monotype Corsiva"/>
              </a:rPr>
              <a:t>of</a:t>
            </a:r>
            <a:r>
              <a:rPr sz="3600" i="1" spc="-14"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intellige</a:t>
            </a:r>
            <a:r>
              <a:rPr sz="3600" i="1" spc="-4" baseline="4951" dirty="0" smtClean="0">
                <a:solidFill>
                  <a:srgbClr val="FFCC00"/>
                </a:solidFill>
                <a:latin typeface="Monotype Corsiva"/>
                <a:cs typeface="Monotype Corsiva"/>
              </a:rPr>
              <a:t>n</a:t>
            </a:r>
            <a:r>
              <a:rPr sz="3600" i="1" spc="0" baseline="4951" dirty="0" smtClean="0">
                <a:solidFill>
                  <a:srgbClr val="FFCC00"/>
                </a:solidFill>
                <a:latin typeface="Monotype Corsiva"/>
                <a:cs typeface="Monotype Corsiva"/>
              </a:rPr>
              <a:t>ce</a:t>
            </a:r>
            <a:r>
              <a:rPr sz="3600" i="1" spc="-24"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tests</a:t>
            </a:r>
            <a:r>
              <a:rPr sz="3600" i="1" spc="-3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a</a:t>
            </a:r>
            <a:r>
              <a:rPr sz="3600" i="1" spc="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science</a:t>
            </a:r>
            <a:r>
              <a:rPr sz="3600" i="1" spc="-3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stream of</a:t>
            </a:r>
            <a:r>
              <a:rPr sz="3600" i="1" spc="-19"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the</a:t>
            </a:r>
            <a:r>
              <a:rPr sz="3600" i="1" spc="-14" baseline="4951" dirty="0" smtClean="0">
                <a:solidFill>
                  <a:srgbClr val="FFCC00"/>
                </a:solidFill>
                <a:latin typeface="Monotype Corsiva"/>
                <a:cs typeface="Monotype Corsiva"/>
              </a:rPr>
              <a:t> </a:t>
            </a:r>
            <a:r>
              <a:rPr sz="3600" i="1" spc="0" baseline="4951" dirty="0" smtClean="0">
                <a:solidFill>
                  <a:srgbClr val="FFCC00"/>
                </a:solidFill>
                <a:latin typeface="Monotype Corsiva"/>
                <a:cs typeface="Monotype Corsiva"/>
              </a:rPr>
              <a:t>curricul</a:t>
            </a:r>
            <a:r>
              <a:rPr sz="3600" i="1" spc="-4" baseline="4951" dirty="0" smtClean="0">
                <a:solidFill>
                  <a:srgbClr val="FFCC00"/>
                </a:solidFill>
                <a:latin typeface="Monotype Corsiva"/>
                <a:cs typeface="Monotype Corsiva"/>
              </a:rPr>
              <a:t>u</a:t>
            </a:r>
            <a:r>
              <a:rPr sz="3600" i="1" spc="0" baseline="4951" dirty="0" smtClean="0">
                <a:solidFill>
                  <a:srgbClr val="FFCC00"/>
                </a:solidFill>
                <a:latin typeface="Monotype Corsiva"/>
                <a:cs typeface="Monotype Corsiva"/>
              </a:rPr>
              <a:t>m.</a:t>
            </a:r>
            <a:endParaRPr sz="2400">
              <a:latin typeface="Monotype Corsiva"/>
              <a:cs typeface="Monotype Corsiva"/>
            </a:endParaRPr>
          </a:p>
          <a:p>
            <a:pPr marL="12700" marR="299166">
              <a:lnSpc>
                <a:spcPts val="2590"/>
              </a:lnSpc>
              <a:spcBef>
                <a:spcPts val="370"/>
              </a:spcBef>
            </a:pPr>
            <a:r>
              <a:rPr sz="2400" i="1" spc="0" dirty="0" smtClean="0">
                <a:solidFill>
                  <a:srgbClr val="FFCC00"/>
                </a:solidFill>
                <a:latin typeface="Monotype Corsiva"/>
                <a:cs typeface="Monotype Corsiva"/>
              </a:rPr>
              <a:t>In</a:t>
            </a:r>
            <a:r>
              <a:rPr sz="2400" i="1" spc="-3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this</a:t>
            </a:r>
            <a:r>
              <a:rPr sz="2400" i="1" spc="-4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way, if</a:t>
            </a:r>
            <a:r>
              <a:rPr sz="2400" i="1" spc="-2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scientific</a:t>
            </a:r>
            <a:r>
              <a:rPr sz="2400" i="1" spc="-105"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knowledge</a:t>
            </a:r>
            <a:r>
              <a:rPr sz="2400" i="1" spc="-9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is</a:t>
            </a:r>
            <a:r>
              <a:rPr sz="2400" i="1" spc="-2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imparted</a:t>
            </a:r>
            <a:r>
              <a:rPr sz="2400" i="1" spc="-84"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to</a:t>
            </a:r>
            <a:r>
              <a:rPr sz="2400" i="1" spc="-2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3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deserving</a:t>
            </a:r>
            <a:r>
              <a:rPr sz="2400" i="1" spc="-98"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students</a:t>
            </a:r>
            <a:r>
              <a:rPr sz="2400" i="1" spc="-11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it will</a:t>
            </a:r>
            <a:r>
              <a:rPr sz="2400" i="1" spc="-3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make</a:t>
            </a:r>
            <a:r>
              <a:rPr sz="2400" i="1" spc="-5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3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tasks</a:t>
            </a:r>
            <a:r>
              <a:rPr sz="2400" i="1" spc="-6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1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5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teacher</a:t>
            </a:r>
            <a:r>
              <a:rPr sz="2400" i="1" spc="-6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4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3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taught</a:t>
            </a:r>
            <a:r>
              <a:rPr sz="2400" i="1" spc="-7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easier.</a:t>
            </a:r>
            <a:endParaRPr sz="2400">
              <a:latin typeface="Monotype Corsiva"/>
              <a:cs typeface="Monotype Corsiva"/>
            </a:endParaRPr>
          </a:p>
          <a:p>
            <a:pPr marL="12700" marR="29686">
              <a:lnSpc>
                <a:spcPct val="90046"/>
              </a:lnSpc>
              <a:spcBef>
                <a:spcPts val="626"/>
              </a:spcBef>
            </a:pPr>
            <a:r>
              <a:rPr sz="2400" i="1" spc="0" dirty="0" smtClean="0">
                <a:solidFill>
                  <a:srgbClr val="FFCC00"/>
                </a:solidFill>
                <a:latin typeface="Monotype Corsiva"/>
                <a:cs typeface="Monotype Corsiva"/>
              </a:rPr>
              <a:t>Apart</a:t>
            </a:r>
            <a:r>
              <a:rPr sz="2400" i="1" spc="-5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from</a:t>
            </a:r>
            <a:r>
              <a:rPr sz="2400" i="1" spc="-4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this</a:t>
            </a:r>
            <a:r>
              <a:rPr sz="2400" i="1" spc="-4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5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knowledge</a:t>
            </a:r>
            <a:r>
              <a:rPr sz="2400" i="1" spc="-9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2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other</a:t>
            </a:r>
            <a:r>
              <a:rPr sz="2400" i="1" spc="-5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tests</a:t>
            </a:r>
            <a:r>
              <a:rPr sz="2400" i="1" spc="-58"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3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psychological</a:t>
            </a:r>
            <a:r>
              <a:rPr sz="2400" i="1" spc="-12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measurement will</a:t>
            </a:r>
            <a:r>
              <a:rPr sz="2400" i="1" spc="-3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help</a:t>
            </a:r>
            <a:r>
              <a:rPr sz="2400" i="1" spc="-5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3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teacher</a:t>
            </a:r>
            <a:r>
              <a:rPr sz="2400" i="1" spc="-6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to</a:t>
            </a:r>
            <a:r>
              <a:rPr sz="2400" i="1" spc="-2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understand</a:t>
            </a:r>
            <a:r>
              <a:rPr sz="2400" i="1" spc="-129"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3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ability,</a:t>
            </a:r>
            <a:r>
              <a:rPr sz="2400" i="1" spc="-5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4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behaviour</a:t>
            </a:r>
            <a:r>
              <a:rPr sz="2400" i="1" spc="-92"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potential</a:t>
            </a:r>
            <a:r>
              <a:rPr sz="2400" i="1" spc="-9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1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 child</a:t>
            </a:r>
            <a:r>
              <a:rPr sz="2400" i="1" spc="-6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at</a:t>
            </a:r>
            <a:r>
              <a:rPr sz="2400" i="1" spc="-1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the</a:t>
            </a:r>
            <a:r>
              <a:rPr sz="2400" i="1" spc="-5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different</a:t>
            </a:r>
            <a:r>
              <a:rPr sz="2400" i="1" spc="-9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stages</a:t>
            </a:r>
            <a:r>
              <a:rPr sz="2400" i="1" spc="-7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of</a:t>
            </a:r>
            <a:r>
              <a:rPr sz="2400" i="1" spc="-17"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his</a:t>
            </a:r>
            <a:r>
              <a:rPr sz="2400" i="1" spc="-33"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learning</a:t>
            </a:r>
            <a:r>
              <a:rPr sz="2400" i="1" spc="-68"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or</a:t>
            </a:r>
            <a:r>
              <a:rPr sz="2400" i="1" spc="-6"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development</a:t>
            </a:r>
            <a:r>
              <a:rPr sz="2400" i="1" spc="-150"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and</a:t>
            </a:r>
            <a:r>
              <a:rPr sz="2400" i="1" spc="-31" dirty="0" smtClean="0">
                <a:solidFill>
                  <a:srgbClr val="FFCC00"/>
                </a:solidFill>
                <a:latin typeface="Monotype Corsiva"/>
                <a:cs typeface="Monotype Corsiva"/>
              </a:rPr>
              <a:t> </a:t>
            </a:r>
            <a:r>
              <a:rPr sz="2400" i="1" spc="0" dirty="0" smtClean="0">
                <a:solidFill>
                  <a:srgbClr val="FFCC00"/>
                </a:solidFill>
                <a:latin typeface="Monotype Corsiva"/>
                <a:cs typeface="Monotype Corsiva"/>
              </a:rPr>
              <a:t>consequently</a:t>
            </a:r>
            <a:endParaRPr sz="2400">
              <a:latin typeface="Monotype Corsiva"/>
              <a:cs typeface="Monotype Corsiva"/>
            </a:endParaRPr>
          </a:p>
          <a:p>
            <a:pPr marL="12700">
              <a:lnSpc>
                <a:spcPts val="3440"/>
              </a:lnSpc>
              <a:spcBef>
                <a:spcPts val="172"/>
              </a:spcBef>
            </a:pPr>
            <a:r>
              <a:rPr sz="3600" i="1" spc="0" baseline="2475" dirty="0" smtClean="0">
                <a:solidFill>
                  <a:srgbClr val="FFCC00"/>
                </a:solidFill>
                <a:latin typeface="Monotype Corsiva"/>
                <a:cs typeface="Monotype Corsiva"/>
              </a:rPr>
              <a:t>he</a:t>
            </a:r>
            <a:r>
              <a:rPr sz="3600" i="1" spc="-28"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may</a:t>
            </a:r>
            <a:r>
              <a:rPr sz="3600" i="1" spc="-34"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bring</a:t>
            </a:r>
            <a:r>
              <a:rPr sz="3600" i="1" spc="-33"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changes</a:t>
            </a:r>
            <a:r>
              <a:rPr sz="3600" i="1" spc="-85"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in</a:t>
            </a:r>
            <a:r>
              <a:rPr sz="3600" i="1" spc="-26"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his</a:t>
            </a:r>
            <a:r>
              <a:rPr sz="3600" i="1" spc="-33"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own</a:t>
            </a:r>
            <a:r>
              <a:rPr sz="3600" i="1" spc="4"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mode</a:t>
            </a:r>
            <a:r>
              <a:rPr sz="3600" i="1" spc="-53"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of</a:t>
            </a:r>
            <a:r>
              <a:rPr sz="3600" i="1" spc="-17"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behaviour</a:t>
            </a:r>
            <a:r>
              <a:rPr sz="3600" i="1" spc="-92"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and</a:t>
            </a:r>
            <a:r>
              <a:rPr sz="3600" i="1" spc="-31"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methods</a:t>
            </a:r>
            <a:r>
              <a:rPr sz="3600" i="1" spc="-104"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of</a:t>
            </a:r>
            <a:r>
              <a:rPr sz="3600" i="1" spc="-17" baseline="2475" dirty="0" smtClean="0">
                <a:solidFill>
                  <a:srgbClr val="FFCC00"/>
                </a:solidFill>
                <a:latin typeface="Monotype Corsiva"/>
                <a:cs typeface="Monotype Corsiva"/>
              </a:rPr>
              <a:t> </a:t>
            </a:r>
            <a:r>
              <a:rPr sz="3600" i="1" spc="0" baseline="2475" dirty="0" smtClean="0">
                <a:solidFill>
                  <a:srgbClr val="FFCC00"/>
                </a:solidFill>
                <a:latin typeface="Monotype Corsiva"/>
                <a:cs typeface="Monotype Corsiva"/>
              </a:rPr>
              <a:t>teachin</a:t>
            </a:r>
            <a:r>
              <a:rPr sz="3600" i="1" spc="4" baseline="2475" dirty="0" smtClean="0">
                <a:solidFill>
                  <a:srgbClr val="FFCC00"/>
                </a:solidFill>
                <a:latin typeface="Monotype Corsiva"/>
                <a:cs typeface="Monotype Corsiva"/>
              </a:rPr>
              <a:t>g</a:t>
            </a:r>
            <a:r>
              <a:rPr sz="4800" b="1" spc="0" baseline="1477" dirty="0" smtClean="0">
                <a:solidFill>
                  <a:srgbClr val="FFCC00"/>
                </a:solidFill>
                <a:latin typeface="Arial Black"/>
                <a:cs typeface="Arial Black"/>
              </a:rPr>
              <a:t>.</a:t>
            </a:r>
            <a:endParaRPr sz="3200">
              <a:latin typeface="Arial Black"/>
              <a:cs typeface="Arial Black"/>
            </a:endParaRPr>
          </a:p>
        </p:txBody>
      </p:sp>
      <p:sp>
        <p:nvSpPr>
          <p:cNvPr id="104" name="object 104"/>
          <p:cNvSpPr txBox="1"/>
          <p:nvPr/>
        </p:nvSpPr>
        <p:spPr>
          <a:xfrm>
            <a:off x="258267" y="3271791"/>
            <a:ext cx="355396" cy="330200"/>
          </a:xfrm>
          <a:prstGeom prst="rect">
            <a:avLst/>
          </a:prstGeom>
        </p:spPr>
        <p:txBody>
          <a:bodyPr wrap="square" lIns="0" tIns="0" rIns="0" bIns="0" rtlCol="0">
            <a:noAutofit/>
          </a:bodyPr>
          <a:lstStyle/>
          <a:p>
            <a:pPr marL="12700">
              <a:lnSpc>
                <a:spcPts val="2550"/>
              </a:lnSpc>
              <a:spcBef>
                <a:spcPts val="127"/>
              </a:spcBef>
            </a:pPr>
            <a:r>
              <a:rPr sz="2400" spc="0" dirty="0" smtClean="0">
                <a:solidFill>
                  <a:srgbClr val="FF3399"/>
                </a:solidFill>
                <a:latin typeface="Wingdings"/>
                <a:cs typeface="Wingdings"/>
              </a:rPr>
              <a:t></a:t>
            </a:r>
            <a:endParaRPr sz="2400">
              <a:latin typeface="Wingdings"/>
              <a:cs typeface="Wingdings"/>
            </a:endParaRPr>
          </a:p>
        </p:txBody>
      </p:sp>
      <p:sp>
        <p:nvSpPr>
          <p:cNvPr id="105" name="object 105"/>
          <p:cNvSpPr txBox="1"/>
          <p:nvPr/>
        </p:nvSpPr>
        <p:spPr>
          <a:xfrm>
            <a:off x="258267" y="4003692"/>
            <a:ext cx="355396" cy="330200"/>
          </a:xfrm>
          <a:prstGeom prst="rect">
            <a:avLst/>
          </a:prstGeom>
        </p:spPr>
        <p:txBody>
          <a:bodyPr wrap="square" lIns="0" tIns="0" rIns="0" bIns="0" rtlCol="0">
            <a:noAutofit/>
          </a:bodyPr>
          <a:lstStyle/>
          <a:p>
            <a:pPr marL="12700">
              <a:lnSpc>
                <a:spcPts val="2550"/>
              </a:lnSpc>
              <a:spcBef>
                <a:spcPts val="127"/>
              </a:spcBef>
            </a:pPr>
            <a:r>
              <a:rPr sz="2400" spc="0" dirty="0" smtClean="0">
                <a:solidFill>
                  <a:srgbClr val="FF3399"/>
                </a:solidFill>
                <a:latin typeface="Wingdings"/>
                <a:cs typeface="Wingdings"/>
              </a:rPr>
              <a:t></a:t>
            </a:r>
            <a:endParaRPr sz="2400">
              <a:latin typeface="Wingdings"/>
              <a:cs typeface="Wingdings"/>
            </a:endParaRPr>
          </a:p>
        </p:txBody>
      </p:sp>
      <p:sp>
        <p:nvSpPr>
          <p:cNvPr id="106" name="object 106"/>
          <p:cNvSpPr txBox="1"/>
          <p:nvPr/>
        </p:nvSpPr>
        <p:spPr>
          <a:xfrm>
            <a:off x="258267" y="4735212"/>
            <a:ext cx="355396" cy="330200"/>
          </a:xfrm>
          <a:prstGeom prst="rect">
            <a:avLst/>
          </a:prstGeom>
        </p:spPr>
        <p:txBody>
          <a:bodyPr wrap="square" lIns="0" tIns="0" rIns="0" bIns="0" rtlCol="0">
            <a:noAutofit/>
          </a:bodyPr>
          <a:lstStyle/>
          <a:p>
            <a:pPr marL="12700">
              <a:lnSpc>
                <a:spcPts val="2550"/>
              </a:lnSpc>
              <a:spcBef>
                <a:spcPts val="127"/>
              </a:spcBef>
            </a:pPr>
            <a:r>
              <a:rPr sz="2400" spc="0" dirty="0" smtClean="0">
                <a:solidFill>
                  <a:srgbClr val="FF3399"/>
                </a:solidFill>
                <a:latin typeface="Wingdings"/>
                <a:cs typeface="Wingdings"/>
              </a:rPr>
              <a:t></a:t>
            </a:r>
            <a:endParaRPr sz="2400">
              <a:latin typeface="Wingdings"/>
              <a:cs typeface="Wingdings"/>
            </a:endParaRPr>
          </a:p>
        </p:txBody>
      </p:sp>
    </p:spTree>
    <p:extLst>
      <p:ext uri="{BB962C8B-B14F-4D97-AF65-F5344CB8AC3E}">
        <p14:creationId xmlns:p14="http://schemas.microsoft.com/office/powerpoint/2010/main" val="2481049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972305" y="492355"/>
            <a:ext cx="1299467" cy="585012"/>
          </a:xfrm>
          <a:prstGeom prst="rect">
            <a:avLst/>
          </a:prstGeom>
        </p:spPr>
        <p:txBody>
          <a:bodyPr wrap="square" lIns="0" tIns="0" rIns="0" bIns="0" rtlCol="0">
            <a:noAutofit/>
          </a:bodyPr>
          <a:lstStyle/>
          <a:p>
            <a:pPr marL="12700">
              <a:lnSpc>
                <a:spcPts val="4605"/>
              </a:lnSpc>
              <a:spcBef>
                <a:spcPts val="230"/>
              </a:spcBef>
            </a:pPr>
            <a:r>
              <a:rPr sz="6600" spc="-29" baseline="4526" dirty="0" smtClean="0">
                <a:solidFill>
                  <a:srgbClr val="FFFFFF"/>
                </a:solidFill>
                <a:latin typeface="Gabriola"/>
                <a:cs typeface="Gabriola"/>
              </a:rPr>
              <a:t>C</a:t>
            </a:r>
            <a:r>
              <a:rPr sz="6600" spc="-19" baseline="4526" dirty="0" smtClean="0">
                <a:solidFill>
                  <a:srgbClr val="FFFFFF"/>
                </a:solidFill>
                <a:latin typeface="Gabriola"/>
                <a:cs typeface="Gabriola"/>
              </a:rPr>
              <a:t>o</a:t>
            </a:r>
            <a:r>
              <a:rPr sz="6600" spc="-29" baseline="4526" dirty="0" smtClean="0">
                <a:solidFill>
                  <a:srgbClr val="FFFFFF"/>
                </a:solidFill>
                <a:latin typeface="Gabriola"/>
                <a:cs typeface="Gabriola"/>
              </a:rPr>
              <a:t>n</a:t>
            </a:r>
            <a:r>
              <a:rPr sz="6600" spc="0" baseline="4526" dirty="0" smtClean="0">
                <a:solidFill>
                  <a:srgbClr val="FFFFFF"/>
                </a:solidFill>
                <a:latin typeface="Gabriola"/>
                <a:cs typeface="Gabriola"/>
              </a:rPr>
              <a:t>t</a:t>
            </a:r>
            <a:r>
              <a:rPr sz="6600" spc="-25" baseline="4526" dirty="0" smtClean="0">
                <a:solidFill>
                  <a:srgbClr val="FFFFFF"/>
                </a:solidFill>
                <a:latin typeface="Gabriola"/>
                <a:cs typeface="Gabriola"/>
              </a:rPr>
              <a:t>.</a:t>
            </a:r>
            <a:r>
              <a:rPr sz="6600" spc="0" baseline="4526" dirty="0" smtClean="0">
                <a:solidFill>
                  <a:srgbClr val="FFFFFF"/>
                </a:solidFill>
                <a:latin typeface="Gabriola"/>
                <a:cs typeface="Gabriola"/>
              </a:rPr>
              <a:t>…</a:t>
            </a:r>
            <a:endParaRPr sz="4400">
              <a:latin typeface="Gabriola"/>
              <a:cs typeface="Gabriola"/>
            </a:endParaRPr>
          </a:p>
        </p:txBody>
      </p:sp>
      <p:sp>
        <p:nvSpPr>
          <p:cNvPr id="100" name="object 100"/>
          <p:cNvSpPr txBox="1"/>
          <p:nvPr/>
        </p:nvSpPr>
        <p:spPr>
          <a:xfrm>
            <a:off x="402437" y="1223685"/>
            <a:ext cx="8042801" cy="1141349"/>
          </a:xfrm>
          <a:prstGeom prst="rect">
            <a:avLst/>
          </a:prstGeom>
        </p:spPr>
        <p:txBody>
          <a:bodyPr wrap="square" lIns="0" tIns="0" rIns="0" bIns="0" rtlCol="0">
            <a:noAutofit/>
          </a:bodyPr>
          <a:lstStyle/>
          <a:p>
            <a:pPr marL="12700" marR="68579">
              <a:lnSpc>
                <a:spcPts val="3795"/>
              </a:lnSpc>
              <a:spcBef>
                <a:spcPts val="189"/>
              </a:spcBef>
            </a:pPr>
            <a:r>
              <a:rPr sz="5400" i="1" spc="0" baseline="5776" dirty="0" smtClean="0">
                <a:solidFill>
                  <a:srgbClr val="FFCC00"/>
                </a:solidFill>
                <a:latin typeface="Monotype Corsiva"/>
                <a:cs typeface="Monotype Corsiva"/>
              </a:rPr>
              <a:t>17</a:t>
            </a:r>
            <a:r>
              <a:rPr sz="5400" i="1" spc="-31"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a:t>
            </a:r>
            <a:r>
              <a:rPr sz="5400" i="1" spc="-14" baseline="5776" dirty="0" smtClean="0">
                <a:solidFill>
                  <a:srgbClr val="FFCC00"/>
                </a:solidFill>
                <a:latin typeface="Monotype Corsiva"/>
                <a:cs typeface="Monotype Corsiva"/>
              </a:rPr>
              <a:t> </a:t>
            </a:r>
            <a:r>
              <a:rPr sz="5400" i="1" spc="0" baseline="5776" dirty="0" smtClean="0">
                <a:solidFill>
                  <a:srgbClr val="FF33CC"/>
                </a:solidFill>
                <a:latin typeface="Monotype Corsiva"/>
                <a:cs typeface="Monotype Corsiva"/>
              </a:rPr>
              <a:t>Knowledge</a:t>
            </a:r>
            <a:r>
              <a:rPr sz="5400" i="1" spc="-142" baseline="5776" dirty="0" smtClean="0">
                <a:solidFill>
                  <a:srgbClr val="FF33CC"/>
                </a:solidFill>
                <a:latin typeface="Monotype Corsiva"/>
                <a:cs typeface="Monotype Corsiva"/>
              </a:rPr>
              <a:t> </a:t>
            </a:r>
            <a:r>
              <a:rPr sz="5400" i="1" spc="0" baseline="5776" dirty="0" smtClean="0">
                <a:solidFill>
                  <a:srgbClr val="FF33CC"/>
                </a:solidFill>
                <a:latin typeface="Monotype Corsiva"/>
                <a:cs typeface="Monotype Corsiva"/>
              </a:rPr>
              <a:t>of</a:t>
            </a:r>
            <a:r>
              <a:rPr sz="5400" i="1" spc="-35" baseline="5776" dirty="0" smtClean="0">
                <a:solidFill>
                  <a:srgbClr val="FF33CC"/>
                </a:solidFill>
                <a:latin typeface="Monotype Corsiva"/>
                <a:cs typeface="Monotype Corsiva"/>
              </a:rPr>
              <a:t> </a:t>
            </a:r>
            <a:r>
              <a:rPr sz="5400" i="1" spc="0" baseline="5776" dirty="0" smtClean="0">
                <a:solidFill>
                  <a:srgbClr val="FF33CC"/>
                </a:solidFill>
                <a:latin typeface="Monotype Corsiva"/>
                <a:cs typeface="Monotype Corsiva"/>
              </a:rPr>
              <a:t>methods</a:t>
            </a:r>
            <a:r>
              <a:rPr sz="5400" i="1" spc="-103" baseline="5776" dirty="0" smtClean="0">
                <a:solidFill>
                  <a:srgbClr val="FF33CC"/>
                </a:solidFill>
                <a:latin typeface="Monotype Corsiva"/>
                <a:cs typeface="Monotype Corsiva"/>
              </a:rPr>
              <a:t> </a:t>
            </a:r>
            <a:r>
              <a:rPr sz="5400" i="1" spc="0" baseline="5776" dirty="0" smtClean="0">
                <a:solidFill>
                  <a:srgbClr val="FF33CC"/>
                </a:solidFill>
                <a:latin typeface="Monotype Corsiva"/>
                <a:cs typeface="Monotype Corsiva"/>
              </a:rPr>
              <a:t>of</a:t>
            </a:r>
            <a:r>
              <a:rPr sz="5400" i="1" spc="-35" baseline="5776" dirty="0" smtClean="0">
                <a:solidFill>
                  <a:srgbClr val="FF33CC"/>
                </a:solidFill>
                <a:latin typeface="Monotype Corsiva"/>
                <a:cs typeface="Monotype Corsiva"/>
              </a:rPr>
              <a:t> </a:t>
            </a:r>
            <a:r>
              <a:rPr sz="5400" i="1" spc="0" baseline="5776" dirty="0" smtClean="0">
                <a:solidFill>
                  <a:srgbClr val="FF33CC"/>
                </a:solidFill>
                <a:latin typeface="Monotype Corsiva"/>
                <a:cs typeface="Monotype Corsiva"/>
              </a:rPr>
              <a:t>teaching</a:t>
            </a:r>
            <a:r>
              <a:rPr sz="5400" i="1" spc="-106" baseline="5776" dirty="0" smtClean="0">
                <a:solidFill>
                  <a:srgbClr val="FF33CC"/>
                </a:solidFill>
                <a:latin typeface="Monotype Corsiva"/>
                <a:cs typeface="Monotype Corsiva"/>
              </a:rPr>
              <a:t> </a:t>
            </a:r>
            <a:r>
              <a:rPr sz="5400" i="1" spc="0" baseline="5776" dirty="0" smtClean="0">
                <a:solidFill>
                  <a:srgbClr val="FF33CC"/>
                </a:solidFill>
                <a:latin typeface="Monotype Corsiva"/>
                <a:cs typeface="Monotype Corsiva"/>
              </a:rPr>
              <a:t>scienc</a:t>
            </a:r>
            <a:r>
              <a:rPr sz="5400" i="1" spc="9" baseline="5776" dirty="0" smtClean="0">
                <a:solidFill>
                  <a:srgbClr val="FF33CC"/>
                </a:solidFill>
                <a:latin typeface="Monotype Corsiva"/>
                <a:cs typeface="Monotype Corsiva"/>
              </a:rPr>
              <a:t>e</a:t>
            </a:r>
            <a:r>
              <a:rPr sz="5400" i="1" spc="0" baseline="5776" dirty="0" smtClean="0">
                <a:solidFill>
                  <a:srgbClr val="FFCC00"/>
                </a:solidFill>
                <a:latin typeface="Monotype Corsiva"/>
                <a:cs typeface="Monotype Corsiva"/>
              </a:rPr>
              <a:t>:</a:t>
            </a:r>
            <a:endParaRPr sz="3600">
              <a:latin typeface="Monotype Corsiva"/>
              <a:cs typeface="Monotype Corsiva"/>
            </a:endParaRPr>
          </a:p>
          <a:p>
            <a:pPr marL="1212113">
              <a:lnSpc>
                <a:spcPct val="93505"/>
              </a:lnSpc>
              <a:spcBef>
                <a:spcPts val="957"/>
              </a:spcBef>
            </a:pPr>
            <a:r>
              <a:rPr sz="3600" i="1" spc="0" dirty="0" smtClean="0">
                <a:solidFill>
                  <a:srgbClr val="FFCC00"/>
                </a:solidFill>
                <a:latin typeface="Monotype Corsiva"/>
                <a:cs typeface="Monotype Corsiva"/>
              </a:rPr>
              <a:t>It</a:t>
            </a:r>
            <a:r>
              <a:rPr sz="3600" i="1" spc="-2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is</a:t>
            </a:r>
            <a:r>
              <a:rPr sz="3600" i="1" spc="-20"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also</a:t>
            </a:r>
            <a:r>
              <a:rPr sz="3600" i="1" spc="-5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esse</a:t>
            </a:r>
            <a:r>
              <a:rPr sz="3600" i="1" spc="9" dirty="0" smtClean="0">
                <a:solidFill>
                  <a:srgbClr val="FFCC00"/>
                </a:solidFill>
                <a:latin typeface="Monotype Corsiva"/>
                <a:cs typeface="Monotype Corsiva"/>
              </a:rPr>
              <a:t>n</a:t>
            </a:r>
            <a:r>
              <a:rPr sz="3600" i="1" spc="0" dirty="0" smtClean="0">
                <a:solidFill>
                  <a:srgbClr val="FFCC00"/>
                </a:solidFill>
                <a:latin typeface="Monotype Corsiva"/>
                <a:cs typeface="Monotype Corsiva"/>
              </a:rPr>
              <a:t>tial</a:t>
            </a:r>
            <a:r>
              <a:rPr sz="3600" i="1" spc="-10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for</a:t>
            </a:r>
            <a:r>
              <a:rPr sz="3600" i="1" spc="-61"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a:t>
            </a:r>
            <a:r>
              <a:rPr sz="3600" i="1" spc="-1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scie</a:t>
            </a:r>
            <a:r>
              <a:rPr sz="3600" i="1" spc="9" dirty="0" smtClean="0">
                <a:solidFill>
                  <a:srgbClr val="FFCC00"/>
                </a:solidFill>
                <a:latin typeface="Monotype Corsiva"/>
                <a:cs typeface="Monotype Corsiva"/>
              </a:rPr>
              <a:t>n</a:t>
            </a:r>
            <a:r>
              <a:rPr sz="3600" i="1" spc="0" dirty="0" smtClean="0">
                <a:solidFill>
                  <a:srgbClr val="FFCC00"/>
                </a:solidFill>
                <a:latin typeface="Monotype Corsiva"/>
                <a:cs typeface="Monotype Corsiva"/>
              </a:rPr>
              <a:t>ce</a:t>
            </a:r>
            <a:r>
              <a:rPr sz="3600" i="1" spc="-8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teacher</a:t>
            </a:r>
            <a:r>
              <a:rPr sz="3600" i="1" spc="-89" dirty="0" smtClean="0">
                <a:solidFill>
                  <a:srgbClr val="FFCC00"/>
                </a:solidFill>
                <a:latin typeface="Monotype Corsiva"/>
                <a:cs typeface="Monotype Corsiva"/>
              </a:rPr>
              <a:t> </a:t>
            </a:r>
            <a:r>
              <a:rPr sz="3600" i="1" spc="9" dirty="0" smtClean="0">
                <a:solidFill>
                  <a:srgbClr val="FFCC00"/>
                </a:solidFill>
                <a:latin typeface="Monotype Corsiva"/>
                <a:cs typeface="Monotype Corsiva"/>
              </a:rPr>
              <a:t>f</a:t>
            </a:r>
            <a:r>
              <a:rPr sz="3600" i="1" spc="0" dirty="0" smtClean="0">
                <a:solidFill>
                  <a:srgbClr val="FFCC00"/>
                </a:solidFill>
                <a:latin typeface="Monotype Corsiva"/>
                <a:cs typeface="Monotype Corsiva"/>
              </a:rPr>
              <a:t>or</a:t>
            </a:r>
            <a:endParaRPr sz="3600">
              <a:latin typeface="Monotype Corsiva"/>
              <a:cs typeface="Monotype Corsiva"/>
            </a:endParaRPr>
          </a:p>
        </p:txBody>
      </p:sp>
      <p:sp>
        <p:nvSpPr>
          <p:cNvPr id="101" name="object 101"/>
          <p:cNvSpPr txBox="1"/>
          <p:nvPr/>
        </p:nvSpPr>
        <p:spPr>
          <a:xfrm>
            <a:off x="402437" y="2431074"/>
            <a:ext cx="8542828" cy="1580134"/>
          </a:xfrm>
          <a:prstGeom prst="rect">
            <a:avLst/>
          </a:prstGeom>
        </p:spPr>
        <p:txBody>
          <a:bodyPr wrap="square" lIns="0" tIns="0" rIns="0" bIns="0" rtlCol="0">
            <a:noAutofit/>
          </a:bodyPr>
          <a:lstStyle/>
          <a:p>
            <a:pPr marL="12700" marR="68579">
              <a:lnSpc>
                <a:spcPts val="3795"/>
              </a:lnSpc>
              <a:spcBef>
                <a:spcPts val="189"/>
              </a:spcBef>
            </a:pPr>
            <a:r>
              <a:rPr sz="5400" i="1" spc="0" baseline="5776" dirty="0" smtClean="0">
                <a:solidFill>
                  <a:srgbClr val="FFCC00"/>
                </a:solidFill>
                <a:latin typeface="Monotype Corsiva"/>
                <a:cs typeface="Monotype Corsiva"/>
              </a:rPr>
              <a:t>being</a:t>
            </a:r>
            <a:r>
              <a:rPr sz="5400" i="1" spc="-76"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trained</a:t>
            </a:r>
            <a:r>
              <a:rPr sz="5400" i="1" spc="-90"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in</a:t>
            </a:r>
            <a:r>
              <a:rPr sz="5400" i="1" spc="-35"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the</a:t>
            </a:r>
            <a:r>
              <a:rPr sz="5400" i="1" spc="-39"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latest</a:t>
            </a:r>
            <a:r>
              <a:rPr sz="5400" i="1" spc="-70"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technique</a:t>
            </a:r>
            <a:r>
              <a:rPr sz="5400" i="1" spc="9" baseline="5776" dirty="0" smtClean="0">
                <a:solidFill>
                  <a:srgbClr val="FFCC00"/>
                </a:solidFill>
                <a:latin typeface="Monotype Corsiva"/>
                <a:cs typeface="Monotype Corsiva"/>
              </a:rPr>
              <a:t>s</a:t>
            </a:r>
            <a:r>
              <a:rPr sz="5400" i="1" spc="0" baseline="5776" dirty="0" smtClean="0">
                <a:solidFill>
                  <a:srgbClr val="FFCC00"/>
                </a:solidFill>
                <a:latin typeface="Monotype Corsiva"/>
                <a:cs typeface="Monotype Corsiva"/>
              </a:rPr>
              <a:t>,</a:t>
            </a:r>
            <a:r>
              <a:rPr sz="5400" i="1" spc="-156"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strategies</a:t>
            </a:r>
            <a:r>
              <a:rPr sz="5400" i="1" spc="-139" baseline="5776" dirty="0" smtClean="0">
                <a:solidFill>
                  <a:srgbClr val="FFCC00"/>
                </a:solidFill>
                <a:latin typeface="Monotype Corsiva"/>
                <a:cs typeface="Monotype Corsiva"/>
              </a:rPr>
              <a:t> </a:t>
            </a:r>
            <a:r>
              <a:rPr sz="5400" i="1" spc="0" baseline="5776" dirty="0" smtClean="0">
                <a:solidFill>
                  <a:srgbClr val="FFCC00"/>
                </a:solidFill>
                <a:latin typeface="Monotype Corsiva"/>
                <a:cs typeface="Monotype Corsiva"/>
              </a:rPr>
              <a:t>and</a:t>
            </a:r>
            <a:endParaRPr sz="3600">
              <a:latin typeface="Monotype Corsiva"/>
              <a:cs typeface="Monotype Corsiva"/>
            </a:endParaRPr>
          </a:p>
          <a:p>
            <a:pPr marL="12700" marR="68579">
              <a:lnSpc>
                <a:spcPct val="93505"/>
              </a:lnSpc>
              <a:spcBef>
                <a:spcPts val="90"/>
              </a:spcBef>
            </a:pPr>
            <a:r>
              <a:rPr sz="3600" i="1" spc="0" dirty="0" smtClean="0">
                <a:solidFill>
                  <a:srgbClr val="FFCC00"/>
                </a:solidFill>
                <a:latin typeface="Monotype Corsiva"/>
                <a:cs typeface="Monotype Corsiva"/>
              </a:rPr>
              <a:t>methodology of teaching science</a:t>
            </a:r>
            <a:r>
              <a:rPr sz="3600" i="1" spc="-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including</a:t>
            </a:r>
            <a:r>
              <a:rPr sz="3600" i="1" spc="-1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the use</a:t>
            </a:r>
            <a:r>
              <a:rPr sz="3600" i="1" spc="-14"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of</a:t>
            </a:r>
            <a:endParaRPr sz="3600">
              <a:latin typeface="Monotype Corsiva"/>
              <a:cs typeface="Monotype Corsiva"/>
            </a:endParaRPr>
          </a:p>
          <a:p>
            <a:pPr marL="12700">
              <a:lnSpc>
                <a:spcPct val="93505"/>
              </a:lnSpc>
              <a:spcBef>
                <a:spcPts val="280"/>
              </a:spcBef>
            </a:pPr>
            <a:r>
              <a:rPr sz="3600" i="1" spc="0" dirty="0" smtClean="0">
                <a:solidFill>
                  <a:srgbClr val="FFCC00"/>
                </a:solidFill>
                <a:latin typeface="Monotype Corsiva"/>
                <a:cs typeface="Monotype Corsiva"/>
              </a:rPr>
              <a:t>the</a:t>
            </a:r>
            <a:r>
              <a:rPr sz="3600" i="1" spc="-3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all</a:t>
            </a:r>
            <a:r>
              <a:rPr sz="3600" i="1" spc="-42"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type</a:t>
            </a:r>
            <a:r>
              <a:rPr sz="3600" i="1" spc="-53"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of</a:t>
            </a:r>
            <a:r>
              <a:rPr sz="3600" i="1" spc="-35"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aid</a:t>
            </a:r>
            <a:r>
              <a:rPr sz="3600" i="1" spc="-39"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material</a:t>
            </a:r>
            <a:r>
              <a:rPr sz="3600" i="1" spc="-104"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and</a:t>
            </a:r>
            <a:r>
              <a:rPr sz="3600" i="1" spc="-47"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developed</a:t>
            </a:r>
            <a:r>
              <a:rPr sz="3600" i="1" spc="-113" dirty="0" smtClean="0">
                <a:solidFill>
                  <a:srgbClr val="FFCC00"/>
                </a:solidFill>
                <a:latin typeface="Monotype Corsiva"/>
                <a:cs typeface="Monotype Corsiva"/>
              </a:rPr>
              <a:t> </a:t>
            </a:r>
            <a:r>
              <a:rPr sz="3600" i="1" spc="0" dirty="0" smtClean="0">
                <a:solidFill>
                  <a:srgbClr val="FFCC00"/>
                </a:solidFill>
                <a:latin typeface="Monotype Corsiva"/>
                <a:cs typeface="Monotype Corsiva"/>
              </a:rPr>
              <a:t>technology</a:t>
            </a:r>
            <a:endParaRPr sz="3600">
              <a:latin typeface="Monotype Corsiva"/>
              <a:cs typeface="Monotype Corsiva"/>
            </a:endParaRPr>
          </a:p>
        </p:txBody>
      </p:sp>
    </p:spTree>
    <p:extLst>
      <p:ext uri="{BB962C8B-B14F-4D97-AF65-F5344CB8AC3E}">
        <p14:creationId xmlns:p14="http://schemas.microsoft.com/office/powerpoint/2010/main" val="1458505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972305" y="492355"/>
            <a:ext cx="1299467" cy="585012"/>
          </a:xfrm>
          <a:prstGeom prst="rect">
            <a:avLst/>
          </a:prstGeom>
        </p:spPr>
        <p:txBody>
          <a:bodyPr wrap="square" lIns="0" tIns="0" rIns="0" bIns="0" rtlCol="0">
            <a:noAutofit/>
          </a:bodyPr>
          <a:lstStyle/>
          <a:p>
            <a:pPr marL="12700">
              <a:lnSpc>
                <a:spcPts val="4605"/>
              </a:lnSpc>
              <a:spcBef>
                <a:spcPts val="230"/>
              </a:spcBef>
            </a:pPr>
            <a:r>
              <a:rPr sz="6600" spc="-29" baseline="4526" dirty="0" smtClean="0">
                <a:solidFill>
                  <a:srgbClr val="FFFFFF"/>
                </a:solidFill>
                <a:latin typeface="Gabriola"/>
                <a:cs typeface="Gabriola"/>
              </a:rPr>
              <a:t>C</a:t>
            </a:r>
            <a:r>
              <a:rPr sz="6600" spc="-19" baseline="4526" dirty="0" smtClean="0">
                <a:solidFill>
                  <a:srgbClr val="FFFFFF"/>
                </a:solidFill>
                <a:latin typeface="Gabriola"/>
                <a:cs typeface="Gabriola"/>
              </a:rPr>
              <a:t>o</a:t>
            </a:r>
            <a:r>
              <a:rPr sz="6600" spc="-29" baseline="4526" dirty="0" smtClean="0">
                <a:solidFill>
                  <a:srgbClr val="FFFFFF"/>
                </a:solidFill>
                <a:latin typeface="Gabriola"/>
                <a:cs typeface="Gabriola"/>
              </a:rPr>
              <a:t>n</a:t>
            </a:r>
            <a:r>
              <a:rPr sz="6600" spc="0" baseline="4526" dirty="0" smtClean="0">
                <a:solidFill>
                  <a:srgbClr val="FFFFFF"/>
                </a:solidFill>
                <a:latin typeface="Gabriola"/>
                <a:cs typeface="Gabriola"/>
              </a:rPr>
              <a:t>t</a:t>
            </a:r>
            <a:r>
              <a:rPr sz="6600" spc="-25" baseline="4526" dirty="0" smtClean="0">
                <a:solidFill>
                  <a:srgbClr val="FFFFFF"/>
                </a:solidFill>
                <a:latin typeface="Gabriola"/>
                <a:cs typeface="Gabriola"/>
              </a:rPr>
              <a:t>.</a:t>
            </a:r>
            <a:r>
              <a:rPr sz="6600" spc="0" baseline="4526" dirty="0" smtClean="0">
                <a:solidFill>
                  <a:srgbClr val="FFFFFF"/>
                </a:solidFill>
                <a:latin typeface="Gabriola"/>
                <a:cs typeface="Gabriola"/>
              </a:rPr>
              <a:t>…</a:t>
            </a:r>
            <a:endParaRPr sz="4400">
              <a:latin typeface="Gabriola"/>
              <a:cs typeface="Gabriola"/>
            </a:endParaRPr>
          </a:p>
        </p:txBody>
      </p:sp>
      <p:sp>
        <p:nvSpPr>
          <p:cNvPr id="100" name="object 100"/>
          <p:cNvSpPr txBox="1"/>
          <p:nvPr/>
        </p:nvSpPr>
        <p:spPr>
          <a:xfrm>
            <a:off x="330200" y="1209114"/>
            <a:ext cx="7507428" cy="380491"/>
          </a:xfrm>
          <a:prstGeom prst="rect">
            <a:avLst/>
          </a:prstGeom>
        </p:spPr>
        <p:txBody>
          <a:bodyPr wrap="square" lIns="0" tIns="0" rIns="0" bIns="0" rtlCol="0">
            <a:noAutofit/>
          </a:bodyPr>
          <a:lstStyle/>
          <a:p>
            <a:pPr marL="12700">
              <a:lnSpc>
                <a:spcPts val="2970"/>
              </a:lnSpc>
              <a:spcBef>
                <a:spcPts val="148"/>
              </a:spcBef>
            </a:pPr>
            <a:r>
              <a:rPr sz="4200" i="1" spc="14" baseline="5304" dirty="0" smtClean="0">
                <a:solidFill>
                  <a:srgbClr val="FF33CC"/>
                </a:solidFill>
                <a:latin typeface="Monotype Corsiva"/>
                <a:cs typeface="Monotype Corsiva"/>
              </a:rPr>
              <a:t>18</a:t>
            </a:r>
            <a:r>
              <a:rPr sz="4200" i="1" spc="4" baseline="5304" dirty="0" smtClean="0">
                <a:solidFill>
                  <a:srgbClr val="FF33CC"/>
                </a:solidFill>
                <a:latin typeface="Monotype Corsiva"/>
                <a:cs typeface="Monotype Corsiva"/>
              </a:rPr>
              <a:t>.</a:t>
            </a:r>
            <a:r>
              <a:rPr sz="4200" i="1" spc="0" baseline="5304" dirty="0" smtClean="0">
                <a:solidFill>
                  <a:srgbClr val="FF33CC"/>
                </a:solidFill>
                <a:latin typeface="Monotype Corsiva"/>
                <a:cs typeface="Monotype Corsiva"/>
              </a:rPr>
              <a:t>T</a:t>
            </a:r>
            <a:r>
              <a:rPr sz="4200" i="1" spc="9" baseline="5304" dirty="0" smtClean="0">
                <a:solidFill>
                  <a:srgbClr val="FF33CC"/>
                </a:solidFill>
                <a:latin typeface="Monotype Corsiva"/>
                <a:cs typeface="Monotype Corsiva"/>
              </a:rPr>
              <a:t>h</a:t>
            </a:r>
            <a:r>
              <a:rPr sz="4200" i="1" spc="0" baseline="5304" dirty="0" smtClean="0">
                <a:solidFill>
                  <a:srgbClr val="FF33CC"/>
                </a:solidFill>
                <a:latin typeface="Monotype Corsiva"/>
                <a:cs typeface="Monotype Corsiva"/>
              </a:rPr>
              <a:t>ey</a:t>
            </a:r>
            <a:r>
              <a:rPr sz="4200" i="1" spc="-92" baseline="5304" dirty="0" smtClean="0">
                <a:solidFill>
                  <a:srgbClr val="FF33CC"/>
                </a:solidFill>
                <a:latin typeface="Monotype Corsiva"/>
                <a:cs typeface="Monotype Corsiva"/>
              </a:rPr>
              <a:t> </a:t>
            </a:r>
            <a:r>
              <a:rPr sz="4200" i="1" spc="9" baseline="5304" dirty="0" smtClean="0">
                <a:solidFill>
                  <a:srgbClr val="FF33CC"/>
                </a:solidFill>
                <a:latin typeface="Monotype Corsiva"/>
                <a:cs typeface="Monotype Corsiva"/>
              </a:rPr>
              <a:t>ar</a:t>
            </a:r>
            <a:r>
              <a:rPr sz="4200" i="1" spc="0" baseline="5304" dirty="0" smtClean="0">
                <a:solidFill>
                  <a:srgbClr val="FF33CC"/>
                </a:solidFill>
                <a:latin typeface="Monotype Corsiva"/>
                <a:cs typeface="Monotype Corsiva"/>
              </a:rPr>
              <a:t>e</a:t>
            </a:r>
            <a:r>
              <a:rPr sz="4200" i="1" spc="-64" baseline="5304" dirty="0" smtClean="0">
                <a:solidFill>
                  <a:srgbClr val="FF33CC"/>
                </a:solidFill>
                <a:latin typeface="Monotype Corsiva"/>
                <a:cs typeface="Monotype Corsiva"/>
              </a:rPr>
              <a:t> </a:t>
            </a:r>
            <a:r>
              <a:rPr sz="4200" i="1" spc="9" baseline="5304" dirty="0" smtClean="0">
                <a:solidFill>
                  <a:srgbClr val="FF33CC"/>
                </a:solidFill>
                <a:latin typeface="Monotype Corsiva"/>
                <a:cs typeface="Monotype Corsiva"/>
              </a:rPr>
              <a:t>abl</a:t>
            </a:r>
            <a:r>
              <a:rPr sz="4200" i="1" spc="0" baseline="5304" dirty="0" smtClean="0">
                <a:solidFill>
                  <a:srgbClr val="FF33CC"/>
                </a:solidFill>
                <a:latin typeface="Monotype Corsiva"/>
                <a:cs typeface="Monotype Corsiva"/>
              </a:rPr>
              <a:t>e</a:t>
            </a:r>
            <a:r>
              <a:rPr sz="4200" i="1" spc="-79" baseline="5304" dirty="0" smtClean="0">
                <a:solidFill>
                  <a:srgbClr val="FF33CC"/>
                </a:solidFill>
                <a:latin typeface="Monotype Corsiva"/>
                <a:cs typeface="Monotype Corsiva"/>
              </a:rPr>
              <a:t> </a:t>
            </a:r>
            <a:r>
              <a:rPr sz="4200" i="1" spc="14"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o</a:t>
            </a:r>
            <a:r>
              <a:rPr sz="4200" i="1" spc="-30" baseline="5304" dirty="0" smtClean="0">
                <a:solidFill>
                  <a:srgbClr val="FF33CC"/>
                </a:solidFill>
                <a:latin typeface="Monotype Corsiva"/>
                <a:cs typeface="Monotype Corsiva"/>
              </a:rPr>
              <a:t> </a:t>
            </a:r>
            <a:r>
              <a:rPr sz="4200" i="1" spc="9" baseline="5304" dirty="0" smtClean="0">
                <a:solidFill>
                  <a:srgbClr val="FF33CC"/>
                </a:solidFill>
                <a:latin typeface="Monotype Corsiva"/>
                <a:cs typeface="Monotype Corsiva"/>
              </a:rPr>
              <a:t>rai</a:t>
            </a:r>
            <a:r>
              <a:rPr sz="4200" i="1" spc="0" baseline="5304" dirty="0" smtClean="0">
                <a:solidFill>
                  <a:srgbClr val="FF33CC"/>
                </a:solidFill>
                <a:latin typeface="Monotype Corsiva"/>
                <a:cs typeface="Monotype Corsiva"/>
              </a:rPr>
              <a:t>se</a:t>
            </a:r>
            <a:r>
              <a:rPr sz="4200" i="1" spc="-80" baseline="5304" dirty="0" smtClean="0">
                <a:solidFill>
                  <a:srgbClr val="FF33CC"/>
                </a:solidFill>
                <a:latin typeface="Monotype Corsiva"/>
                <a:cs typeface="Monotype Corsiva"/>
              </a:rPr>
              <a:t> </a:t>
            </a:r>
            <a:r>
              <a:rPr sz="4200" i="1" spc="14" baseline="5304" dirty="0" smtClean="0">
                <a:solidFill>
                  <a:srgbClr val="FF33CC"/>
                </a:solidFill>
                <a:latin typeface="Monotype Corsiva"/>
                <a:cs typeface="Monotype Corsiva"/>
              </a:rPr>
              <a:t>th</a:t>
            </a:r>
            <a:r>
              <a:rPr sz="4200" i="1" spc="0" baseline="5304" dirty="0" smtClean="0">
                <a:solidFill>
                  <a:srgbClr val="FF33CC"/>
                </a:solidFill>
                <a:latin typeface="Monotype Corsiva"/>
                <a:cs typeface="Monotype Corsiva"/>
              </a:rPr>
              <a:t>e</a:t>
            </a:r>
            <a:r>
              <a:rPr sz="4200" i="1" spc="-55" baseline="5304" dirty="0" smtClean="0">
                <a:solidFill>
                  <a:srgbClr val="FF33CC"/>
                </a:solidFill>
                <a:latin typeface="Monotype Corsiva"/>
                <a:cs typeface="Monotype Corsiva"/>
              </a:rPr>
              <a:t> </a:t>
            </a:r>
            <a:r>
              <a:rPr sz="4200" i="1" spc="4" baseline="5304" dirty="0" smtClean="0">
                <a:solidFill>
                  <a:srgbClr val="FF33CC"/>
                </a:solidFill>
                <a:latin typeface="Monotype Corsiva"/>
                <a:cs typeface="Monotype Corsiva"/>
              </a:rPr>
              <a:t>c</a:t>
            </a:r>
            <a:r>
              <a:rPr sz="4200" i="1" spc="9" baseline="5304" dirty="0" smtClean="0">
                <a:solidFill>
                  <a:srgbClr val="FF33CC"/>
                </a:solidFill>
                <a:latin typeface="Monotype Corsiva"/>
                <a:cs typeface="Monotype Corsiva"/>
              </a:rPr>
              <a:t>ur</a:t>
            </a:r>
            <a:r>
              <a:rPr sz="4200" i="1" spc="0" baseline="5304" dirty="0" smtClean="0">
                <a:solidFill>
                  <a:srgbClr val="FF33CC"/>
                </a:solidFill>
                <a:latin typeface="Monotype Corsiva"/>
                <a:cs typeface="Monotype Corsiva"/>
              </a:rPr>
              <a:t>i</a:t>
            </a:r>
            <a:r>
              <a:rPr sz="4200" i="1" spc="9" baseline="5304" dirty="0" smtClean="0">
                <a:solidFill>
                  <a:srgbClr val="FF33CC"/>
                </a:solidFill>
                <a:latin typeface="Monotype Corsiva"/>
                <a:cs typeface="Monotype Corsiva"/>
              </a:rPr>
              <a:t>o</a:t>
            </a:r>
            <a:r>
              <a:rPr sz="4200" i="1" spc="0" baseline="5304" dirty="0" smtClean="0">
                <a:solidFill>
                  <a:srgbClr val="FF33CC"/>
                </a:solidFill>
                <a:latin typeface="Monotype Corsiva"/>
                <a:cs typeface="Monotype Corsiva"/>
              </a:rPr>
              <a:t>si</a:t>
            </a:r>
            <a:r>
              <a:rPr sz="4200" i="1" spc="9"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y</a:t>
            </a:r>
            <a:r>
              <a:rPr sz="4200" i="1" spc="-119" baseline="5304" dirty="0" smtClean="0">
                <a:solidFill>
                  <a:srgbClr val="FF33CC"/>
                </a:solidFill>
                <a:latin typeface="Monotype Corsiva"/>
                <a:cs typeface="Monotype Corsiva"/>
              </a:rPr>
              <a:t> </a:t>
            </a:r>
            <a:r>
              <a:rPr sz="4200" i="1" spc="9" baseline="5304" dirty="0" smtClean="0">
                <a:solidFill>
                  <a:srgbClr val="FF33CC"/>
                </a:solidFill>
                <a:latin typeface="Monotype Corsiva"/>
                <a:cs typeface="Monotype Corsiva"/>
              </a:rPr>
              <a:t>l</a:t>
            </a:r>
            <a:r>
              <a:rPr sz="4200" i="1" spc="4" baseline="5304" dirty="0" smtClean="0">
                <a:solidFill>
                  <a:srgbClr val="FF33CC"/>
                </a:solidFill>
                <a:latin typeface="Monotype Corsiva"/>
                <a:cs typeface="Monotype Corsiva"/>
              </a:rPr>
              <a:t>e</a:t>
            </a:r>
            <a:r>
              <a:rPr sz="4200" i="1" spc="14" baseline="5304" dirty="0" smtClean="0">
                <a:solidFill>
                  <a:srgbClr val="FF33CC"/>
                </a:solidFill>
                <a:latin typeface="Monotype Corsiva"/>
                <a:cs typeface="Monotype Corsiva"/>
              </a:rPr>
              <a:t>v</a:t>
            </a:r>
            <a:r>
              <a:rPr sz="4200" i="1" spc="4" baseline="5304" dirty="0" smtClean="0">
                <a:solidFill>
                  <a:srgbClr val="FF33CC"/>
                </a:solidFill>
                <a:latin typeface="Monotype Corsiva"/>
                <a:cs typeface="Monotype Corsiva"/>
              </a:rPr>
              <a:t>e</a:t>
            </a:r>
            <a:r>
              <a:rPr sz="4200" i="1" spc="0" baseline="5304" dirty="0" smtClean="0">
                <a:solidFill>
                  <a:srgbClr val="FF33CC"/>
                </a:solidFill>
                <a:latin typeface="Monotype Corsiva"/>
                <a:cs typeface="Monotype Corsiva"/>
              </a:rPr>
              <a:t>l</a:t>
            </a:r>
            <a:r>
              <a:rPr sz="4200" i="1" spc="-84" baseline="5304" dirty="0" smtClean="0">
                <a:solidFill>
                  <a:srgbClr val="FF33CC"/>
                </a:solidFill>
                <a:latin typeface="Monotype Corsiva"/>
                <a:cs typeface="Monotype Corsiva"/>
              </a:rPr>
              <a:t> </a:t>
            </a:r>
            <a:r>
              <a:rPr sz="4200" i="1" spc="4" baseline="5304" dirty="0" smtClean="0">
                <a:solidFill>
                  <a:srgbClr val="FF33CC"/>
                </a:solidFill>
                <a:latin typeface="Monotype Corsiva"/>
                <a:cs typeface="Monotype Corsiva"/>
              </a:rPr>
              <a:t>o</a:t>
            </a:r>
            <a:r>
              <a:rPr sz="4200" i="1" spc="0" baseline="5304" dirty="0" smtClean="0">
                <a:solidFill>
                  <a:srgbClr val="FF33CC"/>
                </a:solidFill>
                <a:latin typeface="Monotype Corsiva"/>
                <a:cs typeface="Monotype Corsiva"/>
              </a:rPr>
              <a:t>f</a:t>
            </a:r>
            <a:r>
              <a:rPr sz="4200" i="1" spc="-20" baseline="5304" dirty="0" smtClean="0">
                <a:solidFill>
                  <a:srgbClr val="FF33CC"/>
                </a:solidFill>
                <a:latin typeface="Monotype Corsiva"/>
                <a:cs typeface="Monotype Corsiva"/>
              </a:rPr>
              <a:t> </a:t>
            </a:r>
            <a:r>
              <a:rPr sz="4200" i="1" spc="14" baseline="5304" dirty="0" smtClean="0">
                <a:solidFill>
                  <a:srgbClr val="FF33CC"/>
                </a:solidFill>
                <a:latin typeface="Monotype Corsiva"/>
                <a:cs typeface="Monotype Corsiva"/>
              </a:rPr>
              <a:t>th</a:t>
            </a:r>
            <a:r>
              <a:rPr sz="4200" i="1" spc="4" baseline="5304" dirty="0" smtClean="0">
                <a:solidFill>
                  <a:srgbClr val="FF33CC"/>
                </a:solidFill>
                <a:latin typeface="Monotype Corsiva"/>
                <a:cs typeface="Monotype Corsiva"/>
              </a:rPr>
              <a:t>e</a:t>
            </a:r>
            <a:r>
              <a:rPr sz="4200" i="1" spc="0" baseline="5304" dirty="0" smtClean="0">
                <a:solidFill>
                  <a:srgbClr val="FF33CC"/>
                </a:solidFill>
                <a:latin typeface="Monotype Corsiva"/>
                <a:cs typeface="Monotype Corsiva"/>
              </a:rPr>
              <a:t>ir</a:t>
            </a:r>
            <a:r>
              <a:rPr sz="4200" i="1" spc="-80" baseline="5304" dirty="0" smtClean="0">
                <a:solidFill>
                  <a:srgbClr val="FF33CC"/>
                </a:solidFill>
                <a:latin typeface="Monotype Corsiva"/>
                <a:cs typeface="Monotype Corsiva"/>
              </a:rPr>
              <a:t> </a:t>
            </a:r>
            <a:r>
              <a:rPr sz="4200" i="1" spc="14" baseline="5304" dirty="0" smtClean="0">
                <a:solidFill>
                  <a:srgbClr val="FF33CC"/>
                </a:solidFill>
                <a:latin typeface="Monotype Corsiva"/>
                <a:cs typeface="Monotype Corsiva"/>
              </a:rPr>
              <a:t>st</a:t>
            </a:r>
            <a:r>
              <a:rPr sz="4200" i="1" spc="9" baseline="5304" dirty="0" smtClean="0">
                <a:solidFill>
                  <a:srgbClr val="FF33CC"/>
                </a:solidFill>
                <a:latin typeface="Monotype Corsiva"/>
                <a:cs typeface="Monotype Corsiva"/>
              </a:rPr>
              <a:t>u</a:t>
            </a:r>
            <a:r>
              <a:rPr sz="4200" i="1" spc="0" baseline="5304" dirty="0" smtClean="0">
                <a:solidFill>
                  <a:srgbClr val="FF33CC"/>
                </a:solidFill>
                <a:latin typeface="Monotype Corsiva"/>
                <a:cs typeface="Monotype Corsiva"/>
              </a:rPr>
              <a:t>d</a:t>
            </a:r>
            <a:r>
              <a:rPr sz="4200" i="1" spc="9" baseline="5304" dirty="0" smtClean="0">
                <a:solidFill>
                  <a:srgbClr val="FF33CC"/>
                </a:solidFill>
                <a:latin typeface="Monotype Corsiva"/>
                <a:cs typeface="Monotype Corsiva"/>
              </a:rPr>
              <a:t>e</a:t>
            </a:r>
            <a:r>
              <a:rPr sz="4200" i="1" spc="0" baseline="5304" dirty="0" smtClean="0">
                <a:solidFill>
                  <a:srgbClr val="FF33CC"/>
                </a:solidFill>
                <a:latin typeface="Monotype Corsiva"/>
                <a:cs typeface="Monotype Corsiva"/>
              </a:rPr>
              <a:t>nts</a:t>
            </a:r>
            <a:endParaRPr sz="2800">
              <a:latin typeface="Monotype Corsiva"/>
              <a:cs typeface="Monotype Corsiva"/>
            </a:endParaRPr>
          </a:p>
        </p:txBody>
      </p:sp>
      <p:sp>
        <p:nvSpPr>
          <p:cNvPr id="101" name="object 101"/>
          <p:cNvSpPr txBox="1"/>
          <p:nvPr/>
        </p:nvSpPr>
        <p:spPr>
          <a:xfrm>
            <a:off x="330200" y="1690046"/>
            <a:ext cx="8327636" cy="411707"/>
          </a:xfrm>
          <a:prstGeom prst="rect">
            <a:avLst/>
          </a:prstGeom>
        </p:spPr>
        <p:txBody>
          <a:bodyPr wrap="square" lIns="0" tIns="0" rIns="0" bIns="0" rtlCol="0">
            <a:noAutofit/>
          </a:bodyPr>
          <a:lstStyle/>
          <a:p>
            <a:pPr marL="12700">
              <a:lnSpc>
                <a:spcPts val="3215"/>
              </a:lnSpc>
              <a:spcBef>
                <a:spcPts val="160"/>
              </a:spcBef>
            </a:pPr>
            <a:r>
              <a:rPr sz="4200" spc="-24" baseline="4290" dirty="0" smtClean="0">
                <a:solidFill>
                  <a:srgbClr val="FF3399"/>
                </a:solidFill>
                <a:latin typeface="Wingdings"/>
                <a:cs typeface="Wingdings"/>
              </a:rPr>
              <a:t></a:t>
            </a:r>
            <a:r>
              <a:rPr sz="4200" spc="-489" baseline="4141" dirty="0" smtClean="0">
                <a:solidFill>
                  <a:srgbClr val="FF3399"/>
                </a:solidFill>
                <a:latin typeface="Times New Roman"/>
                <a:cs typeface="Times New Roman"/>
              </a:rPr>
              <a:t> </a:t>
            </a:r>
            <a:r>
              <a:rPr sz="4200" i="1" spc="0" baseline="4243" dirty="0" smtClean="0">
                <a:solidFill>
                  <a:srgbClr val="FFCC00"/>
                </a:solidFill>
                <a:latin typeface="Monotype Corsiva"/>
                <a:cs typeface="Monotype Corsiva"/>
              </a:rPr>
              <a:t>Sci</a:t>
            </a:r>
            <a:r>
              <a:rPr sz="4200" i="1" spc="-4" baseline="4243" dirty="0" smtClean="0">
                <a:solidFill>
                  <a:srgbClr val="FFCC00"/>
                </a:solidFill>
                <a:latin typeface="Monotype Corsiva"/>
                <a:cs typeface="Monotype Corsiva"/>
              </a:rPr>
              <a:t>e</a:t>
            </a:r>
            <a:r>
              <a:rPr sz="4200" i="1" spc="0" baseline="4243" dirty="0" smtClean="0">
                <a:solidFill>
                  <a:srgbClr val="FFCC00"/>
                </a:solidFill>
                <a:latin typeface="Monotype Corsiva"/>
                <a:cs typeface="Monotype Corsiva"/>
              </a:rPr>
              <a:t>nce</a:t>
            </a:r>
            <a:r>
              <a:rPr sz="4200" i="1" spc="-6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is</a:t>
            </a:r>
            <a:r>
              <a:rPr sz="4200" i="1" spc="-15"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all</a:t>
            </a:r>
            <a:r>
              <a:rPr sz="4200" i="1" spc="-25"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about</a:t>
            </a:r>
            <a:r>
              <a:rPr sz="4200" i="1" spc="-56" baseline="4243" dirty="0" smtClean="0">
                <a:solidFill>
                  <a:srgbClr val="FFCC00"/>
                </a:solidFill>
                <a:latin typeface="Monotype Corsiva"/>
                <a:cs typeface="Monotype Corsiva"/>
              </a:rPr>
              <a:t> </a:t>
            </a:r>
            <a:r>
              <a:rPr sz="4200" i="1" spc="9" baseline="4243" dirty="0" smtClean="0">
                <a:solidFill>
                  <a:srgbClr val="FFCC00"/>
                </a:solidFill>
                <a:latin typeface="Monotype Corsiva"/>
                <a:cs typeface="Monotype Corsiva"/>
              </a:rPr>
              <a:t>d</a:t>
            </a:r>
            <a:r>
              <a:rPr sz="4200" i="1" spc="0" baseline="4243" dirty="0" smtClean="0">
                <a:solidFill>
                  <a:srgbClr val="FFCC00"/>
                </a:solidFill>
                <a:latin typeface="Monotype Corsiva"/>
                <a:cs typeface="Monotype Corsiva"/>
              </a:rPr>
              <a:t>iscovery</a:t>
            </a:r>
            <a:r>
              <a:rPr sz="4200" i="1" spc="-75"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and</a:t>
            </a:r>
            <a:r>
              <a:rPr sz="4200" i="1" spc="-26"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inn</a:t>
            </a:r>
            <a:r>
              <a:rPr sz="4200" i="1" spc="-9" baseline="4243" dirty="0" smtClean="0">
                <a:solidFill>
                  <a:srgbClr val="FFCC00"/>
                </a:solidFill>
                <a:latin typeface="Monotype Corsiva"/>
                <a:cs typeface="Monotype Corsiva"/>
              </a:rPr>
              <a:t>o</a:t>
            </a:r>
            <a:r>
              <a:rPr sz="4200" i="1" spc="0" baseline="4243" dirty="0" smtClean="0">
                <a:solidFill>
                  <a:srgbClr val="FFCC00"/>
                </a:solidFill>
                <a:latin typeface="Monotype Corsiva"/>
                <a:cs typeface="Monotype Corsiva"/>
              </a:rPr>
              <a:t>va</a:t>
            </a:r>
            <a:r>
              <a:rPr sz="4200" i="1" spc="9" baseline="4243" dirty="0" smtClean="0">
                <a:solidFill>
                  <a:srgbClr val="FFCC00"/>
                </a:solidFill>
                <a:latin typeface="Monotype Corsiva"/>
                <a:cs typeface="Monotype Corsiva"/>
              </a:rPr>
              <a:t>t</a:t>
            </a:r>
            <a:r>
              <a:rPr sz="4200" i="1" spc="0" baseline="4243" dirty="0" smtClean="0">
                <a:solidFill>
                  <a:srgbClr val="FFCC00"/>
                </a:solidFill>
                <a:latin typeface="Monotype Corsiva"/>
                <a:cs typeface="Monotype Corsiva"/>
              </a:rPr>
              <a:t>ion,</a:t>
            </a:r>
            <a:r>
              <a:rPr sz="4200" i="1" spc="-93"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and</a:t>
            </a:r>
            <a:r>
              <a:rPr sz="4200" i="1" spc="-36"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unl</a:t>
            </a:r>
            <a:r>
              <a:rPr sz="4200" i="1" spc="-9" baseline="4243" dirty="0" smtClean="0">
                <a:solidFill>
                  <a:srgbClr val="FFCC00"/>
                </a:solidFill>
                <a:latin typeface="Monotype Corsiva"/>
                <a:cs typeface="Monotype Corsiva"/>
              </a:rPr>
              <a:t>e</a:t>
            </a:r>
            <a:r>
              <a:rPr sz="4200" i="1" spc="0" baseline="4243" dirty="0" smtClean="0">
                <a:solidFill>
                  <a:srgbClr val="FFCC00"/>
                </a:solidFill>
                <a:latin typeface="Monotype Corsiva"/>
                <a:cs typeface="Monotype Corsiva"/>
              </a:rPr>
              <a:t>ss</a:t>
            </a:r>
            <a:r>
              <a:rPr sz="4200" i="1" spc="-59"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you’re</a:t>
            </a:r>
            <a:endParaRPr sz="2800">
              <a:latin typeface="Monotype Corsiva"/>
              <a:cs typeface="Monotype Corsiva"/>
            </a:endParaRPr>
          </a:p>
        </p:txBody>
      </p:sp>
      <p:sp>
        <p:nvSpPr>
          <p:cNvPr id="102" name="object 102"/>
          <p:cNvSpPr txBox="1"/>
          <p:nvPr/>
        </p:nvSpPr>
        <p:spPr>
          <a:xfrm>
            <a:off x="330200" y="2148279"/>
            <a:ext cx="8536471" cy="3453511"/>
          </a:xfrm>
          <a:prstGeom prst="rect">
            <a:avLst/>
          </a:prstGeom>
        </p:spPr>
        <p:txBody>
          <a:bodyPr wrap="square" lIns="0" tIns="0" rIns="0" bIns="0" rtlCol="0">
            <a:noAutofit/>
          </a:bodyPr>
          <a:lstStyle/>
          <a:p>
            <a:pPr marL="355904">
              <a:lnSpc>
                <a:spcPts val="2970"/>
              </a:lnSpc>
              <a:spcBef>
                <a:spcPts val="148"/>
              </a:spcBef>
            </a:pPr>
            <a:r>
              <a:rPr sz="4200" i="1" spc="0" baseline="5304" dirty="0" smtClean="0">
                <a:solidFill>
                  <a:srgbClr val="FFCC00"/>
                </a:solidFill>
                <a:latin typeface="Monotype Corsiva"/>
                <a:cs typeface="Monotype Corsiva"/>
              </a:rPr>
              <a:t>curious</a:t>
            </a:r>
            <a:r>
              <a:rPr sz="4200" i="1" spc="-5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about</a:t>
            </a:r>
            <a:r>
              <a:rPr sz="4200" i="1" spc="-4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how</a:t>
            </a:r>
            <a:r>
              <a:rPr sz="4200" i="1" spc="-3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and</a:t>
            </a:r>
            <a:r>
              <a:rPr sz="4200" i="1" spc="-3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why</a:t>
            </a:r>
            <a:r>
              <a:rPr sz="4200" i="1" spc="-4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a:t>
            </a:r>
            <a:r>
              <a:rPr sz="4200" i="1" spc="9"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ings</a:t>
            </a:r>
            <a:r>
              <a:rPr sz="4200" i="1" spc="-41"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work,</a:t>
            </a:r>
            <a:r>
              <a:rPr sz="4200" i="1" spc="-57"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unless</a:t>
            </a:r>
            <a:r>
              <a:rPr sz="4200" i="1" spc="-4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you</a:t>
            </a:r>
            <a:r>
              <a:rPr sz="4200" i="1" spc="-25"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feel</a:t>
            </a:r>
            <a:r>
              <a:rPr sz="4200" i="1" spc="-34"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a:t>
            </a:r>
            <a:r>
              <a:rPr sz="4200" i="1" spc="4"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e</a:t>
            </a:r>
            <a:r>
              <a:rPr sz="4200" i="1" spc="-3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urge</a:t>
            </a:r>
            <a:endParaRPr sz="2800">
              <a:latin typeface="Monotype Corsiva"/>
              <a:cs typeface="Monotype Corsiva"/>
            </a:endParaRPr>
          </a:p>
          <a:p>
            <a:pPr marL="355904" marR="24861">
              <a:lnSpc>
                <a:spcPts val="3141"/>
              </a:lnSpc>
              <a:spcBef>
                <a:spcPts val="66"/>
              </a:spcBef>
            </a:pP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pu</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h</a:t>
            </a:r>
            <a:r>
              <a:rPr sz="2800" i="1" spc="-4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rough</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2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di</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cover</a:t>
            </a:r>
            <a:r>
              <a:rPr sz="2800" i="1" spc="-7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a:t>
            </a:r>
            <a:r>
              <a:rPr sz="2800" i="1" spc="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at</a:t>
            </a:r>
            <a:r>
              <a:rPr sz="2800" i="1" spc="-5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else</a:t>
            </a:r>
            <a:r>
              <a:rPr sz="2800" i="1" spc="-2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can</a:t>
            </a:r>
            <a:r>
              <a:rPr sz="2800" i="1" spc="-3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done</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or</a:t>
            </a:r>
            <a:r>
              <a:rPr sz="2800" i="1" spc="-19"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f</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ings </a:t>
            </a:r>
            <a:endParaRPr sz="2800">
              <a:latin typeface="Monotype Corsiva"/>
              <a:cs typeface="Monotype Corsiva"/>
            </a:endParaRPr>
          </a:p>
          <a:p>
            <a:pPr marL="355904" marR="24861">
              <a:lnSpc>
                <a:spcPts val="3141"/>
              </a:lnSpc>
              <a:spcBef>
                <a:spcPts val="219"/>
              </a:spcBef>
            </a:pPr>
            <a:r>
              <a:rPr sz="2800" i="1" spc="0" dirty="0" smtClean="0">
                <a:solidFill>
                  <a:srgbClr val="FFCC00"/>
                </a:solidFill>
                <a:latin typeface="Monotype Corsiva"/>
                <a:cs typeface="Monotype Corsiva"/>
              </a:rPr>
              <a:t>can</a:t>
            </a:r>
            <a:r>
              <a:rPr sz="2800" i="1" spc="-3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done</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di</a:t>
            </a:r>
            <a:r>
              <a:rPr sz="2800" i="1" spc="9" dirty="0" smtClean="0">
                <a:solidFill>
                  <a:srgbClr val="FFCC00"/>
                </a:solidFill>
                <a:latin typeface="Monotype Corsiva"/>
                <a:cs typeface="Monotype Corsiva"/>
              </a:rPr>
              <a:t>f</a:t>
            </a:r>
            <a:r>
              <a:rPr sz="2800" i="1" spc="0" dirty="0" smtClean="0">
                <a:solidFill>
                  <a:srgbClr val="FFCC00"/>
                </a:solidFill>
                <a:latin typeface="Monotype Corsiva"/>
                <a:cs typeface="Monotype Corsiva"/>
              </a:rPr>
              <a:t>ferently,</a:t>
            </a:r>
            <a:r>
              <a:rPr sz="2800" i="1" spc="-9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science</a:t>
            </a:r>
            <a:r>
              <a:rPr sz="2800" i="1" spc="-5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is</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going</a:t>
            </a:r>
            <a:r>
              <a:rPr sz="2800" i="1" spc="-1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just</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ano</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her</a:t>
            </a:r>
            <a:r>
              <a:rPr sz="2800" i="1" spc="-5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su</a:t>
            </a:r>
            <a:r>
              <a:rPr sz="2800" i="1" spc="4" dirty="0" smtClean="0">
                <a:solidFill>
                  <a:srgbClr val="FFCC00"/>
                </a:solidFill>
                <a:latin typeface="Monotype Corsiva"/>
                <a:cs typeface="Monotype Corsiva"/>
              </a:rPr>
              <a:t>b</a:t>
            </a:r>
            <a:r>
              <a:rPr sz="2800" i="1" spc="0" dirty="0" smtClean="0">
                <a:solidFill>
                  <a:srgbClr val="FFCC00"/>
                </a:solidFill>
                <a:latin typeface="Monotype Corsiva"/>
                <a:cs typeface="Monotype Corsiva"/>
              </a:rPr>
              <a:t>je</a:t>
            </a:r>
            <a:r>
              <a:rPr sz="2800" i="1" spc="-9" dirty="0" smtClean="0">
                <a:solidFill>
                  <a:srgbClr val="FFCC00"/>
                </a:solidFill>
                <a:latin typeface="Monotype Corsiva"/>
                <a:cs typeface="Monotype Corsiva"/>
              </a:rPr>
              <a:t>c</a:t>
            </a:r>
            <a:r>
              <a:rPr sz="2800" i="1" spc="0" dirty="0" smtClean="0">
                <a:solidFill>
                  <a:srgbClr val="FFCC00"/>
                </a:solidFill>
                <a:latin typeface="Monotype Corsiva"/>
                <a:cs typeface="Monotype Corsiva"/>
              </a:rPr>
              <a:t>t </a:t>
            </a:r>
            <a:endParaRPr sz="2800">
              <a:latin typeface="Monotype Corsiva"/>
              <a:cs typeface="Monotype Corsiva"/>
            </a:endParaRPr>
          </a:p>
          <a:p>
            <a:pPr marL="355904" marR="24861">
              <a:lnSpc>
                <a:spcPts val="3141"/>
              </a:lnSpc>
              <a:spcBef>
                <a:spcPts val="219"/>
              </a:spcBef>
            </a:pPr>
            <a:r>
              <a:rPr sz="2800" i="1" spc="0" dirty="0" smtClean="0">
                <a:solidFill>
                  <a:srgbClr val="FFCC00"/>
                </a:solidFill>
                <a:latin typeface="Monotype Corsiva"/>
                <a:cs typeface="Monotype Corsiva"/>
              </a:rPr>
              <a:t>for</a:t>
            </a:r>
            <a:r>
              <a:rPr sz="2800" i="1" spc="-1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you.</a:t>
            </a:r>
            <a:endParaRPr sz="2800">
              <a:latin typeface="Monotype Corsiva"/>
              <a:cs typeface="Monotype Corsiva"/>
            </a:endParaRPr>
          </a:p>
          <a:p>
            <a:pPr marL="355904" marR="68736" indent="-343204">
              <a:lnSpc>
                <a:spcPts val="3307"/>
              </a:lnSpc>
              <a:spcBef>
                <a:spcPts val="669"/>
              </a:spcBef>
            </a:pPr>
            <a:r>
              <a:rPr sz="2800" spc="-24" dirty="0" smtClean="0">
                <a:solidFill>
                  <a:srgbClr val="FF3399"/>
                </a:solidFill>
                <a:latin typeface="Wingdings"/>
                <a:cs typeface="Wingdings"/>
              </a:rPr>
              <a:t></a:t>
            </a:r>
            <a:r>
              <a:rPr sz="2800" spc="-489" dirty="0" smtClean="0">
                <a:solidFill>
                  <a:srgbClr val="FF3399"/>
                </a:solidFill>
                <a:latin typeface="Times New Roman"/>
                <a:cs typeface="Times New Roman"/>
              </a:rPr>
              <a:t> </a:t>
            </a:r>
            <a:r>
              <a:rPr sz="2800" i="1" spc="0" dirty="0" smtClean="0">
                <a:solidFill>
                  <a:srgbClr val="FFCC00"/>
                </a:solidFill>
                <a:latin typeface="Monotype Corsiva"/>
                <a:cs typeface="Monotype Corsiva"/>
              </a:rPr>
              <a:t>A</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good</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science</a:t>
            </a:r>
            <a:r>
              <a:rPr sz="2800" i="1" spc="-5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teacher</a:t>
            </a:r>
            <a:r>
              <a:rPr sz="2800" i="1" spc="-6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ould</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ble</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inculcate</a:t>
            </a:r>
            <a:r>
              <a:rPr sz="2800" i="1" spc="-8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1"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ense</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 </a:t>
            </a:r>
            <a:endParaRPr sz="2800">
              <a:latin typeface="Monotype Corsiva"/>
              <a:cs typeface="Monotype Corsiva"/>
            </a:endParaRPr>
          </a:p>
          <a:p>
            <a:pPr marL="355904" marR="68736">
              <a:lnSpc>
                <a:spcPts val="3141"/>
              </a:lnSpc>
              <a:spcBef>
                <a:spcPts val="221"/>
              </a:spcBef>
            </a:pPr>
            <a:r>
              <a:rPr sz="2800" i="1" spc="0" dirty="0" smtClean="0">
                <a:solidFill>
                  <a:srgbClr val="FFCC00"/>
                </a:solidFill>
                <a:latin typeface="Monotype Corsiva"/>
                <a:cs typeface="Monotype Corsiva"/>
              </a:rPr>
              <a:t>curiosity</a:t>
            </a:r>
            <a:r>
              <a:rPr sz="2800" i="1" spc="-5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heir</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udent</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r>
              <a:rPr sz="2800" i="1" spc="-7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ey</a:t>
            </a:r>
            <a:r>
              <a:rPr sz="2800" i="1" spc="-2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must</a:t>
            </a:r>
            <a:r>
              <a:rPr sz="2800" i="1" spc="-2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know</a:t>
            </a:r>
            <a:r>
              <a:rPr sz="2800" i="1" spc="-55"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ow</a:t>
            </a:r>
            <a:r>
              <a:rPr sz="2800" i="1" spc="-4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get</a:t>
            </a:r>
            <a:r>
              <a:rPr sz="2800" i="1" spc="-2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em</a:t>
            </a:r>
            <a:r>
              <a:rPr sz="2800" i="1" spc="-4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 </a:t>
            </a:r>
            <a:endParaRPr sz="2800">
              <a:latin typeface="Monotype Corsiva"/>
              <a:cs typeface="Monotype Corsiva"/>
            </a:endParaRPr>
          </a:p>
          <a:p>
            <a:pPr marL="355904" marR="68736">
              <a:lnSpc>
                <a:spcPts val="3141"/>
              </a:lnSpc>
              <a:spcBef>
                <a:spcPts val="210"/>
              </a:spcBef>
            </a:pPr>
            <a:r>
              <a:rPr sz="2800" i="1" spc="0" dirty="0" smtClean="0">
                <a:solidFill>
                  <a:srgbClr val="FFCC00"/>
                </a:solidFill>
                <a:latin typeface="Monotype Corsiva"/>
                <a:cs typeface="Monotype Corsiva"/>
              </a:rPr>
              <a:t>w</a:t>
            </a:r>
            <a:r>
              <a:rPr sz="2800" i="1" spc="-9" dirty="0" smtClean="0">
                <a:solidFill>
                  <a:srgbClr val="FFCC00"/>
                </a:solidFill>
                <a:latin typeface="Monotype Corsiva"/>
                <a:cs typeface="Monotype Corsiva"/>
              </a:rPr>
              <a:t>o</a:t>
            </a:r>
            <a:r>
              <a:rPr sz="2800" i="1" spc="0" dirty="0" smtClean="0">
                <a:solidFill>
                  <a:srgbClr val="FFCC00"/>
                </a:solidFill>
                <a:latin typeface="Monotype Corsiva"/>
                <a:cs typeface="Monotype Corsiva"/>
              </a:rPr>
              <a:t>nder</a:t>
            </a:r>
            <a:r>
              <a:rPr sz="2800" i="1" spc="-7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about</a:t>
            </a:r>
            <a:r>
              <a:rPr sz="2800" i="1" spc="-4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all</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at</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exists</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hink</a:t>
            </a:r>
            <a:r>
              <a:rPr sz="2800" i="1" spc="-4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about</a:t>
            </a:r>
            <a:r>
              <a:rPr sz="2800" i="1" spc="-56"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w</a:t>
            </a:r>
            <a:r>
              <a:rPr sz="2800" i="1" spc="0" dirty="0" smtClean="0">
                <a:solidFill>
                  <a:srgbClr val="FFCC00"/>
                </a:solidFill>
                <a:latin typeface="Monotype Corsiva"/>
                <a:cs typeface="Monotype Corsiva"/>
              </a:rPr>
              <a:t>hat</a:t>
            </a:r>
            <a:r>
              <a:rPr sz="2800" i="1" spc="-4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could</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exist</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if</a:t>
            </a:r>
            <a:endParaRPr sz="2800">
              <a:latin typeface="Monotype Corsiva"/>
              <a:cs typeface="Monotype Corsiva"/>
            </a:endParaRPr>
          </a:p>
          <a:p>
            <a:pPr marL="355904" marR="53263">
              <a:lnSpc>
                <a:spcPct val="93505"/>
              </a:lnSpc>
              <a:spcBef>
                <a:spcPts val="225"/>
              </a:spcBef>
            </a:pP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ey</a:t>
            </a:r>
            <a:r>
              <a:rPr sz="2800" i="1" spc="-41"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ersi</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t</a:t>
            </a:r>
            <a:r>
              <a:rPr sz="2800" i="1" spc="-6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making</a:t>
            </a:r>
            <a:r>
              <a:rPr sz="2800" i="1" spc="-5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di</a:t>
            </a:r>
            <a:r>
              <a:rPr sz="2800" i="1" spc="9" dirty="0" smtClean="0">
                <a:solidFill>
                  <a:srgbClr val="FFCC00"/>
                </a:solidFill>
                <a:latin typeface="Monotype Corsiva"/>
                <a:cs typeface="Monotype Corsiva"/>
              </a:rPr>
              <a:t>f</a:t>
            </a:r>
            <a:r>
              <a:rPr sz="2800" i="1" spc="0" dirty="0" smtClean="0">
                <a:solidFill>
                  <a:srgbClr val="FFCC00"/>
                </a:solidFill>
                <a:latin typeface="Monotype Corsiva"/>
                <a:cs typeface="Monotype Corsiva"/>
              </a:rPr>
              <a:t>ference.</a:t>
            </a:r>
            <a:endParaRPr sz="2800">
              <a:latin typeface="Monotype Corsiva"/>
              <a:cs typeface="Monotype Corsiva"/>
            </a:endParaRPr>
          </a:p>
        </p:txBody>
      </p:sp>
    </p:spTree>
    <p:extLst>
      <p:ext uri="{BB962C8B-B14F-4D97-AF65-F5344CB8AC3E}">
        <p14:creationId xmlns:p14="http://schemas.microsoft.com/office/powerpoint/2010/main" val="2998170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258267" y="492355"/>
            <a:ext cx="5747642" cy="1169344"/>
          </a:xfrm>
          <a:prstGeom prst="rect">
            <a:avLst/>
          </a:prstGeom>
        </p:spPr>
        <p:txBody>
          <a:bodyPr wrap="square" lIns="0" tIns="0" rIns="0" bIns="0" rtlCol="0">
            <a:noAutofit/>
          </a:bodyPr>
          <a:lstStyle/>
          <a:p>
            <a:pPr marL="3726738" marR="53309">
              <a:lnSpc>
                <a:spcPts val="5970"/>
              </a:lnSpc>
              <a:spcBef>
                <a:spcPts val="298"/>
              </a:spcBef>
            </a:pPr>
            <a:r>
              <a:rPr sz="6600" spc="-29" baseline="13580" dirty="0" smtClean="0">
                <a:solidFill>
                  <a:srgbClr val="FFFFFF"/>
                </a:solidFill>
                <a:latin typeface="Gabriola"/>
                <a:cs typeface="Gabriola"/>
              </a:rPr>
              <a:t>C</a:t>
            </a:r>
            <a:r>
              <a:rPr sz="6600" spc="-19" baseline="13580" dirty="0" smtClean="0">
                <a:solidFill>
                  <a:srgbClr val="FFFFFF"/>
                </a:solidFill>
                <a:latin typeface="Gabriola"/>
                <a:cs typeface="Gabriola"/>
              </a:rPr>
              <a:t>o</a:t>
            </a:r>
            <a:r>
              <a:rPr sz="6600" spc="-29" baseline="13580" dirty="0" smtClean="0">
                <a:solidFill>
                  <a:srgbClr val="FFFFFF"/>
                </a:solidFill>
                <a:latin typeface="Gabriola"/>
                <a:cs typeface="Gabriola"/>
              </a:rPr>
              <a:t>n</a:t>
            </a:r>
            <a:r>
              <a:rPr sz="6600" spc="0" baseline="13580" dirty="0" smtClean="0">
                <a:solidFill>
                  <a:srgbClr val="FFFFFF"/>
                </a:solidFill>
                <a:latin typeface="Gabriola"/>
                <a:cs typeface="Gabriola"/>
              </a:rPr>
              <a:t>t</a:t>
            </a:r>
            <a:r>
              <a:rPr sz="6600" spc="-25" baseline="13580" dirty="0" smtClean="0">
                <a:solidFill>
                  <a:srgbClr val="FFFFFF"/>
                </a:solidFill>
                <a:latin typeface="Gabriola"/>
                <a:cs typeface="Gabriola"/>
              </a:rPr>
              <a:t>.</a:t>
            </a:r>
            <a:r>
              <a:rPr sz="6600" spc="0" baseline="13580" dirty="0" smtClean="0">
                <a:solidFill>
                  <a:srgbClr val="FFFFFF"/>
                </a:solidFill>
                <a:latin typeface="Gabriola"/>
                <a:cs typeface="Gabriola"/>
              </a:rPr>
              <a:t>…</a:t>
            </a:r>
            <a:endParaRPr sz="4400">
              <a:latin typeface="Gabriola"/>
              <a:cs typeface="Gabriola"/>
            </a:endParaRPr>
          </a:p>
          <a:p>
            <a:pPr marL="12700">
              <a:lnSpc>
                <a:spcPct val="93505"/>
              </a:lnSpc>
            </a:pPr>
            <a:r>
              <a:rPr sz="2800" i="1" spc="0" dirty="0" smtClean="0">
                <a:solidFill>
                  <a:srgbClr val="FF33CC"/>
                </a:solidFill>
                <a:latin typeface="Monotype Corsiva"/>
                <a:cs typeface="Monotype Corsiva"/>
              </a:rPr>
              <a:t>1</a:t>
            </a:r>
            <a:r>
              <a:rPr sz="2800" i="1" spc="4" dirty="0" smtClean="0">
                <a:solidFill>
                  <a:srgbClr val="FF33CC"/>
                </a:solidFill>
                <a:latin typeface="Monotype Corsiva"/>
                <a:cs typeface="Monotype Corsiva"/>
              </a:rPr>
              <a:t>9</a:t>
            </a:r>
            <a:r>
              <a:rPr sz="2800" i="1" spc="0" dirty="0" smtClean="0">
                <a:solidFill>
                  <a:srgbClr val="FF33CC"/>
                </a:solidFill>
                <a:latin typeface="Monotype Corsiva"/>
                <a:cs typeface="Monotype Corsiva"/>
              </a:rPr>
              <a:t>.They</a:t>
            </a:r>
            <a:r>
              <a:rPr sz="2800" i="1" spc="-62"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are</a:t>
            </a:r>
            <a:r>
              <a:rPr sz="2800" i="1" spc="-29"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flexible</a:t>
            </a:r>
            <a:r>
              <a:rPr sz="2800" i="1" spc="-71"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in</a:t>
            </a:r>
            <a:r>
              <a:rPr sz="2800" i="1" spc="-19" dirty="0" smtClean="0">
                <a:solidFill>
                  <a:srgbClr val="FF33CC"/>
                </a:solidFill>
                <a:latin typeface="Monotype Corsiva"/>
                <a:cs typeface="Monotype Corsiva"/>
              </a:rPr>
              <a:t> </a:t>
            </a:r>
            <a:r>
              <a:rPr sz="2800" i="1" spc="9" dirty="0" smtClean="0">
                <a:solidFill>
                  <a:srgbClr val="FF33CC"/>
                </a:solidFill>
                <a:latin typeface="Monotype Corsiva"/>
                <a:cs typeface="Monotype Corsiva"/>
              </a:rPr>
              <a:t>t</a:t>
            </a:r>
            <a:r>
              <a:rPr sz="2800" i="1" spc="0" dirty="0" smtClean="0">
                <a:solidFill>
                  <a:srgbClr val="FF33CC"/>
                </a:solidFill>
                <a:latin typeface="Monotype Corsiva"/>
                <a:cs typeface="Monotype Corsiva"/>
              </a:rPr>
              <a:t>heir</a:t>
            </a:r>
            <a:r>
              <a:rPr sz="2800" i="1" spc="-45"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teaching</a:t>
            </a:r>
            <a:r>
              <a:rPr sz="2800" i="1" spc="-57" dirty="0" smtClean="0">
                <a:solidFill>
                  <a:srgbClr val="FF33CC"/>
                </a:solidFill>
                <a:latin typeface="Monotype Corsiva"/>
                <a:cs typeface="Monotype Corsiva"/>
              </a:rPr>
              <a:t> </a:t>
            </a:r>
            <a:r>
              <a:rPr sz="2800" i="1" spc="0" dirty="0" smtClean="0">
                <a:solidFill>
                  <a:srgbClr val="FF33CC"/>
                </a:solidFill>
                <a:latin typeface="Monotype Corsiva"/>
                <a:cs typeface="Monotype Corsiva"/>
              </a:rPr>
              <a:t>m</a:t>
            </a:r>
            <a:r>
              <a:rPr sz="2800" i="1" spc="-9" dirty="0" smtClean="0">
                <a:solidFill>
                  <a:srgbClr val="FF33CC"/>
                </a:solidFill>
                <a:latin typeface="Monotype Corsiva"/>
                <a:cs typeface="Monotype Corsiva"/>
              </a:rPr>
              <a:t>e</a:t>
            </a:r>
            <a:r>
              <a:rPr sz="2800" i="1" spc="0" dirty="0" smtClean="0">
                <a:solidFill>
                  <a:srgbClr val="FF33CC"/>
                </a:solidFill>
                <a:latin typeface="Monotype Corsiva"/>
                <a:cs typeface="Monotype Corsiva"/>
              </a:rPr>
              <a:t>t</a:t>
            </a:r>
            <a:r>
              <a:rPr sz="2800" i="1" spc="4" dirty="0" smtClean="0">
                <a:solidFill>
                  <a:srgbClr val="FF33CC"/>
                </a:solidFill>
                <a:latin typeface="Monotype Corsiva"/>
                <a:cs typeface="Monotype Corsiva"/>
              </a:rPr>
              <a:t>h</a:t>
            </a:r>
            <a:r>
              <a:rPr sz="2800" i="1" spc="0" dirty="0" smtClean="0">
                <a:solidFill>
                  <a:srgbClr val="FF33CC"/>
                </a:solidFill>
                <a:latin typeface="Monotype Corsiva"/>
                <a:cs typeface="Monotype Corsiva"/>
              </a:rPr>
              <a:t>ods</a:t>
            </a:r>
            <a:endParaRPr sz="2800">
              <a:latin typeface="Monotype Corsiva"/>
              <a:cs typeface="Monotype Corsiva"/>
            </a:endParaRPr>
          </a:p>
        </p:txBody>
      </p:sp>
      <p:sp>
        <p:nvSpPr>
          <p:cNvPr id="100" name="object 100"/>
          <p:cNvSpPr txBox="1"/>
          <p:nvPr/>
        </p:nvSpPr>
        <p:spPr>
          <a:xfrm>
            <a:off x="258267" y="1762556"/>
            <a:ext cx="8255836" cy="838096"/>
          </a:xfrm>
          <a:prstGeom prst="rect">
            <a:avLst/>
          </a:prstGeom>
        </p:spPr>
        <p:txBody>
          <a:bodyPr wrap="square" lIns="0" tIns="0" rIns="0" bIns="0" rtlCol="0">
            <a:noAutofit/>
          </a:bodyPr>
          <a:lstStyle/>
          <a:p>
            <a:pPr marL="12700">
              <a:lnSpc>
                <a:spcPts val="3210"/>
              </a:lnSpc>
              <a:spcBef>
                <a:spcPts val="160"/>
              </a:spcBef>
            </a:pPr>
            <a:r>
              <a:rPr sz="4200" spc="-24" baseline="4290" dirty="0" smtClean="0">
                <a:solidFill>
                  <a:srgbClr val="FF3399"/>
                </a:solidFill>
                <a:latin typeface="Wingdings"/>
                <a:cs typeface="Wingdings"/>
              </a:rPr>
              <a:t></a:t>
            </a:r>
            <a:r>
              <a:rPr sz="4200" spc="-489" baseline="4141" dirty="0" smtClean="0">
                <a:solidFill>
                  <a:srgbClr val="FF3399"/>
                </a:solidFill>
                <a:latin typeface="Times New Roman"/>
                <a:cs typeface="Times New Roman"/>
              </a:rPr>
              <a:t> </a:t>
            </a:r>
            <a:r>
              <a:rPr sz="4200" i="1" spc="0" baseline="4243" dirty="0" smtClean="0">
                <a:solidFill>
                  <a:srgbClr val="FFCC00"/>
                </a:solidFill>
                <a:latin typeface="Monotype Corsiva"/>
                <a:cs typeface="Monotype Corsiva"/>
              </a:rPr>
              <a:t>A</a:t>
            </a:r>
            <a:r>
              <a:rPr sz="4200" i="1" spc="-17" baseline="4243" dirty="0" smtClean="0">
                <a:solidFill>
                  <a:srgbClr val="FFCC00"/>
                </a:solidFill>
                <a:latin typeface="Monotype Corsiva"/>
                <a:cs typeface="Monotype Corsiva"/>
              </a:rPr>
              <a:t> </a:t>
            </a:r>
            <a:r>
              <a:rPr sz="4200" i="1" spc="4" baseline="4243" dirty="0" smtClean="0">
                <a:solidFill>
                  <a:srgbClr val="FFCC00"/>
                </a:solidFill>
                <a:latin typeface="Monotype Corsiva"/>
                <a:cs typeface="Monotype Corsiva"/>
              </a:rPr>
              <a:t>s</a:t>
            </a:r>
            <a:r>
              <a:rPr sz="4200" i="1" spc="0" baseline="4243" dirty="0" smtClean="0">
                <a:solidFill>
                  <a:srgbClr val="FFCC00"/>
                </a:solidFill>
                <a:latin typeface="Monotype Corsiva"/>
                <a:cs typeface="Monotype Corsiva"/>
              </a:rPr>
              <a:t>cien</a:t>
            </a:r>
            <a:r>
              <a:rPr sz="4200" i="1" spc="-4" baseline="4243" dirty="0" smtClean="0">
                <a:solidFill>
                  <a:srgbClr val="FFCC00"/>
                </a:solidFill>
                <a:latin typeface="Monotype Corsiva"/>
                <a:cs typeface="Monotype Corsiva"/>
              </a:rPr>
              <a:t>c</a:t>
            </a:r>
            <a:r>
              <a:rPr sz="4200" i="1" spc="0" baseline="4243" dirty="0" smtClean="0">
                <a:solidFill>
                  <a:srgbClr val="FFCC00"/>
                </a:solidFill>
                <a:latin typeface="Monotype Corsiva"/>
                <a:cs typeface="Monotype Corsiva"/>
              </a:rPr>
              <a:t>e</a:t>
            </a:r>
            <a:r>
              <a:rPr sz="4200" i="1" spc="-66" baseline="4243" dirty="0" smtClean="0">
                <a:solidFill>
                  <a:srgbClr val="FFCC00"/>
                </a:solidFill>
                <a:latin typeface="Monotype Corsiva"/>
                <a:cs typeface="Monotype Corsiva"/>
              </a:rPr>
              <a:t> </a:t>
            </a:r>
            <a:r>
              <a:rPr sz="4200" i="1" spc="9" baseline="4243" dirty="0" smtClean="0">
                <a:solidFill>
                  <a:srgbClr val="FFCC00"/>
                </a:solidFill>
                <a:latin typeface="Monotype Corsiva"/>
                <a:cs typeface="Monotype Corsiva"/>
              </a:rPr>
              <a:t>t</a:t>
            </a:r>
            <a:r>
              <a:rPr sz="4200" i="1" spc="0" baseline="4243" dirty="0" smtClean="0">
                <a:solidFill>
                  <a:srgbClr val="FFCC00"/>
                </a:solidFill>
                <a:latin typeface="Monotype Corsiva"/>
                <a:cs typeface="Monotype Corsiva"/>
              </a:rPr>
              <a:t>eacher</a:t>
            </a:r>
            <a:r>
              <a:rPr sz="4200" i="1" spc="-69"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m</a:t>
            </a:r>
            <a:r>
              <a:rPr sz="4200" i="1" spc="-9" baseline="4243" dirty="0" smtClean="0">
                <a:solidFill>
                  <a:srgbClr val="FFCC00"/>
                </a:solidFill>
                <a:latin typeface="Monotype Corsiva"/>
                <a:cs typeface="Monotype Corsiva"/>
              </a:rPr>
              <a:t>u</a:t>
            </a:r>
            <a:r>
              <a:rPr sz="4200" i="1" spc="0" baseline="4243" dirty="0" smtClean="0">
                <a:solidFill>
                  <a:srgbClr val="FFCC00"/>
                </a:solidFill>
                <a:latin typeface="Monotype Corsiva"/>
                <a:cs typeface="Monotype Corsiva"/>
              </a:rPr>
              <a:t>st</a:t>
            </a:r>
            <a:r>
              <a:rPr sz="4200" i="1" spc="-23"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use</a:t>
            </a:r>
            <a:r>
              <a:rPr sz="4200" i="1" spc="-31"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teaching</a:t>
            </a:r>
            <a:r>
              <a:rPr sz="4200" i="1" spc="-62"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methods</a:t>
            </a:r>
            <a:r>
              <a:rPr sz="4200" i="1" spc="-55"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t</a:t>
            </a:r>
            <a:r>
              <a:rPr sz="4200" i="1" spc="9" baseline="4243" dirty="0" smtClean="0">
                <a:solidFill>
                  <a:srgbClr val="FFCC00"/>
                </a:solidFill>
                <a:latin typeface="Monotype Corsiva"/>
                <a:cs typeface="Monotype Corsiva"/>
              </a:rPr>
              <a:t>h</a:t>
            </a:r>
            <a:r>
              <a:rPr sz="4200" i="1" spc="0" baseline="4243" dirty="0" smtClean="0">
                <a:solidFill>
                  <a:srgbClr val="FFCC00"/>
                </a:solidFill>
                <a:latin typeface="Monotype Corsiva"/>
                <a:cs typeface="Monotype Corsiva"/>
              </a:rPr>
              <a:t>at</a:t>
            </a:r>
            <a:r>
              <a:rPr sz="4200" i="1" spc="-41"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bring</a:t>
            </a:r>
            <a:r>
              <a:rPr sz="4200" i="1" spc="-4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out</a:t>
            </a:r>
            <a:r>
              <a:rPr sz="4200" i="1" spc="-33"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t</a:t>
            </a:r>
            <a:r>
              <a:rPr sz="4200" i="1" spc="9" baseline="4243" dirty="0" smtClean="0">
                <a:solidFill>
                  <a:srgbClr val="FFCC00"/>
                </a:solidFill>
                <a:latin typeface="Monotype Corsiva"/>
                <a:cs typeface="Monotype Corsiva"/>
              </a:rPr>
              <a:t>h</a:t>
            </a:r>
            <a:r>
              <a:rPr sz="4200" i="1" spc="0" baseline="4243" dirty="0" smtClean="0">
                <a:solidFill>
                  <a:srgbClr val="FFCC00"/>
                </a:solidFill>
                <a:latin typeface="Monotype Corsiva"/>
                <a:cs typeface="Monotype Corsiva"/>
              </a:rPr>
              <a:t>e</a:t>
            </a:r>
            <a:endParaRPr sz="2800">
              <a:latin typeface="Monotype Corsiva"/>
              <a:cs typeface="Monotype Corsiva"/>
            </a:endParaRPr>
          </a:p>
          <a:p>
            <a:pPr marL="355600" marR="57896">
              <a:lnSpc>
                <a:spcPct val="93505"/>
              </a:lnSpc>
              <a:spcBef>
                <a:spcPts val="54"/>
              </a:spcBef>
            </a:pPr>
            <a:r>
              <a:rPr sz="2800" i="1" spc="0" dirty="0" smtClean="0">
                <a:solidFill>
                  <a:srgbClr val="FFCC00"/>
                </a:solidFill>
                <a:latin typeface="Monotype Corsiva"/>
                <a:cs typeface="Monotype Corsiva"/>
              </a:rPr>
              <a:t>de</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ire</a:t>
            </a:r>
            <a:r>
              <a:rPr sz="2800" i="1" spc="-5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learn</a:t>
            </a:r>
            <a:r>
              <a:rPr sz="2800" i="1" spc="-49"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n</a:t>
            </a:r>
            <a:r>
              <a:rPr sz="2800" i="1" spc="-1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their</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udent</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endParaRPr sz="2800">
              <a:latin typeface="Monotype Corsiva"/>
              <a:cs typeface="Monotype Corsiva"/>
            </a:endParaRPr>
          </a:p>
        </p:txBody>
      </p:sp>
      <p:sp>
        <p:nvSpPr>
          <p:cNvPr id="101" name="object 101"/>
          <p:cNvSpPr txBox="1"/>
          <p:nvPr/>
        </p:nvSpPr>
        <p:spPr>
          <a:xfrm>
            <a:off x="258267" y="2701340"/>
            <a:ext cx="8499295" cy="3399051"/>
          </a:xfrm>
          <a:prstGeom prst="rect">
            <a:avLst/>
          </a:prstGeom>
        </p:spPr>
        <p:txBody>
          <a:bodyPr wrap="square" lIns="0" tIns="0" rIns="0" bIns="0" rtlCol="0">
            <a:noAutofit/>
          </a:bodyPr>
          <a:lstStyle/>
          <a:p>
            <a:pPr marL="12700" marR="47151">
              <a:lnSpc>
                <a:spcPts val="3210"/>
              </a:lnSpc>
              <a:spcBef>
                <a:spcPts val="160"/>
              </a:spcBef>
            </a:pPr>
            <a:r>
              <a:rPr sz="4200" spc="-24" baseline="4290" dirty="0" smtClean="0">
                <a:solidFill>
                  <a:srgbClr val="FF3399"/>
                </a:solidFill>
                <a:latin typeface="Wingdings"/>
                <a:cs typeface="Wingdings"/>
              </a:rPr>
              <a:t></a:t>
            </a:r>
            <a:r>
              <a:rPr sz="4200" spc="-489" baseline="4141" dirty="0" smtClean="0">
                <a:solidFill>
                  <a:srgbClr val="FF3399"/>
                </a:solidFill>
                <a:latin typeface="Times New Roman"/>
                <a:cs typeface="Times New Roman"/>
              </a:rPr>
              <a:t> </a:t>
            </a:r>
            <a:r>
              <a:rPr sz="4200" i="1" spc="0" baseline="4243" dirty="0" smtClean="0">
                <a:solidFill>
                  <a:srgbClr val="FFCC00"/>
                </a:solidFill>
                <a:latin typeface="Monotype Corsiva"/>
                <a:cs typeface="Monotype Corsiva"/>
              </a:rPr>
              <a:t>So</a:t>
            </a:r>
            <a:r>
              <a:rPr sz="4200" i="1" spc="-9" baseline="4243" dirty="0" smtClean="0">
                <a:solidFill>
                  <a:srgbClr val="FFCC00"/>
                </a:solidFill>
                <a:latin typeface="Monotype Corsiva"/>
                <a:cs typeface="Monotype Corsiva"/>
              </a:rPr>
              <a:t>m</a:t>
            </a:r>
            <a:r>
              <a:rPr sz="4200" i="1" spc="0" baseline="4243" dirty="0" smtClean="0">
                <a:solidFill>
                  <a:srgbClr val="FFCC00"/>
                </a:solidFill>
                <a:latin typeface="Monotype Corsiva"/>
                <a:cs typeface="Monotype Corsiva"/>
              </a:rPr>
              <a:t>e</a:t>
            </a:r>
            <a:r>
              <a:rPr sz="4200" i="1" spc="-3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of</a:t>
            </a:r>
            <a:r>
              <a:rPr sz="4200" i="1" spc="-1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t</a:t>
            </a:r>
            <a:r>
              <a:rPr sz="4200" i="1" spc="9" baseline="4243" dirty="0" smtClean="0">
                <a:solidFill>
                  <a:srgbClr val="FFCC00"/>
                </a:solidFill>
                <a:latin typeface="Monotype Corsiva"/>
                <a:cs typeface="Monotype Corsiva"/>
              </a:rPr>
              <a:t>h</a:t>
            </a:r>
            <a:r>
              <a:rPr sz="4200" i="1" spc="0" baseline="4243" dirty="0" smtClean="0">
                <a:solidFill>
                  <a:srgbClr val="FFCC00"/>
                </a:solidFill>
                <a:latin typeface="Monotype Corsiva"/>
                <a:cs typeface="Monotype Corsiva"/>
              </a:rPr>
              <a:t>ese</a:t>
            </a:r>
            <a:r>
              <a:rPr sz="4200" i="1" spc="-49" baseline="4243" dirty="0" smtClean="0">
                <a:solidFill>
                  <a:srgbClr val="FFCC00"/>
                </a:solidFill>
                <a:latin typeface="Monotype Corsiva"/>
                <a:cs typeface="Monotype Corsiva"/>
              </a:rPr>
              <a:t> </a:t>
            </a:r>
            <a:r>
              <a:rPr sz="4200" i="1" spc="-9" baseline="4243" dirty="0" smtClean="0">
                <a:solidFill>
                  <a:srgbClr val="FFCC00"/>
                </a:solidFill>
                <a:latin typeface="Monotype Corsiva"/>
                <a:cs typeface="Monotype Corsiva"/>
              </a:rPr>
              <a:t>m</a:t>
            </a:r>
            <a:r>
              <a:rPr sz="4200" i="1" spc="0" baseline="4243" dirty="0" smtClean="0">
                <a:solidFill>
                  <a:srgbClr val="FFCC00"/>
                </a:solidFill>
                <a:latin typeface="Monotype Corsiva"/>
                <a:cs typeface="Monotype Corsiva"/>
              </a:rPr>
              <a:t>et</a:t>
            </a:r>
            <a:r>
              <a:rPr sz="4200" i="1" spc="4" baseline="4243" dirty="0" smtClean="0">
                <a:solidFill>
                  <a:srgbClr val="FFCC00"/>
                </a:solidFill>
                <a:latin typeface="Monotype Corsiva"/>
                <a:cs typeface="Monotype Corsiva"/>
              </a:rPr>
              <a:t>h</a:t>
            </a:r>
            <a:r>
              <a:rPr sz="4200" i="1" spc="0" baseline="4243" dirty="0" smtClean="0">
                <a:solidFill>
                  <a:srgbClr val="FFCC00"/>
                </a:solidFill>
                <a:latin typeface="Monotype Corsiva"/>
                <a:cs typeface="Monotype Corsiva"/>
              </a:rPr>
              <a:t>ods</a:t>
            </a:r>
            <a:r>
              <a:rPr sz="4200" i="1" spc="-6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may</a:t>
            </a:r>
            <a:r>
              <a:rPr sz="4200" i="1" spc="-3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be</a:t>
            </a:r>
            <a:r>
              <a:rPr sz="4200" i="1" spc="-21"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u</a:t>
            </a:r>
            <a:r>
              <a:rPr sz="4200" i="1" spc="-9" baseline="4243" dirty="0" smtClean="0">
                <a:solidFill>
                  <a:srgbClr val="FFCC00"/>
                </a:solidFill>
                <a:latin typeface="Monotype Corsiva"/>
                <a:cs typeface="Monotype Corsiva"/>
              </a:rPr>
              <a:t>n</a:t>
            </a:r>
            <a:r>
              <a:rPr sz="4200" i="1" spc="0" baseline="4243" dirty="0" smtClean="0">
                <a:solidFill>
                  <a:srgbClr val="FFCC00"/>
                </a:solidFill>
                <a:latin typeface="Monotype Corsiva"/>
                <a:cs typeface="Monotype Corsiva"/>
              </a:rPr>
              <a:t>ort</a:t>
            </a:r>
            <a:r>
              <a:rPr sz="4200" i="1" spc="9" baseline="4243" dirty="0" smtClean="0">
                <a:solidFill>
                  <a:srgbClr val="FFCC00"/>
                </a:solidFill>
                <a:latin typeface="Monotype Corsiva"/>
                <a:cs typeface="Monotype Corsiva"/>
              </a:rPr>
              <a:t>h</a:t>
            </a:r>
            <a:r>
              <a:rPr sz="4200" i="1" spc="0" baseline="4243" dirty="0" smtClean="0">
                <a:solidFill>
                  <a:srgbClr val="FFCC00"/>
                </a:solidFill>
                <a:latin typeface="Monotype Corsiva"/>
                <a:cs typeface="Monotype Corsiva"/>
              </a:rPr>
              <a:t>odox</a:t>
            </a:r>
            <a:r>
              <a:rPr sz="4200" i="1" spc="-78"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no</a:t>
            </a:r>
            <a:r>
              <a:rPr sz="4200" i="1" spc="-24" baseline="4243" dirty="0" smtClean="0">
                <a:solidFill>
                  <a:srgbClr val="FFCC00"/>
                </a:solidFill>
                <a:latin typeface="Monotype Corsiva"/>
                <a:cs typeface="Monotype Corsiva"/>
              </a:rPr>
              <a:t> </a:t>
            </a:r>
            <a:r>
              <a:rPr sz="4200" i="1" spc="9" baseline="4243" dirty="0" smtClean="0">
                <a:solidFill>
                  <a:srgbClr val="FFCC00"/>
                </a:solidFill>
                <a:latin typeface="Monotype Corsiva"/>
                <a:cs typeface="Monotype Corsiva"/>
              </a:rPr>
              <a:t>d</a:t>
            </a:r>
            <a:r>
              <a:rPr sz="4200" i="1" spc="0" baseline="4243" dirty="0" smtClean="0">
                <a:solidFill>
                  <a:srgbClr val="FFCC00"/>
                </a:solidFill>
                <a:latin typeface="Monotype Corsiva"/>
                <a:cs typeface="Monotype Corsiva"/>
              </a:rPr>
              <a:t>oubt,</a:t>
            </a:r>
            <a:r>
              <a:rPr sz="4200" i="1" spc="-63" baseline="4243" dirty="0" smtClean="0">
                <a:solidFill>
                  <a:srgbClr val="FFCC00"/>
                </a:solidFill>
                <a:latin typeface="Monotype Corsiva"/>
                <a:cs typeface="Monotype Corsiva"/>
              </a:rPr>
              <a:t> </a:t>
            </a:r>
            <a:r>
              <a:rPr sz="4200" i="1" spc="9" baseline="4243" dirty="0" smtClean="0">
                <a:solidFill>
                  <a:srgbClr val="FFCC00"/>
                </a:solidFill>
                <a:latin typeface="Monotype Corsiva"/>
                <a:cs typeface="Monotype Corsiva"/>
              </a:rPr>
              <a:t>b</a:t>
            </a:r>
            <a:r>
              <a:rPr sz="4200" i="1" spc="0" baseline="4243" dirty="0" smtClean="0">
                <a:solidFill>
                  <a:srgbClr val="FFCC00"/>
                </a:solidFill>
                <a:latin typeface="Monotype Corsiva"/>
                <a:cs typeface="Monotype Corsiva"/>
              </a:rPr>
              <a:t>ut</a:t>
            </a:r>
            <a:r>
              <a:rPr sz="4200" i="1" spc="-33"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t</a:t>
            </a:r>
            <a:r>
              <a:rPr sz="4200" i="1" spc="9" baseline="4243" dirty="0" smtClean="0">
                <a:solidFill>
                  <a:srgbClr val="FFCC00"/>
                </a:solidFill>
                <a:latin typeface="Monotype Corsiva"/>
                <a:cs typeface="Monotype Corsiva"/>
              </a:rPr>
              <a:t>h</a:t>
            </a:r>
            <a:r>
              <a:rPr sz="4200" i="1" spc="0" baseline="4243" dirty="0" smtClean="0">
                <a:solidFill>
                  <a:srgbClr val="FFCC00"/>
                </a:solidFill>
                <a:latin typeface="Monotype Corsiva"/>
                <a:cs typeface="Monotype Corsiva"/>
              </a:rPr>
              <a:t>ey’re</a:t>
            </a:r>
            <a:endParaRPr sz="2800">
              <a:latin typeface="Monotype Corsiva"/>
              <a:cs typeface="Monotype Corsiva"/>
            </a:endParaRPr>
          </a:p>
          <a:p>
            <a:pPr marL="355600">
              <a:lnSpc>
                <a:spcPts val="3141"/>
              </a:lnSpc>
              <a:spcBef>
                <a:spcPts val="59"/>
              </a:spcBef>
            </a:pPr>
            <a:r>
              <a:rPr sz="2800" i="1" spc="0" dirty="0" smtClean="0">
                <a:solidFill>
                  <a:srgbClr val="FFCC00"/>
                </a:solidFill>
                <a:latin typeface="Monotype Corsiva"/>
                <a:cs typeface="Monotype Corsiva"/>
              </a:rPr>
              <a:t>very</a:t>
            </a:r>
            <a:r>
              <a:rPr sz="2800" i="1" spc="-3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effect</a:t>
            </a:r>
            <a:r>
              <a:rPr sz="2800" i="1" spc="9"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ve</a:t>
            </a:r>
            <a:r>
              <a:rPr sz="2800" i="1" spc="-6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t>
            </a:r>
            <a:r>
              <a:rPr sz="2800" i="1" spc="-1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vi</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it</a:t>
            </a:r>
            <a:r>
              <a:rPr sz="2800" i="1" spc="-43"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o</a:t>
            </a:r>
            <a:r>
              <a:rPr sz="2800" i="1" spc="-20"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museum</a:t>
            </a:r>
            <a:r>
              <a:rPr sz="2800" i="1" spc="-6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see</a:t>
            </a:r>
            <a:r>
              <a:rPr sz="2800" i="1" spc="-2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dinosaur</a:t>
            </a:r>
            <a:r>
              <a:rPr sz="2800" i="1" spc="-7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k</a:t>
            </a:r>
            <a:r>
              <a:rPr sz="2800" i="1" spc="0" dirty="0" smtClean="0">
                <a:solidFill>
                  <a:srgbClr val="FFCC00"/>
                </a:solidFill>
                <a:latin typeface="Monotype Corsiva"/>
                <a:cs typeface="Monotype Corsiva"/>
              </a:rPr>
              <a:t>eletons </a:t>
            </a:r>
            <a:endParaRPr sz="2800">
              <a:latin typeface="Monotype Corsiva"/>
              <a:cs typeface="Monotype Corsiva"/>
            </a:endParaRPr>
          </a:p>
          <a:p>
            <a:pPr marL="355600">
              <a:lnSpc>
                <a:spcPts val="3141"/>
              </a:lnSpc>
              <a:spcBef>
                <a:spcPts val="219"/>
              </a:spcBef>
            </a:pPr>
            <a:r>
              <a:rPr sz="2800" i="1" spc="0" dirty="0" smtClean="0">
                <a:solidFill>
                  <a:srgbClr val="FFCC00"/>
                </a:solidFill>
                <a:latin typeface="Monotype Corsiva"/>
                <a:cs typeface="Monotype Corsiva"/>
              </a:rPr>
              <a:t>ins</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ead</a:t>
            </a:r>
            <a:r>
              <a:rPr sz="2800" i="1" spc="-6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 a</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eory</a:t>
            </a:r>
            <a:r>
              <a:rPr sz="2800" i="1" spc="-5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class</a:t>
            </a:r>
            <a:r>
              <a:rPr sz="2800" i="1" spc="-2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at</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is</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more</a:t>
            </a:r>
            <a:r>
              <a:rPr sz="2800" i="1" spc="-46"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b</a:t>
            </a:r>
            <a:r>
              <a:rPr sz="2800" i="1" spc="0" dirty="0" smtClean="0">
                <a:solidFill>
                  <a:srgbClr val="FFCC00"/>
                </a:solidFill>
                <a:latin typeface="Monotype Corsiva"/>
                <a:cs typeface="Monotype Corsiva"/>
              </a:rPr>
              <a:t>oring</a:t>
            </a:r>
            <a:r>
              <a:rPr sz="2800" i="1" spc="-4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an</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illu</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tr</a:t>
            </a:r>
            <a:r>
              <a:rPr sz="2800" i="1" spc="9"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ti</a:t>
            </a:r>
            <a:r>
              <a:rPr sz="2800" i="1" spc="14"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a:t>
            </a:r>
            <a:r>
              <a:rPr sz="2800" i="1" spc="-11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 </a:t>
            </a:r>
            <a:endParaRPr sz="2800">
              <a:latin typeface="Monotype Corsiva"/>
              <a:cs typeface="Monotype Corsiva"/>
            </a:endParaRPr>
          </a:p>
          <a:p>
            <a:pPr marL="355600">
              <a:lnSpc>
                <a:spcPts val="3141"/>
              </a:lnSpc>
              <a:spcBef>
                <a:spcPts val="219"/>
              </a:spcBef>
            </a:pPr>
            <a:r>
              <a:rPr sz="2800" i="1" spc="0" dirty="0" smtClean="0">
                <a:solidFill>
                  <a:srgbClr val="FFCC00"/>
                </a:solidFill>
                <a:latin typeface="Monotype Corsiva"/>
                <a:cs typeface="Monotype Corsiva"/>
              </a:rPr>
              <a:t>class</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held</a:t>
            </a:r>
            <a:r>
              <a:rPr sz="2800" i="1" spc="-2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outdoors</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demonstra</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e</a:t>
            </a:r>
            <a:r>
              <a:rPr sz="2800" i="1" spc="-10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l</a:t>
            </a:r>
            <a:r>
              <a:rPr sz="2800" i="1" spc="4" dirty="0" smtClean="0">
                <a:solidFill>
                  <a:srgbClr val="FFCC00"/>
                </a:solidFill>
                <a:latin typeface="Monotype Corsiva"/>
                <a:cs typeface="Monotype Corsiva"/>
              </a:rPr>
              <a:t>a</a:t>
            </a:r>
            <a:r>
              <a:rPr sz="2800" i="1" spc="0" dirty="0" smtClean="0">
                <a:solidFill>
                  <a:srgbClr val="FFCC00"/>
                </a:solidFill>
                <a:latin typeface="Monotype Corsiva"/>
                <a:cs typeface="Monotype Corsiva"/>
              </a:rPr>
              <a:t>ws</a:t>
            </a:r>
            <a:r>
              <a:rPr sz="2800" i="1" spc="-4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Phy</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ics</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ins</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ead</a:t>
            </a:r>
            <a:r>
              <a:rPr sz="2800" i="1" spc="-6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 </a:t>
            </a:r>
            <a:endParaRPr sz="2800">
              <a:latin typeface="Monotype Corsiva"/>
              <a:cs typeface="Monotype Corsiva"/>
            </a:endParaRPr>
          </a:p>
          <a:p>
            <a:pPr marL="355600">
              <a:lnSpc>
                <a:spcPts val="3141"/>
              </a:lnSpc>
              <a:spcBef>
                <a:spcPts val="219"/>
              </a:spcBef>
            </a:pPr>
            <a:r>
              <a:rPr sz="2800" i="1" spc="0" dirty="0" smtClean="0">
                <a:solidFill>
                  <a:srgbClr val="FFCC00"/>
                </a:solidFill>
                <a:latin typeface="Monotype Corsiva"/>
                <a:cs typeface="Monotype Corsiva"/>
              </a:rPr>
              <a:t>just</a:t>
            </a:r>
            <a:r>
              <a:rPr sz="2800" i="1" spc="-36"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aking</a:t>
            </a:r>
            <a:r>
              <a:rPr sz="2800" i="1" spc="-4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eir</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udents</a:t>
            </a:r>
            <a:r>
              <a:rPr sz="2800" i="1" spc="-7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a:t>
            </a:r>
            <a:r>
              <a:rPr sz="2800" i="1" spc="-9" dirty="0" smtClean="0">
                <a:solidFill>
                  <a:srgbClr val="FFCC00"/>
                </a:solidFill>
                <a:latin typeface="Monotype Corsiva"/>
                <a:cs typeface="Monotype Corsiva"/>
              </a:rPr>
              <a:t>e</a:t>
            </a:r>
            <a:r>
              <a:rPr sz="2800" i="1" spc="0" dirty="0" smtClean="0">
                <a:solidFill>
                  <a:srgbClr val="FFCC00"/>
                </a:solidFill>
                <a:latin typeface="Monotype Corsiva"/>
                <a:cs typeface="Monotype Corsiva"/>
              </a:rPr>
              <a:t>m</a:t>
            </a:r>
            <a:r>
              <a:rPr sz="2800" i="1" spc="-9" dirty="0" smtClean="0">
                <a:solidFill>
                  <a:srgbClr val="FFCC00"/>
                </a:solidFill>
                <a:latin typeface="Monotype Corsiva"/>
                <a:cs typeface="Monotype Corsiva"/>
              </a:rPr>
              <a:t>o</a:t>
            </a:r>
            <a:r>
              <a:rPr sz="2800" i="1" spc="0" dirty="0" smtClean="0">
                <a:solidFill>
                  <a:srgbClr val="FFCC00"/>
                </a:solidFill>
                <a:latin typeface="Monotype Corsiva"/>
                <a:cs typeface="Monotype Corsiva"/>
              </a:rPr>
              <a:t>rize</a:t>
            </a:r>
            <a:r>
              <a:rPr sz="2800" i="1" spc="-4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9"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a:t>
            </a:r>
            <a:r>
              <a:rPr sz="2800" i="1" spc="-4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or</a:t>
            </a:r>
            <a:r>
              <a:rPr sz="2800" i="1" spc="-1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ask</a:t>
            </a:r>
            <a:r>
              <a:rPr sz="2800" i="1" spc="4"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ng</a:t>
            </a:r>
            <a:r>
              <a:rPr sz="2800" i="1" spc="-5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udents</a:t>
            </a:r>
            <a:r>
              <a:rPr sz="2800" i="1" spc="-7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 </a:t>
            </a:r>
            <a:endParaRPr sz="2800">
              <a:latin typeface="Monotype Corsiva"/>
              <a:cs typeface="Monotype Corsiva"/>
            </a:endParaRPr>
          </a:p>
          <a:p>
            <a:pPr marL="355600">
              <a:lnSpc>
                <a:spcPts val="3141"/>
              </a:lnSpc>
              <a:spcBef>
                <a:spcPts val="219"/>
              </a:spcBef>
            </a:pPr>
            <a:r>
              <a:rPr sz="2800" i="1" spc="0" dirty="0" smtClean="0">
                <a:solidFill>
                  <a:srgbClr val="FFCC00"/>
                </a:solidFill>
                <a:latin typeface="Monotype Corsiva"/>
                <a:cs typeface="Monotype Corsiva"/>
              </a:rPr>
              <a:t>expla</a:t>
            </a:r>
            <a:r>
              <a:rPr sz="2800" i="1" spc="9"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n</a:t>
            </a:r>
            <a:r>
              <a:rPr sz="2800" i="1" spc="-71"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cien</a:t>
            </a:r>
            <a:r>
              <a:rPr sz="2800" i="1" spc="-4" dirty="0" smtClean="0">
                <a:solidFill>
                  <a:srgbClr val="FFCC00"/>
                </a:solidFill>
                <a:latin typeface="Monotype Corsiva"/>
                <a:cs typeface="Monotype Corsiva"/>
              </a:rPr>
              <a:t>c</a:t>
            </a:r>
            <a:r>
              <a:rPr sz="2800" i="1" spc="0" dirty="0" smtClean="0">
                <a:solidFill>
                  <a:srgbClr val="FFCC00"/>
                </a:solidFill>
                <a:latin typeface="Monotype Corsiva"/>
                <a:cs typeface="Monotype Corsiva"/>
              </a:rPr>
              <a:t>e</a:t>
            </a:r>
            <a:r>
              <a:rPr sz="2800" i="1" spc="-66"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he</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way</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ey</a:t>
            </a:r>
            <a:r>
              <a:rPr sz="2800" i="1" spc="-41"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ee</a:t>
            </a:r>
            <a:r>
              <a:rPr sz="2800" i="1" spc="-3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it</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ins</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ead</a:t>
            </a:r>
            <a:r>
              <a:rPr sz="2800" i="1" spc="-6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just</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following</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 </a:t>
            </a:r>
            <a:endParaRPr sz="2800">
              <a:latin typeface="Monotype Corsiva"/>
              <a:cs typeface="Monotype Corsiva"/>
            </a:endParaRPr>
          </a:p>
          <a:p>
            <a:pPr marL="355600">
              <a:lnSpc>
                <a:spcPts val="3141"/>
              </a:lnSpc>
              <a:spcBef>
                <a:spcPts val="219"/>
              </a:spcBef>
            </a:pPr>
            <a:r>
              <a:rPr sz="2800" i="1" spc="0" dirty="0" smtClean="0">
                <a:solidFill>
                  <a:srgbClr val="FFCC00"/>
                </a:solidFill>
                <a:latin typeface="Monotype Corsiva"/>
                <a:cs typeface="Monotype Corsiva"/>
              </a:rPr>
              <a:t>fixed</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curric</a:t>
            </a:r>
            <a:r>
              <a:rPr sz="2800" i="1" spc="-4" dirty="0" smtClean="0">
                <a:solidFill>
                  <a:srgbClr val="FFCC00"/>
                </a:solidFill>
                <a:latin typeface="Monotype Corsiva"/>
                <a:cs typeface="Monotype Corsiva"/>
              </a:rPr>
              <a:t>u</a:t>
            </a:r>
            <a:r>
              <a:rPr sz="2800" i="1" spc="0" dirty="0" smtClean="0">
                <a:solidFill>
                  <a:srgbClr val="FFCC00"/>
                </a:solidFill>
                <a:latin typeface="Monotype Corsiva"/>
                <a:cs typeface="Monotype Corsiva"/>
              </a:rPr>
              <a:t>lum</a:t>
            </a:r>
            <a:r>
              <a:rPr sz="2800" i="1" spc="-7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t>
            </a:r>
            <a:r>
              <a:rPr sz="2800" i="1" spc="-2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ese</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are</a:t>
            </a:r>
            <a:r>
              <a:rPr sz="2800" i="1" spc="-29"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et</a:t>
            </a:r>
            <a:r>
              <a:rPr sz="2800" i="1" spc="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ods</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at</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are</a:t>
            </a:r>
            <a:r>
              <a:rPr sz="2800" i="1" spc="-2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bound</a:t>
            </a:r>
            <a:r>
              <a:rPr sz="2800" i="1" spc="-6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increase</a:t>
            </a:r>
            <a:endParaRPr sz="2800">
              <a:latin typeface="Monotype Corsiva"/>
              <a:cs typeface="Monotype Corsiva"/>
            </a:endParaRPr>
          </a:p>
          <a:p>
            <a:pPr marL="355600" marR="47151">
              <a:lnSpc>
                <a:spcPct val="93505"/>
              </a:lnSpc>
              <a:spcBef>
                <a:spcPts val="224"/>
              </a:spcBef>
            </a:pP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udent</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r>
              <a:rPr sz="2800" i="1" spc="-8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interest</a:t>
            </a:r>
            <a:r>
              <a:rPr sz="2800" i="1" spc="-5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science</a:t>
            </a:r>
            <a:endParaRPr sz="2800">
              <a:latin typeface="Monotype Corsiva"/>
              <a:cs typeface="Monotype Corsiva"/>
            </a:endParaRPr>
          </a:p>
        </p:txBody>
      </p:sp>
    </p:spTree>
    <p:extLst>
      <p:ext uri="{BB962C8B-B14F-4D97-AF65-F5344CB8AC3E}">
        <p14:creationId xmlns:p14="http://schemas.microsoft.com/office/powerpoint/2010/main" val="496400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3972305" y="456622"/>
            <a:ext cx="1299339" cy="584708"/>
          </a:xfrm>
          <a:prstGeom prst="rect">
            <a:avLst/>
          </a:prstGeom>
        </p:spPr>
        <p:txBody>
          <a:bodyPr wrap="square" lIns="0" tIns="0" rIns="0" bIns="0" rtlCol="0">
            <a:noAutofit/>
          </a:bodyPr>
          <a:lstStyle/>
          <a:p>
            <a:pPr marL="12700">
              <a:lnSpc>
                <a:spcPts val="4605"/>
              </a:lnSpc>
              <a:spcBef>
                <a:spcPts val="230"/>
              </a:spcBef>
            </a:pPr>
            <a:r>
              <a:rPr sz="6600" spc="-29" baseline="4526" dirty="0" smtClean="0">
                <a:solidFill>
                  <a:srgbClr val="FFFFFF"/>
                </a:solidFill>
                <a:latin typeface="Gabriola"/>
                <a:cs typeface="Gabriola"/>
              </a:rPr>
              <a:t>C</a:t>
            </a:r>
            <a:r>
              <a:rPr sz="6600" spc="-19" baseline="4526" dirty="0" smtClean="0">
                <a:solidFill>
                  <a:srgbClr val="FFFFFF"/>
                </a:solidFill>
                <a:latin typeface="Gabriola"/>
                <a:cs typeface="Gabriola"/>
              </a:rPr>
              <a:t>o</a:t>
            </a:r>
            <a:r>
              <a:rPr sz="6600" spc="-29" baseline="4526" dirty="0" smtClean="0">
                <a:solidFill>
                  <a:srgbClr val="FFFFFF"/>
                </a:solidFill>
                <a:latin typeface="Gabriola"/>
                <a:cs typeface="Gabriola"/>
              </a:rPr>
              <a:t>n</a:t>
            </a:r>
            <a:r>
              <a:rPr sz="6600" spc="0" baseline="4526" dirty="0" smtClean="0">
                <a:solidFill>
                  <a:srgbClr val="FFFFFF"/>
                </a:solidFill>
                <a:latin typeface="Gabriola"/>
                <a:cs typeface="Gabriola"/>
              </a:rPr>
              <a:t>t</a:t>
            </a:r>
            <a:r>
              <a:rPr sz="6600" spc="-19" baseline="4526" dirty="0" smtClean="0">
                <a:solidFill>
                  <a:srgbClr val="FFFFFF"/>
                </a:solidFill>
                <a:latin typeface="Gabriola"/>
                <a:cs typeface="Gabriola"/>
              </a:rPr>
              <a:t>.</a:t>
            </a:r>
            <a:r>
              <a:rPr sz="6600" spc="0" baseline="4526" dirty="0" smtClean="0">
                <a:solidFill>
                  <a:srgbClr val="FFFFFF"/>
                </a:solidFill>
                <a:latin typeface="Gabriola"/>
                <a:cs typeface="Gabriola"/>
              </a:rPr>
              <a:t>…</a:t>
            </a:r>
            <a:endParaRPr sz="4400">
              <a:latin typeface="Gabriola"/>
              <a:cs typeface="Gabriola"/>
            </a:endParaRPr>
          </a:p>
        </p:txBody>
      </p:sp>
      <p:sp>
        <p:nvSpPr>
          <p:cNvPr id="100" name="object 100"/>
          <p:cNvSpPr txBox="1"/>
          <p:nvPr/>
        </p:nvSpPr>
        <p:spPr>
          <a:xfrm>
            <a:off x="708456" y="1137232"/>
            <a:ext cx="7863572" cy="380491"/>
          </a:xfrm>
          <a:prstGeom prst="rect">
            <a:avLst/>
          </a:prstGeom>
        </p:spPr>
        <p:txBody>
          <a:bodyPr wrap="square" lIns="0" tIns="0" rIns="0" bIns="0" rtlCol="0">
            <a:noAutofit/>
          </a:bodyPr>
          <a:lstStyle/>
          <a:p>
            <a:pPr marL="12700">
              <a:lnSpc>
                <a:spcPts val="2970"/>
              </a:lnSpc>
              <a:spcBef>
                <a:spcPts val="148"/>
              </a:spcBef>
            </a:pPr>
            <a:r>
              <a:rPr sz="4200" i="1" spc="14" baseline="5304" dirty="0" smtClean="0">
                <a:solidFill>
                  <a:srgbClr val="FF33CC"/>
                </a:solidFill>
                <a:latin typeface="Monotype Corsiva"/>
                <a:cs typeface="Monotype Corsiva"/>
              </a:rPr>
              <a:t>20</a:t>
            </a:r>
            <a:r>
              <a:rPr sz="4200" i="1" spc="4" baseline="5304" dirty="0" smtClean="0">
                <a:solidFill>
                  <a:srgbClr val="FF33CC"/>
                </a:solidFill>
                <a:latin typeface="Monotype Corsiva"/>
                <a:cs typeface="Monotype Corsiva"/>
              </a:rPr>
              <a:t>.</a:t>
            </a:r>
            <a:r>
              <a:rPr sz="4200" i="1" spc="0" baseline="5304" dirty="0" smtClean="0">
                <a:solidFill>
                  <a:srgbClr val="FF33CC"/>
                </a:solidFill>
                <a:latin typeface="Monotype Corsiva"/>
                <a:cs typeface="Monotype Corsiva"/>
              </a:rPr>
              <a:t>T</a:t>
            </a:r>
            <a:r>
              <a:rPr sz="4200" i="1" spc="9" baseline="5304" dirty="0" smtClean="0">
                <a:solidFill>
                  <a:srgbClr val="FF33CC"/>
                </a:solidFill>
                <a:latin typeface="Monotype Corsiva"/>
                <a:cs typeface="Monotype Corsiva"/>
              </a:rPr>
              <a:t>h</a:t>
            </a:r>
            <a:r>
              <a:rPr sz="4200" i="1" spc="0" baseline="5304" dirty="0" smtClean="0">
                <a:solidFill>
                  <a:srgbClr val="FF33CC"/>
                </a:solidFill>
                <a:latin typeface="Monotype Corsiva"/>
                <a:cs typeface="Monotype Corsiva"/>
              </a:rPr>
              <a:t>ey</a:t>
            </a:r>
            <a:r>
              <a:rPr sz="4200" i="1" spc="-97" baseline="5304" dirty="0" smtClean="0">
                <a:solidFill>
                  <a:srgbClr val="FF33CC"/>
                </a:solidFill>
                <a:latin typeface="Monotype Corsiva"/>
                <a:cs typeface="Monotype Corsiva"/>
              </a:rPr>
              <a:t> </a:t>
            </a:r>
            <a:r>
              <a:rPr sz="4200" i="1" spc="9" baseline="5304" dirty="0" smtClean="0">
                <a:solidFill>
                  <a:srgbClr val="FF33CC"/>
                </a:solidFill>
                <a:latin typeface="Monotype Corsiva"/>
                <a:cs typeface="Monotype Corsiva"/>
              </a:rPr>
              <a:t>u</a:t>
            </a:r>
            <a:r>
              <a:rPr sz="4200" i="1" spc="14" baseline="5304" dirty="0" smtClean="0">
                <a:solidFill>
                  <a:srgbClr val="FF33CC"/>
                </a:solidFill>
                <a:latin typeface="Monotype Corsiva"/>
                <a:cs typeface="Monotype Corsiva"/>
              </a:rPr>
              <a:t>s</a:t>
            </a:r>
            <a:r>
              <a:rPr sz="4200" i="1" spc="0" baseline="5304" dirty="0" smtClean="0">
                <a:solidFill>
                  <a:srgbClr val="FF33CC"/>
                </a:solidFill>
                <a:latin typeface="Monotype Corsiva"/>
                <a:cs typeface="Monotype Corsiva"/>
              </a:rPr>
              <a:t>e</a:t>
            </a:r>
            <a:r>
              <a:rPr sz="4200" i="1" spc="-56" baseline="5304" dirty="0" smtClean="0">
                <a:solidFill>
                  <a:srgbClr val="FF33CC"/>
                </a:solidFill>
                <a:latin typeface="Monotype Corsiva"/>
                <a:cs typeface="Monotype Corsiva"/>
              </a:rPr>
              <a:t> </a:t>
            </a:r>
            <a:r>
              <a:rPr sz="4200" i="1" spc="0" baseline="5304" dirty="0" smtClean="0">
                <a:solidFill>
                  <a:srgbClr val="FF33CC"/>
                </a:solidFill>
                <a:latin typeface="Monotype Corsiva"/>
                <a:cs typeface="Monotype Corsiva"/>
              </a:rPr>
              <a:t>m</a:t>
            </a:r>
            <a:r>
              <a:rPr sz="4200" i="1" spc="14" baseline="5304" dirty="0" smtClean="0">
                <a:solidFill>
                  <a:srgbClr val="FF33CC"/>
                </a:solidFill>
                <a:latin typeface="Monotype Corsiva"/>
                <a:cs typeface="Monotype Corsiva"/>
              </a:rPr>
              <a:t>at</a:t>
            </a:r>
            <a:r>
              <a:rPr sz="4200" i="1" spc="0" baseline="5304" dirty="0" smtClean="0">
                <a:solidFill>
                  <a:srgbClr val="FF33CC"/>
                </a:solidFill>
                <a:latin typeface="Monotype Corsiva"/>
                <a:cs typeface="Monotype Corsiva"/>
              </a:rPr>
              <a:t>erial</a:t>
            </a:r>
            <a:r>
              <a:rPr sz="4200" i="1" spc="-106" baseline="5304" dirty="0" smtClean="0">
                <a:solidFill>
                  <a:srgbClr val="FF33CC"/>
                </a:solidFill>
                <a:latin typeface="Monotype Corsiva"/>
                <a:cs typeface="Monotype Corsiva"/>
              </a:rPr>
              <a:t> </a:t>
            </a:r>
            <a:r>
              <a:rPr sz="4200" i="1" spc="4" baseline="5304" dirty="0" smtClean="0">
                <a:solidFill>
                  <a:srgbClr val="FF33CC"/>
                </a:solidFill>
                <a:latin typeface="Monotype Corsiva"/>
                <a:cs typeface="Monotype Corsiva"/>
              </a:rPr>
              <a:t>o</a:t>
            </a:r>
            <a:r>
              <a:rPr sz="4200" i="1" spc="9" baseline="5304" dirty="0" smtClean="0">
                <a:solidFill>
                  <a:srgbClr val="FF33CC"/>
                </a:solidFill>
                <a:latin typeface="Monotype Corsiva"/>
                <a:cs typeface="Monotype Corsiva"/>
              </a:rPr>
              <a:t>u</a:t>
            </a:r>
            <a:r>
              <a:rPr sz="4200" i="1" spc="14" baseline="5304" dirty="0" smtClean="0">
                <a:solidFill>
                  <a:srgbClr val="FF33CC"/>
                </a:solidFill>
                <a:latin typeface="Monotype Corsiva"/>
                <a:cs typeface="Monotype Corsiva"/>
              </a:rPr>
              <a:t>ts</a:t>
            </a:r>
            <a:r>
              <a:rPr sz="4200" i="1" spc="0" baseline="5304" dirty="0" smtClean="0">
                <a:solidFill>
                  <a:srgbClr val="FF33CC"/>
                </a:solidFill>
                <a:latin typeface="Monotype Corsiva"/>
                <a:cs typeface="Monotype Corsiva"/>
              </a:rPr>
              <a:t>ide</a:t>
            </a:r>
            <a:r>
              <a:rPr sz="4200" i="1" spc="-105" baseline="5304" dirty="0" smtClean="0">
                <a:solidFill>
                  <a:srgbClr val="FF33CC"/>
                </a:solidFill>
                <a:latin typeface="Monotype Corsiva"/>
                <a:cs typeface="Monotype Corsiva"/>
              </a:rPr>
              <a:t> </a:t>
            </a:r>
            <a:r>
              <a:rPr sz="4200" i="1" spc="4" baseline="5304" dirty="0" smtClean="0">
                <a:solidFill>
                  <a:srgbClr val="FF33CC"/>
                </a:solidFill>
                <a:latin typeface="Monotype Corsiva"/>
                <a:cs typeface="Monotype Corsiva"/>
              </a:rPr>
              <a:t>o</a:t>
            </a:r>
            <a:r>
              <a:rPr sz="4200" i="1" spc="0" baseline="5304" dirty="0" smtClean="0">
                <a:solidFill>
                  <a:srgbClr val="FF33CC"/>
                </a:solidFill>
                <a:latin typeface="Monotype Corsiva"/>
                <a:cs typeface="Monotype Corsiva"/>
              </a:rPr>
              <a:t>f</a:t>
            </a:r>
            <a:r>
              <a:rPr sz="4200" i="1" spc="-20" baseline="5304" dirty="0" smtClean="0">
                <a:solidFill>
                  <a:srgbClr val="FF33CC"/>
                </a:solidFill>
                <a:latin typeface="Monotype Corsiva"/>
                <a:cs typeface="Monotype Corsiva"/>
              </a:rPr>
              <a:t> </a:t>
            </a:r>
            <a:r>
              <a:rPr sz="4200" i="1" spc="14" baseline="5304" dirty="0" smtClean="0">
                <a:solidFill>
                  <a:srgbClr val="FF33CC"/>
                </a:solidFill>
                <a:latin typeface="Monotype Corsiva"/>
                <a:cs typeface="Monotype Corsiva"/>
              </a:rPr>
              <a:t>th</a:t>
            </a:r>
            <a:r>
              <a:rPr sz="4200" i="1" spc="0" baseline="5304" dirty="0" smtClean="0">
                <a:solidFill>
                  <a:srgbClr val="FF33CC"/>
                </a:solidFill>
                <a:latin typeface="Monotype Corsiva"/>
                <a:cs typeface="Monotype Corsiva"/>
              </a:rPr>
              <a:t>e</a:t>
            </a:r>
            <a:r>
              <a:rPr sz="4200" i="1" spc="-65" baseline="5304" dirty="0" smtClean="0">
                <a:solidFill>
                  <a:srgbClr val="FF33CC"/>
                </a:solidFill>
                <a:latin typeface="Monotype Corsiva"/>
                <a:cs typeface="Monotype Corsiva"/>
              </a:rPr>
              <a:t> </a:t>
            </a:r>
            <a:r>
              <a:rPr sz="4200" i="1" spc="14" baseline="5304" dirty="0" smtClean="0">
                <a:solidFill>
                  <a:srgbClr val="FF33CC"/>
                </a:solidFill>
                <a:latin typeface="Monotype Corsiva"/>
                <a:cs typeface="Monotype Corsiva"/>
              </a:rPr>
              <a:t>t</a:t>
            </a:r>
            <a:r>
              <a:rPr sz="4200" i="1" spc="4" baseline="5304" dirty="0" smtClean="0">
                <a:solidFill>
                  <a:srgbClr val="FF33CC"/>
                </a:solidFill>
                <a:latin typeface="Monotype Corsiva"/>
                <a:cs typeface="Monotype Corsiva"/>
              </a:rPr>
              <a:t>e</a:t>
            </a:r>
            <a:r>
              <a:rPr sz="4200" i="1" spc="9" baseline="5304" dirty="0" smtClean="0">
                <a:solidFill>
                  <a:srgbClr val="FF33CC"/>
                </a:solidFill>
                <a:latin typeface="Monotype Corsiva"/>
                <a:cs typeface="Monotype Corsiva"/>
              </a:rPr>
              <a:t>x</a:t>
            </a:r>
            <a:r>
              <a:rPr sz="4200" i="1" spc="0" baseline="5304" dirty="0" smtClean="0">
                <a:solidFill>
                  <a:srgbClr val="FF33CC"/>
                </a:solidFill>
                <a:latin typeface="Monotype Corsiva"/>
                <a:cs typeface="Monotype Corsiva"/>
              </a:rPr>
              <a:t>tb</a:t>
            </a:r>
            <a:r>
              <a:rPr sz="4200" i="1" spc="14" baseline="5304" dirty="0" smtClean="0">
                <a:solidFill>
                  <a:srgbClr val="FF33CC"/>
                </a:solidFill>
                <a:latin typeface="Monotype Corsiva"/>
                <a:cs typeface="Monotype Corsiva"/>
              </a:rPr>
              <a:t>o</a:t>
            </a:r>
            <a:r>
              <a:rPr sz="4200" i="1" spc="4" baseline="5304" dirty="0" smtClean="0">
                <a:solidFill>
                  <a:srgbClr val="FF33CC"/>
                </a:solidFill>
                <a:latin typeface="Monotype Corsiva"/>
                <a:cs typeface="Monotype Corsiva"/>
              </a:rPr>
              <a:t>o</a:t>
            </a:r>
            <a:r>
              <a:rPr sz="4200" i="1" spc="0" baseline="5304" dirty="0" smtClean="0">
                <a:solidFill>
                  <a:srgbClr val="FF33CC"/>
                </a:solidFill>
                <a:latin typeface="Monotype Corsiva"/>
                <a:cs typeface="Monotype Corsiva"/>
              </a:rPr>
              <a:t>k</a:t>
            </a:r>
            <a:r>
              <a:rPr sz="4200" i="1" spc="-120" baseline="5304" dirty="0" smtClean="0">
                <a:solidFill>
                  <a:srgbClr val="FF33CC"/>
                </a:solidFill>
                <a:latin typeface="Monotype Corsiva"/>
                <a:cs typeface="Monotype Corsiva"/>
              </a:rPr>
              <a:t> </a:t>
            </a:r>
            <a:r>
              <a:rPr sz="4200" i="1" spc="14"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o</a:t>
            </a:r>
            <a:r>
              <a:rPr sz="4200" i="1" spc="-30" baseline="5304" dirty="0" smtClean="0">
                <a:solidFill>
                  <a:srgbClr val="FF33CC"/>
                </a:solidFill>
                <a:latin typeface="Monotype Corsiva"/>
                <a:cs typeface="Monotype Corsiva"/>
              </a:rPr>
              <a:t> </a:t>
            </a:r>
            <a:r>
              <a:rPr sz="4200" i="1" spc="9" baseline="5304" dirty="0" smtClean="0">
                <a:solidFill>
                  <a:srgbClr val="FF33CC"/>
                </a:solidFill>
                <a:latin typeface="Monotype Corsiva"/>
                <a:cs typeface="Monotype Corsiva"/>
              </a:rPr>
              <a:t>illu</a:t>
            </a:r>
            <a:r>
              <a:rPr sz="4200" i="1" spc="0" baseline="5304" dirty="0" smtClean="0">
                <a:solidFill>
                  <a:srgbClr val="FF33CC"/>
                </a:solidFill>
                <a:latin typeface="Monotype Corsiva"/>
                <a:cs typeface="Monotype Corsiva"/>
              </a:rPr>
              <a:t>s</a:t>
            </a:r>
            <a:r>
              <a:rPr sz="4200" i="1" spc="9"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rate</a:t>
            </a:r>
            <a:r>
              <a:rPr sz="4200" i="1" spc="-34" baseline="5304" dirty="0" smtClean="0">
                <a:solidFill>
                  <a:srgbClr val="FF33CC"/>
                </a:solidFill>
                <a:latin typeface="Monotype Corsiva"/>
                <a:cs typeface="Monotype Corsiva"/>
              </a:rPr>
              <a:t> </a:t>
            </a:r>
            <a:r>
              <a:rPr sz="4200" i="1" spc="14" baseline="5304" dirty="0" smtClean="0">
                <a:solidFill>
                  <a:srgbClr val="FF33CC"/>
                </a:solidFill>
                <a:latin typeface="Monotype Corsiva"/>
                <a:cs typeface="Monotype Corsiva"/>
              </a:rPr>
              <a:t>f</a:t>
            </a:r>
            <a:r>
              <a:rPr sz="4200" i="1" spc="9" baseline="5304" dirty="0" smtClean="0">
                <a:solidFill>
                  <a:srgbClr val="FF33CC"/>
                </a:solidFill>
                <a:latin typeface="Monotype Corsiva"/>
                <a:cs typeface="Monotype Corsiva"/>
              </a:rPr>
              <a:t>a</a:t>
            </a:r>
            <a:r>
              <a:rPr sz="4200" i="1" spc="4" baseline="5304" dirty="0" smtClean="0">
                <a:solidFill>
                  <a:srgbClr val="FF33CC"/>
                </a:solidFill>
                <a:latin typeface="Monotype Corsiva"/>
                <a:cs typeface="Monotype Corsiva"/>
              </a:rPr>
              <a:t>c</a:t>
            </a:r>
            <a:r>
              <a:rPr sz="4200" i="1" spc="0" baseline="5304" dirty="0" smtClean="0">
                <a:solidFill>
                  <a:srgbClr val="FF33CC"/>
                </a:solidFill>
                <a:latin typeface="Monotype Corsiva"/>
                <a:cs typeface="Monotype Corsiva"/>
              </a:rPr>
              <a:t>ts</a:t>
            </a:r>
            <a:endParaRPr sz="2800">
              <a:latin typeface="Monotype Corsiva"/>
              <a:cs typeface="Monotype Corsiva"/>
            </a:endParaRPr>
          </a:p>
        </p:txBody>
      </p:sp>
      <p:sp>
        <p:nvSpPr>
          <p:cNvPr id="101" name="object 101"/>
          <p:cNvSpPr txBox="1"/>
          <p:nvPr/>
        </p:nvSpPr>
        <p:spPr>
          <a:xfrm>
            <a:off x="330200" y="1618411"/>
            <a:ext cx="7507518" cy="411376"/>
          </a:xfrm>
          <a:prstGeom prst="rect">
            <a:avLst/>
          </a:prstGeom>
        </p:spPr>
        <p:txBody>
          <a:bodyPr wrap="square" lIns="0" tIns="0" rIns="0" bIns="0" rtlCol="0">
            <a:noAutofit/>
          </a:bodyPr>
          <a:lstStyle/>
          <a:p>
            <a:pPr marL="12700">
              <a:lnSpc>
                <a:spcPts val="3210"/>
              </a:lnSpc>
              <a:spcBef>
                <a:spcPts val="160"/>
              </a:spcBef>
            </a:pPr>
            <a:r>
              <a:rPr sz="4200" spc="0" baseline="4290" dirty="0" smtClean="0">
                <a:solidFill>
                  <a:srgbClr val="FF3399"/>
                </a:solidFill>
                <a:latin typeface="Wingdings"/>
                <a:cs typeface="Wingdings"/>
              </a:rPr>
              <a:t></a:t>
            </a:r>
            <a:r>
              <a:rPr sz="4200" spc="100" baseline="4141" dirty="0" smtClean="0">
                <a:solidFill>
                  <a:srgbClr val="FF3399"/>
                </a:solidFill>
                <a:latin typeface="Times New Roman"/>
                <a:cs typeface="Times New Roman"/>
              </a:rPr>
              <a:t> </a:t>
            </a:r>
            <a:r>
              <a:rPr sz="4200" i="1" spc="0" baseline="4243" dirty="0" smtClean="0">
                <a:solidFill>
                  <a:srgbClr val="FFCC00"/>
                </a:solidFill>
                <a:latin typeface="Monotype Corsiva"/>
                <a:cs typeface="Monotype Corsiva"/>
              </a:rPr>
              <a:t>T</a:t>
            </a:r>
            <a:r>
              <a:rPr sz="4200" i="1" spc="9" baseline="4243" dirty="0" smtClean="0">
                <a:solidFill>
                  <a:srgbClr val="FFCC00"/>
                </a:solidFill>
                <a:latin typeface="Monotype Corsiva"/>
                <a:cs typeface="Monotype Corsiva"/>
              </a:rPr>
              <a:t>h</a:t>
            </a:r>
            <a:r>
              <a:rPr sz="4200" i="1" spc="0" baseline="4243" dirty="0" smtClean="0">
                <a:solidFill>
                  <a:srgbClr val="FFCC00"/>
                </a:solidFill>
                <a:latin typeface="Monotype Corsiva"/>
                <a:cs typeface="Monotype Corsiva"/>
              </a:rPr>
              <a:t>e</a:t>
            </a:r>
            <a:r>
              <a:rPr sz="4200" i="1" spc="-35"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best</a:t>
            </a:r>
            <a:r>
              <a:rPr sz="4200" i="1" spc="-34"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science</a:t>
            </a:r>
            <a:r>
              <a:rPr sz="4200" i="1" spc="-66"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teachers</a:t>
            </a:r>
            <a:r>
              <a:rPr sz="4200" i="1" spc="-63"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use</a:t>
            </a:r>
            <a:r>
              <a:rPr sz="4200" i="1" spc="-31"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prac</a:t>
            </a:r>
            <a:r>
              <a:rPr sz="4200" i="1" spc="4" baseline="4243" dirty="0" smtClean="0">
                <a:solidFill>
                  <a:srgbClr val="FFCC00"/>
                </a:solidFill>
                <a:latin typeface="Monotype Corsiva"/>
                <a:cs typeface="Monotype Corsiva"/>
              </a:rPr>
              <a:t>t</a:t>
            </a:r>
            <a:r>
              <a:rPr sz="4200" i="1" spc="0" baseline="4243" dirty="0" smtClean="0">
                <a:solidFill>
                  <a:srgbClr val="FFCC00"/>
                </a:solidFill>
                <a:latin typeface="Monotype Corsiva"/>
                <a:cs typeface="Monotype Corsiva"/>
              </a:rPr>
              <a:t>ical</a:t>
            </a:r>
            <a:r>
              <a:rPr sz="4200" i="1" spc="-75"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demonstra</a:t>
            </a:r>
            <a:r>
              <a:rPr sz="4200" i="1" spc="9" baseline="4243" dirty="0" smtClean="0">
                <a:solidFill>
                  <a:srgbClr val="FFCC00"/>
                </a:solidFill>
                <a:latin typeface="Monotype Corsiva"/>
                <a:cs typeface="Monotype Corsiva"/>
              </a:rPr>
              <a:t>t</a:t>
            </a:r>
            <a:r>
              <a:rPr sz="4200" i="1" spc="0" baseline="4243" dirty="0" smtClean="0">
                <a:solidFill>
                  <a:srgbClr val="FFCC00"/>
                </a:solidFill>
                <a:latin typeface="Monotype Corsiva"/>
                <a:cs typeface="Monotype Corsiva"/>
              </a:rPr>
              <a:t>ions</a:t>
            </a:r>
            <a:r>
              <a:rPr sz="4200" i="1" spc="-12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or</a:t>
            </a:r>
            <a:endParaRPr sz="2800">
              <a:latin typeface="Monotype Corsiva"/>
              <a:cs typeface="Monotype Corsiva"/>
            </a:endParaRPr>
          </a:p>
        </p:txBody>
      </p:sp>
      <p:sp>
        <p:nvSpPr>
          <p:cNvPr id="102" name="object 102"/>
          <p:cNvSpPr txBox="1"/>
          <p:nvPr/>
        </p:nvSpPr>
        <p:spPr>
          <a:xfrm>
            <a:off x="330200" y="2075795"/>
            <a:ext cx="8599887" cy="3027011"/>
          </a:xfrm>
          <a:prstGeom prst="rect">
            <a:avLst/>
          </a:prstGeom>
        </p:spPr>
        <p:txBody>
          <a:bodyPr wrap="square" lIns="0" tIns="0" rIns="0" bIns="0" rtlCol="0">
            <a:noAutofit/>
          </a:bodyPr>
          <a:lstStyle/>
          <a:p>
            <a:pPr marL="355904">
              <a:lnSpc>
                <a:spcPts val="2970"/>
              </a:lnSpc>
              <a:spcBef>
                <a:spcPts val="148"/>
              </a:spcBef>
            </a:pPr>
            <a:r>
              <a:rPr sz="4200" i="1" spc="0" baseline="5304" dirty="0" smtClean="0">
                <a:solidFill>
                  <a:srgbClr val="FFCC00"/>
                </a:solidFill>
                <a:latin typeface="Monotype Corsiva"/>
                <a:cs typeface="Monotype Corsiva"/>
              </a:rPr>
              <a:t>exa</a:t>
            </a:r>
            <a:r>
              <a:rPr sz="4200" i="1" spc="-9" baseline="5304" dirty="0" smtClean="0">
                <a:solidFill>
                  <a:srgbClr val="FFCC00"/>
                </a:solidFill>
                <a:latin typeface="Monotype Corsiva"/>
                <a:cs typeface="Monotype Corsiva"/>
              </a:rPr>
              <a:t>m</a:t>
            </a:r>
            <a:r>
              <a:rPr sz="4200" i="1" spc="0" baseline="5304" dirty="0" smtClean="0">
                <a:solidFill>
                  <a:srgbClr val="FFCC00"/>
                </a:solidFill>
                <a:latin typeface="Monotype Corsiva"/>
                <a:cs typeface="Monotype Corsiva"/>
              </a:rPr>
              <a:t>ples</a:t>
            </a:r>
            <a:r>
              <a:rPr sz="4200" i="1" spc="-7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in</a:t>
            </a:r>
            <a:r>
              <a:rPr sz="4200" i="1" spc="-1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everyday</a:t>
            </a:r>
            <a:r>
              <a:rPr sz="4200" i="1" spc="-5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life</a:t>
            </a:r>
            <a:r>
              <a:rPr sz="4200" i="1" spc="-21"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to</a:t>
            </a:r>
            <a:r>
              <a:rPr sz="4200" i="1" spc="-2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illustra</a:t>
            </a:r>
            <a:r>
              <a:rPr sz="4200" i="1" spc="14" baseline="5304" dirty="0" smtClean="0">
                <a:solidFill>
                  <a:srgbClr val="FFCC00"/>
                </a:solidFill>
                <a:latin typeface="Monotype Corsiva"/>
                <a:cs typeface="Monotype Corsiva"/>
              </a:rPr>
              <a:t>t</a:t>
            </a:r>
            <a:r>
              <a:rPr sz="4200" i="1" spc="0" baseline="5304" dirty="0" smtClean="0">
                <a:solidFill>
                  <a:srgbClr val="FFCC00"/>
                </a:solidFill>
                <a:latin typeface="Monotype Corsiva"/>
                <a:cs typeface="Monotype Corsiva"/>
              </a:rPr>
              <a:t>e</a:t>
            </a:r>
            <a:r>
              <a:rPr sz="4200" i="1" spc="-8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and</a:t>
            </a:r>
            <a:r>
              <a:rPr sz="4200" i="1" spc="-26"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explain</a:t>
            </a:r>
            <a:r>
              <a:rPr sz="4200" i="1" spc="-61"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scientific</a:t>
            </a:r>
            <a:r>
              <a:rPr sz="4200" i="1" spc="-5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fact</a:t>
            </a:r>
            <a:r>
              <a:rPr sz="4200" i="1" spc="9" baseline="5304" dirty="0" smtClean="0">
                <a:solidFill>
                  <a:srgbClr val="FFCC00"/>
                </a:solidFill>
                <a:latin typeface="Monotype Corsiva"/>
                <a:cs typeface="Monotype Corsiva"/>
              </a:rPr>
              <a:t>s</a:t>
            </a:r>
            <a:r>
              <a:rPr sz="4200" i="1" spc="0" baseline="5304" dirty="0" smtClean="0">
                <a:solidFill>
                  <a:srgbClr val="FFCC00"/>
                </a:solidFill>
                <a:latin typeface="Monotype Corsiva"/>
                <a:cs typeface="Monotype Corsiva"/>
              </a:rPr>
              <a:t>.</a:t>
            </a:r>
            <a:endParaRPr sz="2800">
              <a:latin typeface="Monotype Corsiva"/>
              <a:cs typeface="Monotype Corsiva"/>
            </a:endParaRPr>
          </a:p>
          <a:p>
            <a:pPr marL="355904" marR="117655" indent="-343204">
              <a:lnSpc>
                <a:spcPts val="3307"/>
              </a:lnSpc>
              <a:spcBef>
                <a:spcPts val="520"/>
              </a:spcBef>
            </a:pPr>
            <a:r>
              <a:rPr sz="2800" spc="-24" dirty="0" smtClean="0">
                <a:solidFill>
                  <a:srgbClr val="FF3399"/>
                </a:solidFill>
                <a:latin typeface="Wingdings"/>
                <a:cs typeface="Wingdings"/>
              </a:rPr>
              <a:t></a:t>
            </a:r>
            <a:r>
              <a:rPr sz="2800" spc="-489" dirty="0" smtClean="0">
                <a:solidFill>
                  <a:srgbClr val="FF3399"/>
                </a:solidFill>
                <a:latin typeface="Times New Roman"/>
                <a:cs typeface="Times New Roman"/>
              </a:rPr>
              <a:t> </a:t>
            </a:r>
            <a:r>
              <a:rPr sz="2800" i="1" spc="0" dirty="0" smtClean="0">
                <a:solidFill>
                  <a:srgbClr val="FFCC00"/>
                </a:solidFill>
                <a:latin typeface="Monotype Corsiva"/>
                <a:cs typeface="Monotype Corsiva"/>
              </a:rPr>
              <a:t>I</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’s</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easier</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make</a:t>
            </a:r>
            <a:r>
              <a:rPr sz="2800" i="1" spc="-50"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k</a:t>
            </a:r>
            <a:r>
              <a:rPr sz="2800" i="1" spc="0" dirty="0" smtClean="0">
                <a:solidFill>
                  <a:srgbClr val="FFCC00"/>
                </a:solidFill>
                <a:latin typeface="Monotype Corsiva"/>
                <a:cs typeface="Monotype Corsiva"/>
              </a:rPr>
              <a:t>ids</a:t>
            </a:r>
            <a:r>
              <a:rPr sz="2800" i="1" spc="-2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unders</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and</a:t>
            </a:r>
            <a:r>
              <a:rPr sz="2800" i="1" spc="-10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how</a:t>
            </a:r>
            <a:r>
              <a:rPr sz="2800" i="1" spc="-4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si</a:t>
            </a:r>
            <a:r>
              <a:rPr sz="2800" i="1" spc="4"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hon</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works</a:t>
            </a:r>
            <a:r>
              <a:rPr sz="2800" i="1" spc="-49" dirty="0" smtClean="0">
                <a:solidFill>
                  <a:srgbClr val="FFCC00"/>
                </a:solidFill>
                <a:latin typeface="Monotype Corsiva"/>
                <a:cs typeface="Monotype Corsiva"/>
              </a:rPr>
              <a:t> </a:t>
            </a:r>
            <a:r>
              <a:rPr sz="2800" i="1" spc="-13" dirty="0" smtClean="0">
                <a:solidFill>
                  <a:srgbClr val="FFCC00"/>
                </a:solidFill>
                <a:latin typeface="Monotype Corsiva"/>
                <a:cs typeface="Monotype Corsiva"/>
              </a:rPr>
              <a:t>when</a:t>
            </a:r>
            <a:r>
              <a:rPr sz="2800" i="1" spc="-6" dirty="0" smtClean="0">
                <a:solidFill>
                  <a:srgbClr val="FFCC00"/>
                </a:solidFill>
                <a:latin typeface="Monotype Corsiva"/>
                <a:cs typeface="Monotype Corsiva"/>
              </a:rPr>
              <a:t> </a:t>
            </a:r>
            <a:endParaRPr sz="2800">
              <a:latin typeface="Monotype Corsiva"/>
              <a:cs typeface="Monotype Corsiva"/>
            </a:endParaRPr>
          </a:p>
          <a:p>
            <a:pPr marL="355904" marR="117655">
              <a:lnSpc>
                <a:spcPts val="3141"/>
              </a:lnSpc>
              <a:spcBef>
                <a:spcPts val="228"/>
              </a:spcBef>
            </a:pPr>
            <a:r>
              <a:rPr sz="2800" i="1" spc="-11" dirty="0" smtClean="0">
                <a:solidFill>
                  <a:srgbClr val="FFCC00"/>
                </a:solidFill>
                <a:latin typeface="Monotype Corsiva"/>
                <a:cs typeface="Monotype Corsiva"/>
              </a:rPr>
              <a:t>you</a:t>
            </a:r>
            <a:r>
              <a:rPr sz="2800" i="1" spc="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ha</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1"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w</a:t>
            </a:r>
            <a:r>
              <a:rPr sz="2800" i="1" spc="0" dirty="0" smtClean="0">
                <a:solidFill>
                  <a:srgbClr val="FFCC00"/>
                </a:solidFill>
                <a:latin typeface="Monotype Corsiva"/>
                <a:cs typeface="Monotype Corsiva"/>
              </a:rPr>
              <a:t>orking</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model</a:t>
            </a:r>
            <a:r>
              <a:rPr sz="2800" i="1" spc="-4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at</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ows</a:t>
            </a:r>
            <a:r>
              <a:rPr sz="2800" i="1" spc="-5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how</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it</a:t>
            </a:r>
            <a:r>
              <a:rPr sz="2800" i="1" spc="-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work</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r>
              <a:rPr sz="2800" i="1" spc="-5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it’s</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more </a:t>
            </a:r>
            <a:endParaRPr sz="2800">
              <a:latin typeface="Monotype Corsiva"/>
              <a:cs typeface="Monotype Corsiva"/>
            </a:endParaRPr>
          </a:p>
          <a:p>
            <a:pPr marL="355904" marR="117655">
              <a:lnSpc>
                <a:spcPts val="3141"/>
              </a:lnSpc>
              <a:spcBef>
                <a:spcPts val="216"/>
              </a:spcBef>
            </a:pPr>
            <a:r>
              <a:rPr sz="2800" i="1" spc="0" dirty="0" smtClean="0">
                <a:solidFill>
                  <a:srgbClr val="FFCC00"/>
                </a:solidFill>
                <a:latin typeface="Monotype Corsiva"/>
                <a:cs typeface="Monotype Corsiva"/>
              </a:rPr>
              <a:t>interes</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ing</a:t>
            </a:r>
            <a:r>
              <a:rPr sz="2800" i="1" spc="-8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mix</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a:t>
            </a:r>
            <a:r>
              <a:rPr sz="2800" i="1" spc="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emi</a:t>
            </a:r>
            <a:r>
              <a:rPr sz="2800" i="1" spc="-9" dirty="0" smtClean="0">
                <a:solidFill>
                  <a:srgbClr val="FFCC00"/>
                </a:solidFill>
                <a:latin typeface="Monotype Corsiva"/>
                <a:cs typeface="Monotype Corsiva"/>
              </a:rPr>
              <a:t>c</a:t>
            </a:r>
            <a:r>
              <a:rPr sz="2800" i="1" spc="0" dirty="0" smtClean="0">
                <a:solidFill>
                  <a:srgbClr val="FFCC00"/>
                </a:solidFill>
                <a:latin typeface="Monotype Corsiva"/>
                <a:cs typeface="Monotype Corsiva"/>
              </a:rPr>
              <a:t>als</a:t>
            </a:r>
            <a:r>
              <a:rPr sz="2800" i="1" spc="-5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toget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er</a:t>
            </a:r>
            <a:r>
              <a:rPr sz="2800" i="1" spc="-80"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o</a:t>
            </a:r>
            <a:r>
              <a:rPr sz="2800" i="1" spc="-20"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how</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reaction</a:t>
            </a:r>
            <a:r>
              <a:rPr sz="2800" i="1" spc="-7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ey </a:t>
            </a:r>
            <a:endParaRPr sz="2800">
              <a:latin typeface="Monotype Corsiva"/>
              <a:cs typeface="Monotype Corsiva"/>
            </a:endParaRPr>
          </a:p>
          <a:p>
            <a:pPr marL="355904" marR="117655">
              <a:lnSpc>
                <a:spcPts val="3141"/>
              </a:lnSpc>
              <a:spcBef>
                <a:spcPts val="216"/>
              </a:spcBef>
            </a:pPr>
            <a:r>
              <a:rPr sz="2800" i="1" spc="0" dirty="0" smtClean="0">
                <a:solidFill>
                  <a:srgbClr val="FFCC00"/>
                </a:solidFill>
                <a:latin typeface="Monotype Corsiva"/>
                <a:cs typeface="Monotype Corsiva"/>
              </a:rPr>
              <a:t>cause</a:t>
            </a:r>
            <a:r>
              <a:rPr sz="2800" i="1" spc="-4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rat</a:t>
            </a:r>
            <a:r>
              <a:rPr sz="2800" i="1" spc="1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er</a:t>
            </a:r>
            <a:r>
              <a:rPr sz="2800" i="1" spc="-7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an</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just</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writing</a:t>
            </a:r>
            <a:r>
              <a:rPr sz="2800" i="1" spc="-5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down</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equations</a:t>
            </a:r>
            <a:r>
              <a:rPr sz="2800" i="1" spc="-5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on</a:t>
            </a:r>
            <a:r>
              <a:rPr sz="2800" i="1" spc="-1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board;</a:t>
            </a:r>
            <a:r>
              <a:rPr sz="2800" i="1" spc="-5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 </a:t>
            </a:r>
            <a:endParaRPr sz="2800">
              <a:latin typeface="Monotype Corsiva"/>
              <a:cs typeface="Monotype Corsiva"/>
            </a:endParaRPr>
          </a:p>
          <a:p>
            <a:pPr marL="355904" marR="117655">
              <a:lnSpc>
                <a:spcPts val="3141"/>
              </a:lnSpc>
              <a:spcBef>
                <a:spcPts val="216"/>
              </a:spcBef>
            </a:pPr>
            <a:r>
              <a:rPr sz="2800" i="1" spc="0" dirty="0" smtClean="0">
                <a:solidFill>
                  <a:srgbClr val="FFCC00"/>
                </a:solidFill>
                <a:latin typeface="Monotype Corsiva"/>
                <a:cs typeface="Monotype Corsiva"/>
              </a:rPr>
              <a:t>it</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makes</a:t>
            </a:r>
            <a:r>
              <a:rPr sz="2800" i="1" spc="-4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more</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sense</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use</a:t>
            </a:r>
            <a:r>
              <a:rPr sz="2800" i="1" spc="-3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everyday</a:t>
            </a:r>
            <a:r>
              <a:rPr sz="2800" i="1" spc="-6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examples</a:t>
            </a:r>
            <a:r>
              <a:rPr sz="2800" i="1" spc="-7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expla</a:t>
            </a:r>
            <a:r>
              <a:rPr sz="2800" i="1" spc="9"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n</a:t>
            </a:r>
            <a:r>
              <a:rPr sz="2800" i="1" spc="-71"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cien</a:t>
            </a:r>
            <a:r>
              <a:rPr sz="2800" i="1" spc="-4" dirty="0" smtClean="0">
                <a:solidFill>
                  <a:srgbClr val="FFCC00"/>
                </a:solidFill>
                <a:latin typeface="Monotype Corsiva"/>
                <a:cs typeface="Monotype Corsiva"/>
              </a:rPr>
              <a:t>c</a:t>
            </a:r>
            <a:r>
              <a:rPr sz="2800" i="1" spc="0" dirty="0" smtClean="0">
                <a:solidFill>
                  <a:srgbClr val="FFCC00"/>
                </a:solidFill>
                <a:latin typeface="Monotype Corsiva"/>
                <a:cs typeface="Monotype Corsiva"/>
              </a:rPr>
              <a:t>e</a:t>
            </a:r>
            <a:endParaRPr sz="2800">
              <a:latin typeface="Monotype Corsiva"/>
              <a:cs typeface="Monotype Corsiva"/>
            </a:endParaRPr>
          </a:p>
          <a:p>
            <a:pPr marL="355904" marR="53309">
              <a:lnSpc>
                <a:spcPct val="93505"/>
              </a:lnSpc>
              <a:spcBef>
                <a:spcPts val="221"/>
              </a:spcBef>
            </a:pPr>
            <a:r>
              <a:rPr sz="2800" i="1" spc="0" dirty="0" smtClean="0">
                <a:solidFill>
                  <a:srgbClr val="FFCC00"/>
                </a:solidFill>
                <a:latin typeface="Monotype Corsiva"/>
                <a:cs typeface="Monotype Corsiva"/>
              </a:rPr>
              <a:t>rat</a:t>
            </a:r>
            <a:r>
              <a:rPr sz="2800" i="1" spc="1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er</a:t>
            </a:r>
            <a:r>
              <a:rPr sz="2800" i="1" spc="-5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than</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just</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reading</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out</a:t>
            </a:r>
            <a:r>
              <a:rPr sz="2800" i="1" spc="-3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eories</a:t>
            </a:r>
            <a:r>
              <a:rPr sz="2800" i="1" spc="-6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2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rules</a:t>
            </a:r>
            <a:r>
              <a:rPr sz="2800" i="1" spc="-4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from</a:t>
            </a:r>
            <a:r>
              <a:rPr sz="2800" i="1" spc="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textbook</a:t>
            </a:r>
            <a:endParaRPr sz="2800">
              <a:latin typeface="Monotype Corsiva"/>
              <a:cs typeface="Monotype Corsiva"/>
            </a:endParaRPr>
          </a:p>
        </p:txBody>
      </p:sp>
    </p:spTree>
    <p:extLst>
      <p:ext uri="{BB962C8B-B14F-4D97-AF65-F5344CB8AC3E}">
        <p14:creationId xmlns:p14="http://schemas.microsoft.com/office/powerpoint/2010/main" val="11316232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9144000" h="6857998">
                <a:moveTo>
                  <a:pt x="9144000" y="6857998"/>
                </a:moveTo>
                <a:lnTo>
                  <a:pt x="9144000" y="0"/>
                </a:lnTo>
                <a:lnTo>
                  <a:pt x="0" y="0"/>
                </a:lnTo>
                <a:lnTo>
                  <a:pt x="0" y="6857998"/>
                </a:lnTo>
                <a:lnTo>
                  <a:pt x="9144000" y="6857998"/>
                </a:lnTo>
                <a:close/>
              </a:path>
            </a:pathLst>
          </a:custGeom>
          <a:solidFill>
            <a:srgbClr val="000000"/>
          </a:solidFill>
        </p:spPr>
        <p:txBody>
          <a:bodyPr wrap="square" lIns="0" tIns="0" rIns="0" bIns="0" rtlCol="0">
            <a:noAutofit/>
          </a:bodyPr>
          <a:lstStyle/>
          <a:p>
            <a:endParaRPr/>
          </a:p>
        </p:txBody>
      </p:sp>
      <p:sp>
        <p:nvSpPr>
          <p:cNvPr id="3" name="object 3"/>
          <p:cNvSpPr/>
          <p:nvPr/>
        </p:nvSpPr>
        <p:spPr>
          <a:xfrm>
            <a:off x="7571231" y="2500883"/>
            <a:ext cx="1004316" cy="752855"/>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7927847" y="2830100"/>
            <a:ext cx="246614" cy="141573"/>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7795259" y="1447800"/>
            <a:ext cx="1008888" cy="754379"/>
          </a:xfrm>
          <a:prstGeom prst="rect">
            <a:avLst/>
          </a:prstGeom>
          <a:blipFill>
            <a:blip r:embed="rId4" cstate="print"/>
            <a:stretch>
              <a:fillRect/>
            </a:stretch>
          </a:blipFill>
        </p:spPr>
        <p:txBody>
          <a:bodyPr wrap="square" lIns="0" tIns="0" rIns="0" bIns="0" rtlCol="0">
            <a:noAutofit/>
          </a:bodyPr>
          <a:lstStyle/>
          <a:p>
            <a:endParaRPr/>
          </a:p>
        </p:txBody>
      </p:sp>
      <p:sp>
        <p:nvSpPr>
          <p:cNvPr id="6" name="object 6"/>
          <p:cNvSpPr/>
          <p:nvPr/>
        </p:nvSpPr>
        <p:spPr>
          <a:xfrm>
            <a:off x="8159495" y="1776992"/>
            <a:ext cx="243769" cy="141691"/>
          </a:xfrm>
          <a:prstGeom prst="rect">
            <a:avLst/>
          </a:prstGeom>
          <a:blipFill>
            <a:blip r:embed="rId5" cstate="print"/>
            <a:stretch>
              <a:fillRect/>
            </a:stretch>
          </a:blipFill>
        </p:spPr>
        <p:txBody>
          <a:bodyPr wrap="square" lIns="0" tIns="0" rIns="0" bIns="0" rtlCol="0">
            <a:noAutofit/>
          </a:bodyPr>
          <a:lstStyle/>
          <a:p>
            <a:endParaRPr/>
          </a:p>
        </p:txBody>
      </p:sp>
      <p:sp>
        <p:nvSpPr>
          <p:cNvPr id="7" name="object 7"/>
          <p:cNvSpPr/>
          <p:nvPr/>
        </p:nvSpPr>
        <p:spPr>
          <a:xfrm>
            <a:off x="6329171" y="0"/>
            <a:ext cx="1004316" cy="754379"/>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p:nvPr/>
        </p:nvSpPr>
        <p:spPr>
          <a:xfrm>
            <a:off x="6690359" y="329202"/>
            <a:ext cx="245208" cy="141642"/>
          </a:xfrm>
          <a:prstGeom prst="rect">
            <a:avLst/>
          </a:prstGeom>
          <a:blipFill>
            <a:blip r:embed="rId6" cstate="print"/>
            <a:stretch>
              <a:fillRect/>
            </a:stretch>
          </a:blipFill>
        </p:spPr>
        <p:txBody>
          <a:bodyPr wrap="square" lIns="0" tIns="0" rIns="0" bIns="0" rtlCol="0">
            <a:noAutofit/>
          </a:bodyPr>
          <a:lstStyle/>
          <a:p>
            <a:endParaRPr/>
          </a:p>
        </p:txBody>
      </p:sp>
      <p:sp>
        <p:nvSpPr>
          <p:cNvPr id="9" name="object 9"/>
          <p:cNvSpPr/>
          <p:nvPr/>
        </p:nvSpPr>
        <p:spPr>
          <a:xfrm>
            <a:off x="6992111" y="403859"/>
            <a:ext cx="1498092" cy="1104900"/>
          </a:xfrm>
          <a:prstGeom prst="rect">
            <a:avLst/>
          </a:prstGeom>
          <a:blipFill>
            <a:blip r:embed="rId7" cstate="print"/>
            <a:stretch>
              <a:fillRect/>
            </a:stretch>
          </a:blipFill>
        </p:spPr>
        <p:txBody>
          <a:bodyPr wrap="square" lIns="0" tIns="0" rIns="0" bIns="0" rtlCol="0">
            <a:noAutofit/>
          </a:bodyPr>
          <a:lstStyle/>
          <a:p>
            <a:endParaRPr/>
          </a:p>
        </p:txBody>
      </p:sp>
      <p:sp>
        <p:nvSpPr>
          <p:cNvPr id="10" name="object 10"/>
          <p:cNvSpPr/>
          <p:nvPr/>
        </p:nvSpPr>
        <p:spPr>
          <a:xfrm>
            <a:off x="7565135" y="807762"/>
            <a:ext cx="295395" cy="208542"/>
          </a:xfrm>
          <a:prstGeom prst="rect">
            <a:avLst/>
          </a:prstGeom>
          <a:blipFill>
            <a:blip r:embed="rId8" cstate="print"/>
            <a:stretch>
              <a:fillRect/>
            </a:stretch>
          </a:blipFill>
        </p:spPr>
        <p:txBody>
          <a:bodyPr wrap="square" lIns="0" tIns="0" rIns="0" bIns="0" rtlCol="0">
            <a:noAutofit/>
          </a:bodyPr>
          <a:lstStyle/>
          <a:p>
            <a:endParaRPr/>
          </a:p>
        </p:txBody>
      </p:sp>
      <p:sp>
        <p:nvSpPr>
          <p:cNvPr id="11" name="object 11"/>
          <p:cNvSpPr/>
          <p:nvPr/>
        </p:nvSpPr>
        <p:spPr>
          <a:xfrm>
            <a:off x="7837169" y="958722"/>
            <a:ext cx="727075" cy="529209"/>
          </a:xfrm>
          <a:prstGeom prst="rect">
            <a:avLst/>
          </a:prstGeom>
          <a:blipFill>
            <a:blip r:embed="rId9" cstate="print"/>
            <a:stretch>
              <a:fillRect/>
            </a:stretch>
          </a:blipFill>
        </p:spPr>
        <p:txBody>
          <a:bodyPr wrap="square" lIns="0" tIns="0" rIns="0" bIns="0" rtlCol="0">
            <a:noAutofit/>
          </a:bodyPr>
          <a:lstStyle/>
          <a:p>
            <a:endParaRPr/>
          </a:p>
        </p:txBody>
      </p:sp>
      <p:sp>
        <p:nvSpPr>
          <p:cNvPr id="12" name="object 12"/>
          <p:cNvSpPr/>
          <p:nvPr/>
        </p:nvSpPr>
        <p:spPr>
          <a:xfrm>
            <a:off x="8547935" y="1471930"/>
            <a:ext cx="222246" cy="491187"/>
          </a:xfrm>
          <a:prstGeom prst="rect">
            <a:avLst/>
          </a:prstGeom>
          <a:blipFill>
            <a:blip r:embed="rId10" cstate="print"/>
            <a:stretch>
              <a:fillRect/>
            </a:stretch>
          </a:blipFill>
        </p:spPr>
        <p:txBody>
          <a:bodyPr wrap="square" lIns="0" tIns="0" rIns="0" bIns="0" rtlCol="0">
            <a:noAutofit/>
          </a:bodyPr>
          <a:lstStyle/>
          <a:p>
            <a:endParaRPr/>
          </a:p>
        </p:txBody>
      </p:sp>
      <p:sp>
        <p:nvSpPr>
          <p:cNvPr id="13" name="object 13"/>
          <p:cNvSpPr/>
          <p:nvPr/>
        </p:nvSpPr>
        <p:spPr>
          <a:xfrm>
            <a:off x="7845424" y="917066"/>
            <a:ext cx="858774" cy="415290"/>
          </a:xfrm>
          <a:prstGeom prst="rect">
            <a:avLst/>
          </a:prstGeom>
          <a:blipFill>
            <a:blip r:embed="rId11" cstate="print"/>
            <a:stretch>
              <a:fillRect/>
            </a:stretch>
          </a:blipFill>
        </p:spPr>
        <p:txBody>
          <a:bodyPr wrap="square" lIns="0" tIns="0" rIns="0" bIns="0" rtlCol="0">
            <a:noAutofit/>
          </a:bodyPr>
          <a:lstStyle/>
          <a:p>
            <a:endParaRPr/>
          </a:p>
        </p:txBody>
      </p:sp>
      <p:sp>
        <p:nvSpPr>
          <p:cNvPr id="14" name="object 14"/>
          <p:cNvSpPr/>
          <p:nvPr/>
        </p:nvSpPr>
        <p:spPr>
          <a:xfrm>
            <a:off x="8686555" y="1310513"/>
            <a:ext cx="305159" cy="498746"/>
          </a:xfrm>
          <a:prstGeom prst="rect">
            <a:avLst/>
          </a:prstGeom>
          <a:blipFill>
            <a:blip r:embed="rId12" cstate="print"/>
            <a:stretch>
              <a:fillRect/>
            </a:stretch>
          </a:blipFill>
        </p:spPr>
        <p:txBody>
          <a:bodyPr wrap="square" lIns="0" tIns="0" rIns="0" bIns="0" rtlCol="0">
            <a:noAutofit/>
          </a:bodyPr>
          <a:lstStyle/>
          <a:p>
            <a:endParaRPr/>
          </a:p>
        </p:txBody>
      </p:sp>
      <p:sp>
        <p:nvSpPr>
          <p:cNvPr id="15" name="object 15"/>
          <p:cNvSpPr/>
          <p:nvPr/>
        </p:nvSpPr>
        <p:spPr>
          <a:xfrm>
            <a:off x="7839963" y="874977"/>
            <a:ext cx="863726" cy="282627"/>
          </a:xfrm>
          <a:prstGeom prst="rect">
            <a:avLst/>
          </a:prstGeom>
          <a:blipFill>
            <a:blip r:embed="rId13" cstate="print"/>
            <a:stretch>
              <a:fillRect/>
            </a:stretch>
          </a:blipFill>
        </p:spPr>
        <p:txBody>
          <a:bodyPr wrap="square" lIns="0" tIns="0" rIns="0" bIns="0" rtlCol="0">
            <a:noAutofit/>
          </a:bodyPr>
          <a:lstStyle/>
          <a:p>
            <a:endParaRPr/>
          </a:p>
        </p:txBody>
      </p:sp>
      <p:sp>
        <p:nvSpPr>
          <p:cNvPr id="16" name="object 16"/>
          <p:cNvSpPr/>
          <p:nvPr/>
        </p:nvSpPr>
        <p:spPr>
          <a:xfrm>
            <a:off x="8691611" y="1136650"/>
            <a:ext cx="353153" cy="418092"/>
          </a:xfrm>
          <a:prstGeom prst="rect">
            <a:avLst/>
          </a:prstGeom>
          <a:blipFill>
            <a:blip r:embed="rId14" cstate="print"/>
            <a:stretch>
              <a:fillRect/>
            </a:stretch>
          </a:blipFill>
        </p:spPr>
        <p:txBody>
          <a:bodyPr wrap="square" lIns="0" tIns="0" rIns="0" bIns="0" rtlCol="0">
            <a:noAutofit/>
          </a:bodyPr>
          <a:lstStyle/>
          <a:p>
            <a:endParaRPr/>
          </a:p>
        </p:txBody>
      </p:sp>
      <p:sp>
        <p:nvSpPr>
          <p:cNvPr id="17" name="object 17"/>
          <p:cNvSpPr/>
          <p:nvPr/>
        </p:nvSpPr>
        <p:spPr>
          <a:xfrm>
            <a:off x="7831708" y="829006"/>
            <a:ext cx="869188" cy="159434"/>
          </a:xfrm>
          <a:prstGeom prst="rect">
            <a:avLst/>
          </a:prstGeom>
          <a:blipFill>
            <a:blip r:embed="rId15" cstate="print"/>
            <a:stretch>
              <a:fillRect/>
            </a:stretch>
          </a:blipFill>
        </p:spPr>
        <p:txBody>
          <a:bodyPr wrap="square" lIns="0" tIns="0" rIns="0" bIns="0" rtlCol="0">
            <a:noAutofit/>
          </a:bodyPr>
          <a:lstStyle/>
          <a:p>
            <a:endParaRPr/>
          </a:p>
        </p:txBody>
      </p:sp>
      <p:sp>
        <p:nvSpPr>
          <p:cNvPr id="18" name="object 18"/>
          <p:cNvSpPr/>
          <p:nvPr/>
        </p:nvSpPr>
        <p:spPr>
          <a:xfrm>
            <a:off x="8695799" y="965708"/>
            <a:ext cx="373975" cy="386721"/>
          </a:xfrm>
          <a:prstGeom prst="rect">
            <a:avLst/>
          </a:prstGeom>
          <a:blipFill>
            <a:blip r:embed="rId16" cstate="print"/>
            <a:stretch>
              <a:fillRect/>
            </a:stretch>
          </a:blipFill>
        </p:spPr>
        <p:txBody>
          <a:bodyPr wrap="square" lIns="0" tIns="0" rIns="0" bIns="0" rtlCol="0">
            <a:noAutofit/>
          </a:bodyPr>
          <a:lstStyle/>
          <a:p>
            <a:endParaRPr/>
          </a:p>
        </p:txBody>
      </p:sp>
      <p:sp>
        <p:nvSpPr>
          <p:cNvPr id="19" name="object 19"/>
          <p:cNvSpPr/>
          <p:nvPr/>
        </p:nvSpPr>
        <p:spPr>
          <a:xfrm>
            <a:off x="7852409" y="733055"/>
            <a:ext cx="805434" cy="84697"/>
          </a:xfrm>
          <a:prstGeom prst="rect">
            <a:avLst/>
          </a:prstGeom>
          <a:blipFill>
            <a:blip r:embed="rId17" cstate="print"/>
            <a:stretch>
              <a:fillRect/>
            </a:stretch>
          </a:blipFill>
        </p:spPr>
        <p:txBody>
          <a:bodyPr wrap="square" lIns="0" tIns="0" rIns="0" bIns="0" rtlCol="0">
            <a:noAutofit/>
          </a:bodyPr>
          <a:lstStyle/>
          <a:p>
            <a:endParaRPr/>
          </a:p>
        </p:txBody>
      </p:sp>
      <p:sp>
        <p:nvSpPr>
          <p:cNvPr id="20" name="object 20"/>
          <p:cNvSpPr/>
          <p:nvPr/>
        </p:nvSpPr>
        <p:spPr>
          <a:xfrm>
            <a:off x="8654679" y="771779"/>
            <a:ext cx="392028" cy="294761"/>
          </a:xfrm>
          <a:prstGeom prst="rect">
            <a:avLst/>
          </a:prstGeom>
          <a:blipFill>
            <a:blip r:embed="rId18" cstate="print"/>
            <a:stretch>
              <a:fillRect/>
            </a:stretch>
          </a:blipFill>
        </p:spPr>
        <p:txBody>
          <a:bodyPr wrap="square" lIns="0" tIns="0" rIns="0" bIns="0" rtlCol="0">
            <a:noAutofit/>
          </a:bodyPr>
          <a:lstStyle/>
          <a:p>
            <a:endParaRPr/>
          </a:p>
        </p:txBody>
      </p:sp>
      <p:sp>
        <p:nvSpPr>
          <p:cNvPr id="21" name="object 21"/>
          <p:cNvSpPr/>
          <p:nvPr/>
        </p:nvSpPr>
        <p:spPr>
          <a:xfrm>
            <a:off x="7874126" y="641888"/>
            <a:ext cx="717676" cy="125699"/>
          </a:xfrm>
          <a:prstGeom prst="rect">
            <a:avLst/>
          </a:prstGeom>
          <a:blipFill>
            <a:blip r:embed="rId19" cstate="print"/>
            <a:stretch>
              <a:fillRect/>
            </a:stretch>
          </a:blipFill>
        </p:spPr>
        <p:txBody>
          <a:bodyPr wrap="square" lIns="0" tIns="0" rIns="0" bIns="0" rtlCol="0">
            <a:noAutofit/>
          </a:bodyPr>
          <a:lstStyle/>
          <a:p>
            <a:endParaRPr/>
          </a:p>
        </p:txBody>
      </p:sp>
      <p:sp>
        <p:nvSpPr>
          <p:cNvPr id="22" name="object 22"/>
          <p:cNvSpPr/>
          <p:nvPr/>
        </p:nvSpPr>
        <p:spPr>
          <a:xfrm>
            <a:off x="8587485" y="637924"/>
            <a:ext cx="386493" cy="166614"/>
          </a:xfrm>
          <a:prstGeom prst="rect">
            <a:avLst/>
          </a:prstGeom>
          <a:blipFill>
            <a:blip r:embed="rId20" cstate="print"/>
            <a:stretch>
              <a:fillRect/>
            </a:stretch>
          </a:blipFill>
        </p:spPr>
        <p:txBody>
          <a:bodyPr wrap="square" lIns="0" tIns="0" rIns="0" bIns="0" rtlCol="0">
            <a:noAutofit/>
          </a:bodyPr>
          <a:lstStyle/>
          <a:p>
            <a:endParaRPr/>
          </a:p>
        </p:txBody>
      </p:sp>
      <p:sp>
        <p:nvSpPr>
          <p:cNvPr id="23" name="object 23"/>
          <p:cNvSpPr/>
          <p:nvPr/>
        </p:nvSpPr>
        <p:spPr>
          <a:xfrm>
            <a:off x="7864728" y="497676"/>
            <a:ext cx="597916" cy="244511"/>
          </a:xfrm>
          <a:prstGeom prst="rect">
            <a:avLst/>
          </a:prstGeom>
          <a:blipFill>
            <a:blip r:embed="rId21" cstate="print"/>
            <a:stretch>
              <a:fillRect/>
            </a:stretch>
          </a:blipFill>
        </p:spPr>
        <p:txBody>
          <a:bodyPr wrap="square" lIns="0" tIns="0" rIns="0" bIns="0" rtlCol="0">
            <a:noAutofit/>
          </a:bodyPr>
          <a:lstStyle/>
          <a:p>
            <a:endParaRPr/>
          </a:p>
        </p:txBody>
      </p:sp>
      <p:sp>
        <p:nvSpPr>
          <p:cNvPr id="24" name="object 24"/>
          <p:cNvSpPr/>
          <p:nvPr/>
        </p:nvSpPr>
        <p:spPr>
          <a:xfrm>
            <a:off x="8456929" y="486977"/>
            <a:ext cx="361951" cy="97884"/>
          </a:xfrm>
          <a:prstGeom prst="rect">
            <a:avLst/>
          </a:prstGeom>
          <a:blipFill>
            <a:blip r:embed="rId22" cstate="print"/>
            <a:stretch>
              <a:fillRect/>
            </a:stretch>
          </a:blipFill>
        </p:spPr>
        <p:txBody>
          <a:bodyPr wrap="square" lIns="0" tIns="0" rIns="0" bIns="0" rtlCol="0">
            <a:noAutofit/>
          </a:bodyPr>
          <a:lstStyle/>
          <a:p>
            <a:endParaRPr/>
          </a:p>
        </p:txBody>
      </p:sp>
      <p:sp>
        <p:nvSpPr>
          <p:cNvPr id="25" name="object 25"/>
          <p:cNvSpPr/>
          <p:nvPr/>
        </p:nvSpPr>
        <p:spPr>
          <a:xfrm>
            <a:off x="6870445" y="1013333"/>
            <a:ext cx="731393" cy="534034"/>
          </a:xfrm>
          <a:prstGeom prst="rect">
            <a:avLst/>
          </a:prstGeom>
          <a:blipFill>
            <a:blip r:embed="rId23" cstate="print"/>
            <a:stretch>
              <a:fillRect/>
            </a:stretch>
          </a:blipFill>
        </p:spPr>
        <p:txBody>
          <a:bodyPr wrap="square" lIns="0" tIns="0" rIns="0" bIns="0" rtlCol="0">
            <a:noAutofit/>
          </a:bodyPr>
          <a:lstStyle/>
          <a:p>
            <a:endParaRPr/>
          </a:p>
        </p:txBody>
      </p:sp>
      <p:sp>
        <p:nvSpPr>
          <p:cNvPr id="26" name="object 26"/>
          <p:cNvSpPr/>
          <p:nvPr/>
        </p:nvSpPr>
        <p:spPr>
          <a:xfrm>
            <a:off x="6664325" y="1535683"/>
            <a:ext cx="224039" cy="495589"/>
          </a:xfrm>
          <a:prstGeom prst="rect">
            <a:avLst/>
          </a:prstGeom>
          <a:blipFill>
            <a:blip r:embed="rId24" cstate="print"/>
            <a:stretch>
              <a:fillRect/>
            </a:stretch>
          </a:blipFill>
        </p:spPr>
        <p:txBody>
          <a:bodyPr wrap="square" lIns="0" tIns="0" rIns="0" bIns="0" rtlCol="0">
            <a:noAutofit/>
          </a:bodyPr>
          <a:lstStyle/>
          <a:p>
            <a:endParaRPr/>
          </a:p>
        </p:txBody>
      </p:sp>
      <p:sp>
        <p:nvSpPr>
          <p:cNvPr id="27" name="object 27"/>
          <p:cNvSpPr/>
          <p:nvPr/>
        </p:nvSpPr>
        <p:spPr>
          <a:xfrm>
            <a:off x="6710171" y="1008761"/>
            <a:ext cx="854836" cy="412623"/>
          </a:xfrm>
          <a:prstGeom prst="rect">
            <a:avLst/>
          </a:prstGeom>
          <a:blipFill>
            <a:blip r:embed="rId25" cstate="print"/>
            <a:stretch>
              <a:fillRect/>
            </a:stretch>
          </a:blipFill>
        </p:spPr>
        <p:txBody>
          <a:bodyPr wrap="square" lIns="0" tIns="0" rIns="0" bIns="0" rtlCol="0">
            <a:noAutofit/>
          </a:bodyPr>
          <a:lstStyle/>
          <a:p>
            <a:endParaRPr/>
          </a:p>
        </p:txBody>
      </p:sp>
      <p:sp>
        <p:nvSpPr>
          <p:cNvPr id="28" name="object 28"/>
          <p:cNvSpPr/>
          <p:nvPr/>
        </p:nvSpPr>
        <p:spPr>
          <a:xfrm>
            <a:off x="6422105" y="1401699"/>
            <a:ext cx="299360" cy="497255"/>
          </a:xfrm>
          <a:prstGeom prst="rect">
            <a:avLst/>
          </a:prstGeom>
          <a:blipFill>
            <a:blip r:embed="rId26" cstate="print"/>
            <a:stretch>
              <a:fillRect/>
            </a:stretch>
          </a:blipFill>
        </p:spPr>
        <p:txBody>
          <a:bodyPr wrap="square" lIns="0" tIns="0" rIns="0" bIns="0" rtlCol="0">
            <a:noAutofit/>
          </a:bodyPr>
          <a:lstStyle/>
          <a:p>
            <a:endParaRPr/>
          </a:p>
        </p:txBody>
      </p:sp>
      <p:sp>
        <p:nvSpPr>
          <p:cNvPr id="29" name="object 29"/>
          <p:cNvSpPr/>
          <p:nvPr/>
        </p:nvSpPr>
        <p:spPr>
          <a:xfrm>
            <a:off x="6711060" y="967070"/>
            <a:ext cx="863600" cy="282736"/>
          </a:xfrm>
          <a:prstGeom prst="rect">
            <a:avLst/>
          </a:prstGeom>
          <a:blipFill>
            <a:blip r:embed="rId27" cstate="print"/>
            <a:stretch>
              <a:fillRect/>
            </a:stretch>
          </a:blipFill>
        </p:spPr>
        <p:txBody>
          <a:bodyPr wrap="square" lIns="0" tIns="0" rIns="0" bIns="0" rtlCol="0">
            <a:noAutofit/>
          </a:bodyPr>
          <a:lstStyle/>
          <a:p>
            <a:endParaRPr/>
          </a:p>
        </p:txBody>
      </p:sp>
      <p:sp>
        <p:nvSpPr>
          <p:cNvPr id="30" name="object 30"/>
          <p:cNvSpPr/>
          <p:nvPr/>
        </p:nvSpPr>
        <p:spPr>
          <a:xfrm>
            <a:off x="6369408" y="1228344"/>
            <a:ext cx="350810" cy="412166"/>
          </a:xfrm>
          <a:prstGeom prst="rect">
            <a:avLst/>
          </a:prstGeom>
          <a:blipFill>
            <a:blip r:embed="rId28" cstate="print"/>
            <a:stretch>
              <a:fillRect/>
            </a:stretch>
          </a:blipFill>
        </p:spPr>
        <p:txBody>
          <a:bodyPr wrap="square" lIns="0" tIns="0" rIns="0" bIns="0" rtlCol="0">
            <a:noAutofit/>
          </a:bodyPr>
          <a:lstStyle/>
          <a:p>
            <a:endParaRPr/>
          </a:p>
        </p:txBody>
      </p:sp>
      <p:sp>
        <p:nvSpPr>
          <p:cNvPr id="31" name="object 31"/>
          <p:cNvSpPr/>
          <p:nvPr/>
        </p:nvSpPr>
        <p:spPr>
          <a:xfrm>
            <a:off x="6709536" y="923435"/>
            <a:ext cx="867283" cy="160255"/>
          </a:xfrm>
          <a:prstGeom prst="rect">
            <a:avLst/>
          </a:prstGeom>
          <a:blipFill>
            <a:blip r:embed="rId29" cstate="print"/>
            <a:stretch>
              <a:fillRect/>
            </a:stretch>
          </a:blipFill>
        </p:spPr>
        <p:txBody>
          <a:bodyPr wrap="square" lIns="0" tIns="0" rIns="0" bIns="0" rtlCol="0">
            <a:noAutofit/>
          </a:bodyPr>
          <a:lstStyle/>
          <a:p>
            <a:endParaRPr/>
          </a:p>
        </p:txBody>
      </p:sp>
      <p:sp>
        <p:nvSpPr>
          <p:cNvPr id="32" name="object 32"/>
          <p:cNvSpPr/>
          <p:nvPr/>
        </p:nvSpPr>
        <p:spPr>
          <a:xfrm>
            <a:off x="6339655" y="1058925"/>
            <a:ext cx="376361" cy="384192"/>
          </a:xfrm>
          <a:prstGeom prst="rect">
            <a:avLst/>
          </a:prstGeom>
          <a:blipFill>
            <a:blip r:embed="rId30" cstate="print"/>
            <a:stretch>
              <a:fillRect/>
            </a:stretch>
          </a:blipFill>
        </p:spPr>
        <p:txBody>
          <a:bodyPr wrap="square" lIns="0" tIns="0" rIns="0" bIns="0" rtlCol="0">
            <a:noAutofit/>
          </a:bodyPr>
          <a:lstStyle/>
          <a:p>
            <a:endParaRPr/>
          </a:p>
        </p:txBody>
      </p:sp>
      <p:sp>
        <p:nvSpPr>
          <p:cNvPr id="33" name="object 33"/>
          <p:cNvSpPr/>
          <p:nvPr/>
        </p:nvSpPr>
        <p:spPr>
          <a:xfrm>
            <a:off x="6756399" y="818582"/>
            <a:ext cx="805433" cy="84514"/>
          </a:xfrm>
          <a:prstGeom prst="rect">
            <a:avLst/>
          </a:prstGeom>
          <a:blipFill>
            <a:blip r:embed="rId31" cstate="print"/>
            <a:stretch>
              <a:fillRect/>
            </a:stretch>
          </a:blipFill>
        </p:spPr>
        <p:txBody>
          <a:bodyPr wrap="square" lIns="0" tIns="0" rIns="0" bIns="0" rtlCol="0">
            <a:noAutofit/>
          </a:bodyPr>
          <a:lstStyle/>
          <a:p>
            <a:endParaRPr/>
          </a:p>
        </p:txBody>
      </p:sp>
      <p:sp>
        <p:nvSpPr>
          <p:cNvPr id="34" name="object 34"/>
          <p:cNvSpPr/>
          <p:nvPr/>
        </p:nvSpPr>
        <p:spPr>
          <a:xfrm>
            <a:off x="6367774" y="862711"/>
            <a:ext cx="391038" cy="299159"/>
          </a:xfrm>
          <a:prstGeom prst="rect">
            <a:avLst/>
          </a:prstGeom>
          <a:blipFill>
            <a:blip r:embed="rId32" cstate="print"/>
            <a:stretch>
              <a:fillRect/>
            </a:stretch>
          </a:blipFill>
        </p:spPr>
        <p:txBody>
          <a:bodyPr wrap="square" lIns="0" tIns="0" rIns="0" bIns="0" rtlCol="0">
            <a:noAutofit/>
          </a:bodyPr>
          <a:lstStyle/>
          <a:p>
            <a:endParaRPr/>
          </a:p>
        </p:txBody>
      </p:sp>
      <p:sp>
        <p:nvSpPr>
          <p:cNvPr id="35" name="object 35"/>
          <p:cNvSpPr/>
          <p:nvPr/>
        </p:nvSpPr>
        <p:spPr>
          <a:xfrm>
            <a:off x="6822947" y="732241"/>
            <a:ext cx="717676" cy="125643"/>
          </a:xfrm>
          <a:prstGeom prst="rect">
            <a:avLst/>
          </a:prstGeom>
          <a:blipFill>
            <a:blip r:embed="rId33" cstate="print"/>
            <a:stretch>
              <a:fillRect/>
            </a:stretch>
          </a:blipFill>
        </p:spPr>
        <p:txBody>
          <a:bodyPr wrap="square" lIns="0" tIns="0" rIns="0" bIns="0" rtlCol="0">
            <a:noAutofit/>
          </a:bodyPr>
          <a:lstStyle/>
          <a:p>
            <a:endParaRPr/>
          </a:p>
        </p:txBody>
      </p:sp>
      <p:sp>
        <p:nvSpPr>
          <p:cNvPr id="36" name="object 36"/>
          <p:cNvSpPr/>
          <p:nvPr/>
        </p:nvSpPr>
        <p:spPr>
          <a:xfrm>
            <a:off x="6440667" y="728283"/>
            <a:ext cx="386598" cy="166569"/>
          </a:xfrm>
          <a:prstGeom prst="rect">
            <a:avLst/>
          </a:prstGeom>
          <a:blipFill>
            <a:blip r:embed="rId34" cstate="print"/>
            <a:stretch>
              <a:fillRect/>
            </a:stretch>
          </a:blipFill>
        </p:spPr>
        <p:txBody>
          <a:bodyPr wrap="square" lIns="0" tIns="0" rIns="0" bIns="0" rtlCol="0">
            <a:noAutofit/>
          </a:bodyPr>
          <a:lstStyle/>
          <a:p>
            <a:endParaRPr/>
          </a:p>
        </p:txBody>
      </p:sp>
      <p:sp>
        <p:nvSpPr>
          <p:cNvPr id="37" name="object 37"/>
          <p:cNvSpPr/>
          <p:nvPr/>
        </p:nvSpPr>
        <p:spPr>
          <a:xfrm>
            <a:off x="6952360" y="589098"/>
            <a:ext cx="592455" cy="247958"/>
          </a:xfrm>
          <a:prstGeom prst="rect">
            <a:avLst/>
          </a:prstGeom>
          <a:blipFill>
            <a:blip r:embed="rId35" cstate="print"/>
            <a:stretch>
              <a:fillRect/>
            </a:stretch>
          </a:blipFill>
        </p:spPr>
        <p:txBody>
          <a:bodyPr wrap="square" lIns="0" tIns="0" rIns="0" bIns="0" rtlCol="0">
            <a:noAutofit/>
          </a:bodyPr>
          <a:lstStyle/>
          <a:p>
            <a:endParaRPr/>
          </a:p>
        </p:txBody>
      </p:sp>
      <p:sp>
        <p:nvSpPr>
          <p:cNvPr id="38" name="object 38"/>
          <p:cNvSpPr/>
          <p:nvPr/>
        </p:nvSpPr>
        <p:spPr>
          <a:xfrm>
            <a:off x="6595100" y="577322"/>
            <a:ext cx="359673" cy="100611"/>
          </a:xfrm>
          <a:prstGeom prst="rect">
            <a:avLst/>
          </a:prstGeom>
          <a:blipFill>
            <a:blip r:embed="rId36" cstate="print"/>
            <a:stretch>
              <a:fillRect/>
            </a:stretch>
          </a:blipFill>
        </p:spPr>
        <p:txBody>
          <a:bodyPr wrap="square" lIns="0" tIns="0" rIns="0" bIns="0" rtlCol="0">
            <a:noAutofit/>
          </a:bodyPr>
          <a:lstStyle/>
          <a:p>
            <a:endParaRPr/>
          </a:p>
        </p:txBody>
      </p:sp>
      <p:sp>
        <p:nvSpPr>
          <p:cNvPr id="39" name="object 39"/>
          <p:cNvSpPr/>
          <p:nvPr/>
        </p:nvSpPr>
        <p:spPr>
          <a:xfrm>
            <a:off x="7011034" y="514424"/>
            <a:ext cx="554609" cy="328601"/>
          </a:xfrm>
          <a:prstGeom prst="rect">
            <a:avLst/>
          </a:prstGeom>
          <a:blipFill>
            <a:blip r:embed="rId37" cstate="print"/>
            <a:stretch>
              <a:fillRect/>
            </a:stretch>
          </a:blipFill>
        </p:spPr>
        <p:txBody>
          <a:bodyPr wrap="square" lIns="0" tIns="0" rIns="0" bIns="0" rtlCol="0">
            <a:noAutofit/>
          </a:bodyPr>
          <a:lstStyle/>
          <a:p>
            <a:endParaRPr/>
          </a:p>
        </p:txBody>
      </p:sp>
      <p:sp>
        <p:nvSpPr>
          <p:cNvPr id="40" name="object 40"/>
          <p:cNvSpPr/>
          <p:nvPr/>
        </p:nvSpPr>
        <p:spPr>
          <a:xfrm>
            <a:off x="6649419" y="474162"/>
            <a:ext cx="366821" cy="80619"/>
          </a:xfrm>
          <a:prstGeom prst="rect">
            <a:avLst/>
          </a:prstGeom>
          <a:blipFill>
            <a:blip r:embed="rId38" cstate="print"/>
            <a:stretch>
              <a:fillRect/>
            </a:stretch>
          </a:blipFill>
        </p:spPr>
        <p:txBody>
          <a:bodyPr wrap="square" lIns="0" tIns="0" rIns="0" bIns="0" rtlCol="0">
            <a:noAutofit/>
          </a:bodyPr>
          <a:lstStyle/>
          <a:p>
            <a:endParaRPr/>
          </a:p>
        </p:txBody>
      </p:sp>
      <p:sp>
        <p:nvSpPr>
          <p:cNvPr id="41" name="object 41"/>
          <p:cNvSpPr/>
          <p:nvPr/>
        </p:nvSpPr>
        <p:spPr>
          <a:xfrm>
            <a:off x="7116698" y="414534"/>
            <a:ext cx="473455" cy="435349"/>
          </a:xfrm>
          <a:prstGeom prst="rect">
            <a:avLst/>
          </a:prstGeom>
          <a:blipFill>
            <a:blip r:embed="rId39" cstate="print"/>
            <a:stretch>
              <a:fillRect/>
            </a:stretch>
          </a:blipFill>
        </p:spPr>
        <p:txBody>
          <a:bodyPr wrap="square" lIns="0" tIns="0" rIns="0" bIns="0" rtlCol="0">
            <a:noAutofit/>
          </a:bodyPr>
          <a:lstStyle/>
          <a:p>
            <a:endParaRPr/>
          </a:p>
        </p:txBody>
      </p:sp>
      <p:sp>
        <p:nvSpPr>
          <p:cNvPr id="42" name="object 42"/>
          <p:cNvSpPr/>
          <p:nvPr/>
        </p:nvSpPr>
        <p:spPr>
          <a:xfrm>
            <a:off x="6764319" y="312245"/>
            <a:ext cx="364317" cy="108700"/>
          </a:xfrm>
          <a:prstGeom prst="rect">
            <a:avLst/>
          </a:prstGeom>
          <a:blipFill>
            <a:blip r:embed="rId40" cstate="print"/>
            <a:stretch>
              <a:fillRect/>
            </a:stretch>
          </a:blipFill>
        </p:spPr>
        <p:txBody>
          <a:bodyPr wrap="square" lIns="0" tIns="0" rIns="0" bIns="0" rtlCol="0">
            <a:noAutofit/>
          </a:bodyPr>
          <a:lstStyle/>
          <a:p>
            <a:endParaRPr/>
          </a:p>
        </p:txBody>
      </p:sp>
      <p:sp>
        <p:nvSpPr>
          <p:cNvPr id="43" name="object 43"/>
          <p:cNvSpPr/>
          <p:nvPr/>
        </p:nvSpPr>
        <p:spPr>
          <a:xfrm>
            <a:off x="7223251" y="299612"/>
            <a:ext cx="394207" cy="520426"/>
          </a:xfrm>
          <a:prstGeom prst="rect">
            <a:avLst/>
          </a:prstGeom>
          <a:blipFill>
            <a:blip r:embed="rId41" cstate="print"/>
            <a:stretch>
              <a:fillRect/>
            </a:stretch>
          </a:blipFill>
        </p:spPr>
        <p:txBody>
          <a:bodyPr wrap="square" lIns="0" tIns="0" rIns="0" bIns="0" rtlCol="0">
            <a:noAutofit/>
          </a:bodyPr>
          <a:lstStyle/>
          <a:p>
            <a:endParaRPr/>
          </a:p>
        </p:txBody>
      </p:sp>
      <p:sp>
        <p:nvSpPr>
          <p:cNvPr id="44" name="object 44"/>
          <p:cNvSpPr/>
          <p:nvPr/>
        </p:nvSpPr>
        <p:spPr>
          <a:xfrm>
            <a:off x="6878649" y="146627"/>
            <a:ext cx="353491" cy="163721"/>
          </a:xfrm>
          <a:prstGeom prst="rect">
            <a:avLst/>
          </a:prstGeom>
          <a:blipFill>
            <a:blip r:embed="rId42" cstate="print"/>
            <a:stretch>
              <a:fillRect/>
            </a:stretch>
          </a:blipFill>
        </p:spPr>
        <p:txBody>
          <a:bodyPr wrap="square" lIns="0" tIns="0" rIns="0" bIns="0" rtlCol="0">
            <a:noAutofit/>
          </a:bodyPr>
          <a:lstStyle/>
          <a:p>
            <a:endParaRPr/>
          </a:p>
        </p:txBody>
      </p:sp>
      <p:sp>
        <p:nvSpPr>
          <p:cNvPr id="45" name="object 45"/>
          <p:cNvSpPr/>
          <p:nvPr/>
        </p:nvSpPr>
        <p:spPr>
          <a:xfrm>
            <a:off x="7402448" y="272129"/>
            <a:ext cx="223647" cy="530256"/>
          </a:xfrm>
          <a:prstGeom prst="rect">
            <a:avLst/>
          </a:prstGeom>
          <a:blipFill>
            <a:blip r:embed="rId43" cstate="print"/>
            <a:stretch>
              <a:fillRect/>
            </a:stretch>
          </a:blipFill>
        </p:spPr>
        <p:txBody>
          <a:bodyPr wrap="square" lIns="0" tIns="0" rIns="0" bIns="0" rtlCol="0">
            <a:noAutofit/>
          </a:bodyPr>
          <a:lstStyle/>
          <a:p>
            <a:endParaRPr/>
          </a:p>
        </p:txBody>
      </p:sp>
      <p:sp>
        <p:nvSpPr>
          <p:cNvPr id="46" name="object 46"/>
          <p:cNvSpPr/>
          <p:nvPr/>
        </p:nvSpPr>
        <p:spPr>
          <a:xfrm>
            <a:off x="7119747" y="85206"/>
            <a:ext cx="297687" cy="194817"/>
          </a:xfrm>
          <a:prstGeom prst="rect">
            <a:avLst/>
          </a:prstGeom>
          <a:blipFill>
            <a:blip r:embed="rId44" cstate="print"/>
            <a:stretch>
              <a:fillRect/>
            </a:stretch>
          </a:blipFill>
        </p:spPr>
        <p:txBody>
          <a:bodyPr wrap="square" lIns="0" tIns="0" rIns="0" bIns="0" rtlCol="0">
            <a:noAutofit/>
          </a:bodyPr>
          <a:lstStyle/>
          <a:p>
            <a:endParaRPr/>
          </a:p>
        </p:txBody>
      </p:sp>
      <p:sp>
        <p:nvSpPr>
          <p:cNvPr id="47" name="object 47"/>
          <p:cNvSpPr/>
          <p:nvPr/>
        </p:nvSpPr>
        <p:spPr>
          <a:xfrm>
            <a:off x="7538719" y="247762"/>
            <a:ext cx="120246" cy="534684"/>
          </a:xfrm>
          <a:prstGeom prst="rect">
            <a:avLst/>
          </a:prstGeom>
          <a:blipFill>
            <a:blip r:embed="rId45" cstate="print"/>
            <a:stretch>
              <a:fillRect/>
            </a:stretch>
          </a:blipFill>
        </p:spPr>
        <p:txBody>
          <a:bodyPr wrap="square" lIns="0" tIns="0" rIns="0" bIns="0" rtlCol="0">
            <a:noAutofit/>
          </a:bodyPr>
          <a:lstStyle/>
          <a:p>
            <a:endParaRPr/>
          </a:p>
        </p:txBody>
      </p:sp>
      <p:sp>
        <p:nvSpPr>
          <p:cNvPr id="48" name="object 48"/>
          <p:cNvSpPr/>
          <p:nvPr/>
        </p:nvSpPr>
        <p:spPr>
          <a:xfrm>
            <a:off x="7294726" y="27624"/>
            <a:ext cx="259233" cy="224494"/>
          </a:xfrm>
          <a:prstGeom prst="rect">
            <a:avLst/>
          </a:prstGeom>
          <a:blipFill>
            <a:blip r:embed="rId46" cstate="print"/>
            <a:stretch>
              <a:fillRect/>
            </a:stretch>
          </a:blipFill>
        </p:spPr>
        <p:txBody>
          <a:bodyPr wrap="square" lIns="0" tIns="0" rIns="0" bIns="0" rtlCol="0">
            <a:noAutofit/>
          </a:bodyPr>
          <a:lstStyle/>
          <a:p>
            <a:endParaRPr/>
          </a:p>
        </p:txBody>
      </p:sp>
      <p:sp>
        <p:nvSpPr>
          <p:cNvPr id="49" name="object 49"/>
          <p:cNvSpPr/>
          <p:nvPr/>
        </p:nvSpPr>
        <p:spPr>
          <a:xfrm>
            <a:off x="7829168" y="401845"/>
            <a:ext cx="548766" cy="333357"/>
          </a:xfrm>
          <a:prstGeom prst="rect">
            <a:avLst/>
          </a:prstGeom>
          <a:blipFill>
            <a:blip r:embed="rId47" cstate="print"/>
            <a:stretch>
              <a:fillRect/>
            </a:stretch>
          </a:blipFill>
        </p:spPr>
        <p:txBody>
          <a:bodyPr wrap="square" lIns="0" tIns="0" rIns="0" bIns="0" rtlCol="0">
            <a:noAutofit/>
          </a:bodyPr>
          <a:lstStyle/>
          <a:p>
            <a:endParaRPr/>
          </a:p>
        </p:txBody>
      </p:sp>
      <p:sp>
        <p:nvSpPr>
          <p:cNvPr id="50" name="object 50"/>
          <p:cNvSpPr/>
          <p:nvPr/>
        </p:nvSpPr>
        <p:spPr>
          <a:xfrm>
            <a:off x="8377681" y="358074"/>
            <a:ext cx="361980" cy="80783"/>
          </a:xfrm>
          <a:prstGeom prst="rect">
            <a:avLst/>
          </a:prstGeom>
          <a:blipFill>
            <a:blip r:embed="rId48" cstate="print"/>
            <a:stretch>
              <a:fillRect/>
            </a:stretch>
          </a:blipFill>
        </p:spPr>
        <p:txBody>
          <a:bodyPr wrap="square" lIns="0" tIns="0" rIns="0" bIns="0" rtlCol="0">
            <a:noAutofit/>
          </a:bodyPr>
          <a:lstStyle/>
          <a:p>
            <a:endParaRPr/>
          </a:p>
        </p:txBody>
      </p:sp>
      <p:sp>
        <p:nvSpPr>
          <p:cNvPr id="51" name="object 51"/>
          <p:cNvSpPr/>
          <p:nvPr/>
        </p:nvSpPr>
        <p:spPr>
          <a:xfrm>
            <a:off x="7795640" y="319976"/>
            <a:ext cx="484377" cy="421195"/>
          </a:xfrm>
          <a:prstGeom prst="rect">
            <a:avLst/>
          </a:prstGeom>
          <a:blipFill>
            <a:blip r:embed="rId49" cstate="print"/>
            <a:stretch>
              <a:fillRect/>
            </a:stretch>
          </a:blipFill>
        </p:spPr>
        <p:txBody>
          <a:bodyPr wrap="square" lIns="0" tIns="0" rIns="0" bIns="0" rtlCol="0">
            <a:noAutofit/>
          </a:bodyPr>
          <a:lstStyle/>
          <a:p>
            <a:endParaRPr/>
          </a:p>
        </p:txBody>
      </p:sp>
      <p:sp>
        <p:nvSpPr>
          <p:cNvPr id="52" name="object 52"/>
          <p:cNvSpPr/>
          <p:nvPr/>
        </p:nvSpPr>
        <p:spPr>
          <a:xfrm>
            <a:off x="8273922" y="231665"/>
            <a:ext cx="362632" cy="95150"/>
          </a:xfrm>
          <a:prstGeom prst="rect">
            <a:avLst/>
          </a:prstGeom>
          <a:blipFill>
            <a:blip r:embed="rId50" cstate="print"/>
            <a:stretch>
              <a:fillRect/>
            </a:stretch>
          </a:blipFill>
        </p:spPr>
        <p:txBody>
          <a:bodyPr wrap="square" lIns="0" tIns="0" rIns="0" bIns="0" rtlCol="0">
            <a:noAutofit/>
          </a:bodyPr>
          <a:lstStyle/>
          <a:p>
            <a:endParaRPr/>
          </a:p>
        </p:txBody>
      </p:sp>
      <p:sp>
        <p:nvSpPr>
          <p:cNvPr id="53" name="object 53"/>
          <p:cNvSpPr/>
          <p:nvPr/>
        </p:nvSpPr>
        <p:spPr>
          <a:xfrm>
            <a:off x="7643748" y="261413"/>
            <a:ext cx="75643" cy="528018"/>
          </a:xfrm>
          <a:prstGeom prst="rect">
            <a:avLst/>
          </a:prstGeom>
          <a:blipFill>
            <a:blip r:embed="rId51" cstate="print"/>
            <a:stretch>
              <a:fillRect/>
            </a:stretch>
          </a:blipFill>
        </p:spPr>
        <p:txBody>
          <a:bodyPr wrap="square" lIns="0" tIns="0" rIns="0" bIns="0" rtlCol="0">
            <a:noAutofit/>
          </a:bodyPr>
          <a:lstStyle/>
          <a:p>
            <a:endParaRPr/>
          </a:p>
        </p:txBody>
      </p:sp>
      <p:sp>
        <p:nvSpPr>
          <p:cNvPr id="54" name="object 54"/>
          <p:cNvSpPr/>
          <p:nvPr/>
        </p:nvSpPr>
        <p:spPr>
          <a:xfrm>
            <a:off x="7487468" y="32775"/>
            <a:ext cx="175965" cy="250307"/>
          </a:xfrm>
          <a:prstGeom prst="rect">
            <a:avLst/>
          </a:prstGeom>
          <a:blipFill>
            <a:blip r:embed="rId52" cstate="print"/>
            <a:stretch>
              <a:fillRect/>
            </a:stretch>
          </a:blipFill>
        </p:spPr>
        <p:txBody>
          <a:bodyPr wrap="square" lIns="0" tIns="0" rIns="0" bIns="0" rtlCol="0">
            <a:noAutofit/>
          </a:bodyPr>
          <a:lstStyle/>
          <a:p>
            <a:endParaRPr/>
          </a:p>
        </p:txBody>
      </p:sp>
      <p:sp>
        <p:nvSpPr>
          <p:cNvPr id="55" name="object 55"/>
          <p:cNvSpPr/>
          <p:nvPr/>
        </p:nvSpPr>
        <p:spPr>
          <a:xfrm>
            <a:off x="7752587" y="252371"/>
            <a:ext cx="164337" cy="522709"/>
          </a:xfrm>
          <a:prstGeom prst="rect">
            <a:avLst/>
          </a:prstGeom>
          <a:blipFill>
            <a:blip r:embed="rId53" cstate="print"/>
            <a:stretch>
              <a:fillRect/>
            </a:stretch>
          </a:blipFill>
        </p:spPr>
        <p:txBody>
          <a:bodyPr wrap="square" lIns="0" tIns="0" rIns="0" bIns="0" rtlCol="0">
            <a:noAutofit/>
          </a:bodyPr>
          <a:lstStyle/>
          <a:p>
            <a:endParaRPr/>
          </a:p>
        </p:txBody>
      </p:sp>
      <p:sp>
        <p:nvSpPr>
          <p:cNvPr id="56" name="object 56"/>
          <p:cNvSpPr/>
          <p:nvPr/>
        </p:nvSpPr>
        <p:spPr>
          <a:xfrm>
            <a:off x="7905622" y="38815"/>
            <a:ext cx="247891" cy="212832"/>
          </a:xfrm>
          <a:prstGeom prst="rect">
            <a:avLst/>
          </a:prstGeom>
          <a:blipFill>
            <a:blip r:embed="rId54" cstate="print"/>
            <a:stretch>
              <a:fillRect/>
            </a:stretch>
          </a:blipFill>
        </p:spPr>
        <p:txBody>
          <a:bodyPr wrap="square" lIns="0" tIns="0" rIns="0" bIns="0" rtlCol="0">
            <a:noAutofit/>
          </a:bodyPr>
          <a:lstStyle/>
          <a:p>
            <a:endParaRPr/>
          </a:p>
        </p:txBody>
      </p:sp>
      <p:sp>
        <p:nvSpPr>
          <p:cNvPr id="57" name="object 57"/>
          <p:cNvSpPr/>
          <p:nvPr/>
        </p:nvSpPr>
        <p:spPr>
          <a:xfrm>
            <a:off x="7763255" y="270085"/>
            <a:ext cx="327405" cy="516425"/>
          </a:xfrm>
          <a:prstGeom prst="rect">
            <a:avLst/>
          </a:prstGeom>
          <a:blipFill>
            <a:blip r:embed="rId55" cstate="print"/>
            <a:stretch>
              <a:fillRect/>
            </a:stretch>
          </a:blipFill>
        </p:spPr>
        <p:txBody>
          <a:bodyPr wrap="square" lIns="0" tIns="0" rIns="0" bIns="0" rtlCol="0">
            <a:noAutofit/>
          </a:bodyPr>
          <a:lstStyle/>
          <a:p>
            <a:endParaRPr/>
          </a:p>
        </p:txBody>
      </p:sp>
      <p:sp>
        <p:nvSpPr>
          <p:cNvPr id="58" name="object 58"/>
          <p:cNvSpPr/>
          <p:nvPr/>
        </p:nvSpPr>
        <p:spPr>
          <a:xfrm>
            <a:off x="8075675" y="141108"/>
            <a:ext cx="363027" cy="140022"/>
          </a:xfrm>
          <a:prstGeom prst="rect">
            <a:avLst/>
          </a:prstGeom>
          <a:blipFill>
            <a:blip r:embed="rId56" cstate="print"/>
            <a:stretch>
              <a:fillRect/>
            </a:stretch>
          </a:blipFill>
        </p:spPr>
        <p:txBody>
          <a:bodyPr wrap="square" lIns="0" tIns="0" rIns="0" bIns="0" rtlCol="0">
            <a:noAutofit/>
          </a:bodyPr>
          <a:lstStyle/>
          <a:p>
            <a:endParaRPr/>
          </a:p>
        </p:txBody>
      </p:sp>
      <p:sp>
        <p:nvSpPr>
          <p:cNvPr id="59" name="object 59"/>
          <p:cNvSpPr/>
          <p:nvPr/>
        </p:nvSpPr>
        <p:spPr>
          <a:xfrm>
            <a:off x="7745910" y="259079"/>
            <a:ext cx="41983" cy="486156"/>
          </a:xfrm>
          <a:prstGeom prst="rect">
            <a:avLst/>
          </a:prstGeom>
          <a:blipFill>
            <a:blip r:embed="rId57" cstate="print"/>
            <a:stretch>
              <a:fillRect/>
            </a:stretch>
          </a:blipFill>
        </p:spPr>
        <p:txBody>
          <a:bodyPr wrap="square" lIns="0" tIns="0" rIns="0" bIns="0" rtlCol="0">
            <a:noAutofit/>
          </a:bodyPr>
          <a:lstStyle/>
          <a:p>
            <a:endParaRPr/>
          </a:p>
        </p:txBody>
      </p:sp>
      <p:sp>
        <p:nvSpPr>
          <p:cNvPr id="60" name="object 60"/>
          <p:cNvSpPr/>
          <p:nvPr/>
        </p:nvSpPr>
        <p:spPr>
          <a:xfrm>
            <a:off x="7781670" y="7874"/>
            <a:ext cx="102488" cy="250683"/>
          </a:xfrm>
          <a:prstGeom prst="rect">
            <a:avLst/>
          </a:prstGeom>
          <a:blipFill>
            <a:blip r:embed="rId58" cstate="print"/>
            <a:stretch>
              <a:fillRect/>
            </a:stretch>
          </a:blipFill>
        </p:spPr>
        <p:txBody>
          <a:bodyPr wrap="square" lIns="0" tIns="0" rIns="0" bIns="0" rtlCol="0">
            <a:noAutofit/>
          </a:bodyPr>
          <a:lstStyle/>
          <a:p>
            <a:endParaRPr/>
          </a:p>
        </p:txBody>
      </p:sp>
      <p:sp>
        <p:nvSpPr>
          <p:cNvPr id="61" name="object 61"/>
          <p:cNvSpPr/>
          <p:nvPr/>
        </p:nvSpPr>
        <p:spPr>
          <a:xfrm>
            <a:off x="6985507" y="1023111"/>
            <a:ext cx="638937" cy="640588"/>
          </a:xfrm>
          <a:prstGeom prst="rect">
            <a:avLst/>
          </a:prstGeom>
          <a:blipFill>
            <a:blip r:embed="rId59" cstate="print"/>
            <a:stretch>
              <a:fillRect/>
            </a:stretch>
          </a:blipFill>
        </p:spPr>
        <p:txBody>
          <a:bodyPr wrap="square" lIns="0" tIns="0" rIns="0" bIns="0" rtlCol="0">
            <a:noAutofit/>
          </a:bodyPr>
          <a:lstStyle/>
          <a:p>
            <a:endParaRPr/>
          </a:p>
        </p:txBody>
      </p:sp>
      <p:sp>
        <p:nvSpPr>
          <p:cNvPr id="62" name="object 62"/>
          <p:cNvSpPr/>
          <p:nvPr/>
        </p:nvSpPr>
        <p:spPr>
          <a:xfrm>
            <a:off x="6846583" y="1644142"/>
            <a:ext cx="159361" cy="512296"/>
          </a:xfrm>
          <a:prstGeom prst="rect">
            <a:avLst/>
          </a:prstGeom>
          <a:blipFill>
            <a:blip r:embed="rId60" cstate="print"/>
            <a:stretch>
              <a:fillRect/>
            </a:stretch>
          </a:blipFill>
        </p:spPr>
        <p:txBody>
          <a:bodyPr wrap="square" lIns="0" tIns="0" rIns="0" bIns="0" rtlCol="0">
            <a:noAutofit/>
          </a:bodyPr>
          <a:lstStyle/>
          <a:p>
            <a:endParaRPr/>
          </a:p>
        </p:txBody>
      </p:sp>
      <p:sp>
        <p:nvSpPr>
          <p:cNvPr id="63" name="object 63"/>
          <p:cNvSpPr/>
          <p:nvPr/>
        </p:nvSpPr>
        <p:spPr>
          <a:xfrm>
            <a:off x="7179055" y="1040764"/>
            <a:ext cx="452754" cy="703199"/>
          </a:xfrm>
          <a:prstGeom prst="rect">
            <a:avLst/>
          </a:prstGeom>
          <a:blipFill>
            <a:blip r:embed="rId61" cstate="print"/>
            <a:stretch>
              <a:fillRect/>
            </a:stretch>
          </a:blipFill>
        </p:spPr>
        <p:txBody>
          <a:bodyPr wrap="square" lIns="0" tIns="0" rIns="0" bIns="0" rtlCol="0">
            <a:noAutofit/>
          </a:bodyPr>
          <a:lstStyle/>
          <a:p>
            <a:endParaRPr/>
          </a:p>
        </p:txBody>
      </p:sp>
      <p:sp>
        <p:nvSpPr>
          <p:cNvPr id="64" name="object 64"/>
          <p:cNvSpPr/>
          <p:nvPr/>
        </p:nvSpPr>
        <p:spPr>
          <a:xfrm>
            <a:off x="7132314" y="1727707"/>
            <a:ext cx="122057" cy="478594"/>
          </a:xfrm>
          <a:prstGeom prst="rect">
            <a:avLst/>
          </a:prstGeom>
          <a:blipFill>
            <a:blip r:embed="rId62" cstate="print"/>
            <a:stretch>
              <a:fillRect/>
            </a:stretch>
          </a:blipFill>
        </p:spPr>
        <p:txBody>
          <a:bodyPr wrap="square" lIns="0" tIns="0" rIns="0" bIns="0" rtlCol="0">
            <a:noAutofit/>
          </a:bodyPr>
          <a:lstStyle/>
          <a:p>
            <a:endParaRPr/>
          </a:p>
        </p:txBody>
      </p:sp>
      <p:sp>
        <p:nvSpPr>
          <p:cNvPr id="65" name="object 65"/>
          <p:cNvSpPr/>
          <p:nvPr/>
        </p:nvSpPr>
        <p:spPr>
          <a:xfrm>
            <a:off x="7383525" y="1023238"/>
            <a:ext cx="287527" cy="744220"/>
          </a:xfrm>
          <a:prstGeom prst="rect">
            <a:avLst/>
          </a:prstGeom>
          <a:blipFill>
            <a:blip r:embed="rId63" cstate="print"/>
            <a:stretch>
              <a:fillRect/>
            </a:stretch>
          </a:blipFill>
        </p:spPr>
        <p:txBody>
          <a:bodyPr wrap="square" lIns="0" tIns="0" rIns="0" bIns="0" rtlCol="0">
            <a:noAutofit/>
          </a:bodyPr>
          <a:lstStyle/>
          <a:p>
            <a:endParaRPr/>
          </a:p>
        </p:txBody>
      </p:sp>
      <p:sp>
        <p:nvSpPr>
          <p:cNvPr id="66" name="object 66"/>
          <p:cNvSpPr/>
          <p:nvPr/>
        </p:nvSpPr>
        <p:spPr>
          <a:xfrm>
            <a:off x="7381721" y="1758314"/>
            <a:ext cx="148691" cy="443622"/>
          </a:xfrm>
          <a:prstGeom prst="rect">
            <a:avLst/>
          </a:prstGeom>
          <a:blipFill>
            <a:blip r:embed="rId64" cstate="print"/>
            <a:stretch>
              <a:fillRect/>
            </a:stretch>
          </a:blipFill>
        </p:spPr>
        <p:txBody>
          <a:bodyPr wrap="square" lIns="0" tIns="0" rIns="0" bIns="0" rtlCol="0">
            <a:noAutofit/>
          </a:bodyPr>
          <a:lstStyle/>
          <a:p>
            <a:endParaRPr/>
          </a:p>
        </p:txBody>
      </p:sp>
      <p:sp>
        <p:nvSpPr>
          <p:cNvPr id="67" name="object 67"/>
          <p:cNvSpPr/>
          <p:nvPr/>
        </p:nvSpPr>
        <p:spPr>
          <a:xfrm>
            <a:off x="7798688" y="1007617"/>
            <a:ext cx="660400" cy="618617"/>
          </a:xfrm>
          <a:prstGeom prst="rect">
            <a:avLst/>
          </a:prstGeom>
          <a:blipFill>
            <a:blip r:embed="rId65" cstate="print"/>
            <a:stretch>
              <a:fillRect/>
            </a:stretch>
          </a:blipFill>
        </p:spPr>
        <p:txBody>
          <a:bodyPr wrap="square" lIns="0" tIns="0" rIns="0" bIns="0" rtlCol="0">
            <a:noAutofit/>
          </a:bodyPr>
          <a:lstStyle/>
          <a:p>
            <a:endParaRPr/>
          </a:p>
        </p:txBody>
      </p:sp>
      <p:sp>
        <p:nvSpPr>
          <p:cNvPr id="68" name="object 68"/>
          <p:cNvSpPr/>
          <p:nvPr/>
        </p:nvSpPr>
        <p:spPr>
          <a:xfrm>
            <a:off x="8442950" y="1611757"/>
            <a:ext cx="172134" cy="510658"/>
          </a:xfrm>
          <a:prstGeom prst="rect">
            <a:avLst/>
          </a:prstGeom>
          <a:blipFill>
            <a:blip r:embed="rId66" cstate="print"/>
            <a:stretch>
              <a:fillRect/>
            </a:stretch>
          </a:blipFill>
        </p:spPr>
        <p:txBody>
          <a:bodyPr wrap="square" lIns="0" tIns="0" rIns="0" bIns="0" rtlCol="0">
            <a:noAutofit/>
          </a:bodyPr>
          <a:lstStyle/>
          <a:p>
            <a:endParaRPr/>
          </a:p>
        </p:txBody>
      </p:sp>
      <p:sp>
        <p:nvSpPr>
          <p:cNvPr id="69" name="object 69"/>
          <p:cNvSpPr/>
          <p:nvPr/>
        </p:nvSpPr>
        <p:spPr>
          <a:xfrm>
            <a:off x="7786877" y="1021841"/>
            <a:ext cx="521462" cy="689102"/>
          </a:xfrm>
          <a:prstGeom prst="rect">
            <a:avLst/>
          </a:prstGeom>
          <a:blipFill>
            <a:blip r:embed="rId67" cstate="print"/>
            <a:stretch>
              <a:fillRect/>
            </a:stretch>
          </a:blipFill>
        </p:spPr>
        <p:txBody>
          <a:bodyPr wrap="square" lIns="0" tIns="0" rIns="0" bIns="0" rtlCol="0">
            <a:noAutofit/>
          </a:bodyPr>
          <a:lstStyle/>
          <a:p>
            <a:endParaRPr/>
          </a:p>
        </p:txBody>
      </p:sp>
      <p:sp>
        <p:nvSpPr>
          <p:cNvPr id="70" name="object 70"/>
          <p:cNvSpPr/>
          <p:nvPr/>
        </p:nvSpPr>
        <p:spPr>
          <a:xfrm>
            <a:off x="8289769" y="1700657"/>
            <a:ext cx="104211" cy="495586"/>
          </a:xfrm>
          <a:prstGeom prst="rect">
            <a:avLst/>
          </a:prstGeom>
          <a:blipFill>
            <a:blip r:embed="rId68" cstate="print"/>
            <a:stretch>
              <a:fillRect/>
            </a:stretch>
          </a:blipFill>
        </p:spPr>
        <p:txBody>
          <a:bodyPr wrap="square" lIns="0" tIns="0" rIns="0" bIns="0" rtlCol="0">
            <a:noAutofit/>
          </a:bodyPr>
          <a:lstStyle/>
          <a:p>
            <a:endParaRPr/>
          </a:p>
        </p:txBody>
      </p:sp>
      <p:sp>
        <p:nvSpPr>
          <p:cNvPr id="71" name="object 71"/>
          <p:cNvSpPr/>
          <p:nvPr/>
        </p:nvSpPr>
        <p:spPr>
          <a:xfrm>
            <a:off x="7757667" y="1039749"/>
            <a:ext cx="374268" cy="741806"/>
          </a:xfrm>
          <a:prstGeom prst="rect">
            <a:avLst/>
          </a:prstGeom>
          <a:blipFill>
            <a:blip r:embed="rId69" cstate="print"/>
            <a:stretch>
              <a:fillRect/>
            </a:stretch>
          </a:blipFill>
        </p:spPr>
        <p:txBody>
          <a:bodyPr wrap="square" lIns="0" tIns="0" rIns="0" bIns="0" rtlCol="0">
            <a:noAutofit/>
          </a:bodyPr>
          <a:lstStyle/>
          <a:p>
            <a:endParaRPr/>
          </a:p>
        </p:txBody>
      </p:sp>
      <p:sp>
        <p:nvSpPr>
          <p:cNvPr id="72" name="object 72"/>
          <p:cNvSpPr/>
          <p:nvPr/>
        </p:nvSpPr>
        <p:spPr>
          <a:xfrm>
            <a:off x="8074215" y="1764157"/>
            <a:ext cx="97202" cy="465006"/>
          </a:xfrm>
          <a:prstGeom prst="rect">
            <a:avLst/>
          </a:prstGeom>
          <a:blipFill>
            <a:blip r:embed="rId70" cstate="print"/>
            <a:stretch>
              <a:fillRect/>
            </a:stretch>
          </a:blipFill>
        </p:spPr>
        <p:txBody>
          <a:bodyPr wrap="square" lIns="0" tIns="0" rIns="0" bIns="0" rtlCol="0">
            <a:noAutofit/>
          </a:bodyPr>
          <a:lstStyle/>
          <a:p>
            <a:endParaRPr/>
          </a:p>
        </p:txBody>
      </p:sp>
      <p:sp>
        <p:nvSpPr>
          <p:cNvPr id="73" name="object 73"/>
          <p:cNvSpPr/>
          <p:nvPr/>
        </p:nvSpPr>
        <p:spPr>
          <a:xfrm>
            <a:off x="7734680" y="1076705"/>
            <a:ext cx="228346" cy="723900"/>
          </a:xfrm>
          <a:prstGeom prst="rect">
            <a:avLst/>
          </a:prstGeom>
          <a:blipFill>
            <a:blip r:embed="rId71" cstate="print"/>
            <a:stretch>
              <a:fillRect/>
            </a:stretch>
          </a:blipFill>
        </p:spPr>
        <p:txBody>
          <a:bodyPr wrap="square" lIns="0" tIns="0" rIns="0" bIns="0" rtlCol="0">
            <a:noAutofit/>
          </a:bodyPr>
          <a:lstStyle/>
          <a:p>
            <a:endParaRPr/>
          </a:p>
        </p:txBody>
      </p:sp>
      <p:sp>
        <p:nvSpPr>
          <p:cNvPr id="74" name="object 74"/>
          <p:cNvSpPr/>
          <p:nvPr/>
        </p:nvSpPr>
        <p:spPr>
          <a:xfrm>
            <a:off x="7828713" y="1781555"/>
            <a:ext cx="140173" cy="418699"/>
          </a:xfrm>
          <a:prstGeom prst="rect">
            <a:avLst/>
          </a:prstGeom>
          <a:blipFill>
            <a:blip r:embed="rId72" cstate="print"/>
            <a:stretch>
              <a:fillRect/>
            </a:stretch>
          </a:blipFill>
        </p:spPr>
        <p:txBody>
          <a:bodyPr wrap="square" lIns="0" tIns="0" rIns="0" bIns="0" rtlCol="0">
            <a:noAutofit/>
          </a:bodyPr>
          <a:lstStyle/>
          <a:p>
            <a:endParaRPr/>
          </a:p>
        </p:txBody>
      </p:sp>
      <p:sp>
        <p:nvSpPr>
          <p:cNvPr id="75" name="object 75"/>
          <p:cNvSpPr/>
          <p:nvPr/>
        </p:nvSpPr>
        <p:spPr>
          <a:xfrm>
            <a:off x="7681975" y="1078357"/>
            <a:ext cx="44131" cy="740663"/>
          </a:xfrm>
          <a:prstGeom prst="rect">
            <a:avLst/>
          </a:prstGeom>
          <a:blipFill>
            <a:blip r:embed="rId73" cstate="print"/>
            <a:stretch>
              <a:fillRect/>
            </a:stretch>
          </a:blipFill>
        </p:spPr>
        <p:txBody>
          <a:bodyPr wrap="square" lIns="0" tIns="0" rIns="0" bIns="0" rtlCol="0">
            <a:noAutofit/>
          </a:bodyPr>
          <a:lstStyle/>
          <a:p>
            <a:endParaRPr/>
          </a:p>
        </p:txBody>
      </p:sp>
      <p:sp>
        <p:nvSpPr>
          <p:cNvPr id="76" name="object 76"/>
          <p:cNvSpPr/>
          <p:nvPr/>
        </p:nvSpPr>
        <p:spPr>
          <a:xfrm>
            <a:off x="7505631" y="1813305"/>
            <a:ext cx="184852" cy="374196"/>
          </a:xfrm>
          <a:prstGeom prst="rect">
            <a:avLst/>
          </a:prstGeom>
          <a:blipFill>
            <a:blip r:embed="rId74" cstate="print"/>
            <a:stretch>
              <a:fillRect/>
            </a:stretch>
          </a:blipFill>
        </p:spPr>
        <p:txBody>
          <a:bodyPr wrap="square" lIns="0" tIns="0" rIns="0" bIns="0" rtlCol="0">
            <a:noAutofit/>
          </a:bodyPr>
          <a:lstStyle/>
          <a:p>
            <a:endParaRPr/>
          </a:p>
        </p:txBody>
      </p:sp>
      <p:sp>
        <p:nvSpPr>
          <p:cNvPr id="77" name="object 77"/>
          <p:cNvSpPr/>
          <p:nvPr/>
        </p:nvSpPr>
        <p:spPr>
          <a:xfrm>
            <a:off x="7298131" y="1226044"/>
            <a:ext cx="247192" cy="750879"/>
          </a:xfrm>
          <a:custGeom>
            <a:avLst/>
            <a:gdLst/>
            <a:ahLst/>
            <a:cxnLst/>
            <a:rect l="l" t="t" r="r" b="b"/>
            <a:pathLst>
              <a:path w="247192" h="750879">
                <a:moveTo>
                  <a:pt x="247192" y="16777"/>
                </a:moveTo>
                <a:lnTo>
                  <a:pt x="199754" y="3918"/>
                </a:lnTo>
                <a:lnTo>
                  <a:pt x="177476" y="0"/>
                </a:lnTo>
                <a:lnTo>
                  <a:pt x="171243" y="484"/>
                </a:lnTo>
                <a:lnTo>
                  <a:pt x="172266" y="4978"/>
                </a:lnTo>
                <a:lnTo>
                  <a:pt x="179491" y="12177"/>
                </a:lnTo>
                <a:lnTo>
                  <a:pt x="190218" y="20938"/>
                </a:lnTo>
                <a:lnTo>
                  <a:pt x="201749" y="30121"/>
                </a:lnTo>
                <a:lnTo>
                  <a:pt x="211385" y="38583"/>
                </a:lnTo>
                <a:lnTo>
                  <a:pt x="216427" y="45183"/>
                </a:lnTo>
                <a:lnTo>
                  <a:pt x="210237" y="48123"/>
                </a:lnTo>
                <a:lnTo>
                  <a:pt x="198166" y="48604"/>
                </a:lnTo>
                <a:lnTo>
                  <a:pt x="182760" y="47624"/>
                </a:lnTo>
                <a:lnTo>
                  <a:pt x="166567" y="46180"/>
                </a:lnTo>
                <a:lnTo>
                  <a:pt x="152134" y="45268"/>
                </a:lnTo>
                <a:lnTo>
                  <a:pt x="142009" y="45887"/>
                </a:lnTo>
                <a:lnTo>
                  <a:pt x="142300" y="51529"/>
                </a:lnTo>
                <a:lnTo>
                  <a:pt x="149092" y="59132"/>
                </a:lnTo>
                <a:lnTo>
                  <a:pt x="159585" y="67828"/>
                </a:lnTo>
                <a:lnTo>
                  <a:pt x="170980" y="76749"/>
                </a:lnTo>
                <a:lnTo>
                  <a:pt x="180478" y="85029"/>
                </a:lnTo>
                <a:lnTo>
                  <a:pt x="185279" y="91801"/>
                </a:lnTo>
                <a:lnTo>
                  <a:pt x="178777" y="97356"/>
                </a:lnTo>
                <a:lnTo>
                  <a:pt x="165054" y="100704"/>
                </a:lnTo>
                <a:lnTo>
                  <a:pt x="148469" y="102918"/>
                </a:lnTo>
                <a:lnTo>
                  <a:pt x="133387" y="105077"/>
                </a:lnTo>
                <a:lnTo>
                  <a:pt x="124167" y="108255"/>
                </a:lnTo>
                <a:lnTo>
                  <a:pt x="125850" y="114331"/>
                </a:lnTo>
                <a:lnTo>
                  <a:pt x="134714" y="121417"/>
                </a:lnTo>
                <a:lnTo>
                  <a:pt x="145674" y="128723"/>
                </a:lnTo>
                <a:lnTo>
                  <a:pt x="153643" y="135453"/>
                </a:lnTo>
                <a:lnTo>
                  <a:pt x="146223" y="141327"/>
                </a:lnTo>
                <a:lnTo>
                  <a:pt x="132062" y="145296"/>
                </a:lnTo>
                <a:lnTo>
                  <a:pt x="115527" y="148281"/>
                </a:lnTo>
                <a:lnTo>
                  <a:pt x="100983" y="151203"/>
                </a:lnTo>
                <a:lnTo>
                  <a:pt x="92795" y="154981"/>
                </a:lnTo>
                <a:lnTo>
                  <a:pt x="94950" y="161318"/>
                </a:lnTo>
                <a:lnTo>
                  <a:pt x="104738" y="168920"/>
                </a:lnTo>
                <a:lnTo>
                  <a:pt x="116164" y="176720"/>
                </a:lnTo>
                <a:lnTo>
                  <a:pt x="123231" y="183651"/>
                </a:lnTo>
                <a:lnTo>
                  <a:pt x="115445" y="189706"/>
                </a:lnTo>
                <a:lnTo>
                  <a:pt x="100355" y="193578"/>
                </a:lnTo>
                <a:lnTo>
                  <a:pt x="85087" y="197073"/>
                </a:lnTo>
                <a:lnTo>
                  <a:pt x="81051" y="205895"/>
                </a:lnTo>
                <a:lnTo>
                  <a:pt x="84544" y="214714"/>
                </a:lnTo>
                <a:lnTo>
                  <a:pt x="90235" y="223230"/>
                </a:lnTo>
                <a:lnTo>
                  <a:pt x="92791" y="231141"/>
                </a:lnTo>
                <a:lnTo>
                  <a:pt x="86299" y="240524"/>
                </a:lnTo>
                <a:lnTo>
                  <a:pt x="75218" y="249592"/>
                </a:lnTo>
                <a:lnTo>
                  <a:pt x="64880" y="258471"/>
                </a:lnTo>
                <a:lnTo>
                  <a:pt x="61499" y="270044"/>
                </a:lnTo>
                <a:lnTo>
                  <a:pt x="62628" y="279858"/>
                </a:lnTo>
                <a:lnTo>
                  <a:pt x="62797" y="289827"/>
                </a:lnTo>
                <a:lnTo>
                  <a:pt x="56822" y="300654"/>
                </a:lnTo>
                <a:lnTo>
                  <a:pt x="48389" y="311606"/>
                </a:lnTo>
                <a:lnTo>
                  <a:pt x="39720" y="322459"/>
                </a:lnTo>
                <a:lnTo>
                  <a:pt x="33039" y="332987"/>
                </a:lnTo>
                <a:lnTo>
                  <a:pt x="32891" y="346460"/>
                </a:lnTo>
                <a:lnTo>
                  <a:pt x="36837" y="358773"/>
                </a:lnTo>
                <a:lnTo>
                  <a:pt x="42099" y="369863"/>
                </a:lnTo>
                <a:lnTo>
                  <a:pt x="45898" y="379666"/>
                </a:lnTo>
                <a:lnTo>
                  <a:pt x="40023" y="392292"/>
                </a:lnTo>
                <a:lnTo>
                  <a:pt x="29477" y="401444"/>
                </a:lnTo>
                <a:lnTo>
                  <a:pt x="19440" y="409537"/>
                </a:lnTo>
                <a:lnTo>
                  <a:pt x="18136" y="422210"/>
                </a:lnTo>
                <a:lnTo>
                  <a:pt x="21176" y="434270"/>
                </a:lnTo>
                <a:lnTo>
                  <a:pt x="25963" y="445691"/>
                </a:lnTo>
                <a:lnTo>
                  <a:pt x="29904" y="456443"/>
                </a:lnTo>
                <a:lnTo>
                  <a:pt x="28291" y="470917"/>
                </a:lnTo>
                <a:lnTo>
                  <a:pt x="23799" y="484048"/>
                </a:lnTo>
                <a:lnTo>
                  <a:pt x="18772" y="495753"/>
                </a:lnTo>
                <a:lnTo>
                  <a:pt x="15555" y="505950"/>
                </a:lnTo>
                <a:lnTo>
                  <a:pt x="19643" y="518494"/>
                </a:lnTo>
                <a:lnTo>
                  <a:pt x="27331" y="528040"/>
                </a:lnTo>
                <a:lnTo>
                  <a:pt x="30994" y="538232"/>
                </a:lnTo>
                <a:lnTo>
                  <a:pt x="26191" y="548283"/>
                </a:lnTo>
                <a:lnTo>
                  <a:pt x="17644" y="558995"/>
                </a:lnTo>
                <a:lnTo>
                  <a:pt x="8383" y="569973"/>
                </a:lnTo>
                <a:lnTo>
                  <a:pt x="1438" y="580822"/>
                </a:lnTo>
                <a:lnTo>
                  <a:pt x="1557" y="593780"/>
                </a:lnTo>
                <a:lnTo>
                  <a:pt x="5726" y="605250"/>
                </a:lnTo>
                <a:lnTo>
                  <a:pt x="11110" y="616132"/>
                </a:lnTo>
                <a:lnTo>
                  <a:pt x="14873" y="627328"/>
                </a:lnTo>
                <a:lnTo>
                  <a:pt x="13651" y="640692"/>
                </a:lnTo>
                <a:lnTo>
                  <a:pt x="10331" y="654739"/>
                </a:lnTo>
                <a:lnTo>
                  <a:pt x="6135" y="668446"/>
                </a:lnTo>
                <a:lnTo>
                  <a:pt x="2284" y="680786"/>
                </a:lnTo>
                <a:lnTo>
                  <a:pt x="0" y="690736"/>
                </a:lnTo>
                <a:lnTo>
                  <a:pt x="4067" y="700286"/>
                </a:lnTo>
                <a:lnTo>
                  <a:pt x="11664" y="703381"/>
                </a:lnTo>
                <a:lnTo>
                  <a:pt x="12499" y="714632"/>
                </a:lnTo>
                <a:lnTo>
                  <a:pt x="10552" y="726412"/>
                </a:lnTo>
                <a:lnTo>
                  <a:pt x="6655" y="738552"/>
                </a:lnTo>
                <a:lnTo>
                  <a:pt x="1639" y="750879"/>
                </a:lnTo>
              </a:path>
            </a:pathLst>
          </a:custGeom>
          <a:ln w="9144">
            <a:solidFill>
              <a:srgbClr val="FF8A17"/>
            </a:solidFill>
          </a:ln>
        </p:spPr>
        <p:txBody>
          <a:bodyPr wrap="square" lIns="0" tIns="0" rIns="0" bIns="0" rtlCol="0">
            <a:noAutofit/>
          </a:bodyPr>
          <a:lstStyle/>
          <a:p>
            <a:endParaRPr/>
          </a:p>
        </p:txBody>
      </p:sp>
      <p:sp>
        <p:nvSpPr>
          <p:cNvPr id="78" name="object 78"/>
          <p:cNvSpPr/>
          <p:nvPr/>
        </p:nvSpPr>
        <p:spPr>
          <a:xfrm>
            <a:off x="6842759" y="949452"/>
            <a:ext cx="813943" cy="1177665"/>
          </a:xfrm>
          <a:custGeom>
            <a:avLst/>
            <a:gdLst/>
            <a:ahLst/>
            <a:cxnLst/>
            <a:rect l="l" t="t" r="r" b="b"/>
            <a:pathLst>
              <a:path w="813943" h="1177665">
                <a:moveTo>
                  <a:pt x="813943" y="0"/>
                </a:moveTo>
                <a:lnTo>
                  <a:pt x="743139" y="22789"/>
                </a:lnTo>
                <a:lnTo>
                  <a:pt x="674652" y="50373"/>
                </a:lnTo>
                <a:lnTo>
                  <a:pt x="608622" y="82551"/>
                </a:lnTo>
                <a:lnTo>
                  <a:pt x="545193" y="119124"/>
                </a:lnTo>
                <a:lnTo>
                  <a:pt x="484506" y="159894"/>
                </a:lnTo>
                <a:lnTo>
                  <a:pt x="426704" y="204662"/>
                </a:lnTo>
                <a:lnTo>
                  <a:pt x="371929" y="253227"/>
                </a:lnTo>
                <a:lnTo>
                  <a:pt x="320323" y="305391"/>
                </a:lnTo>
                <a:lnTo>
                  <a:pt x="272028" y="360954"/>
                </a:lnTo>
                <a:lnTo>
                  <a:pt x="227187" y="419719"/>
                </a:lnTo>
                <a:lnTo>
                  <a:pt x="185941" y="481484"/>
                </a:lnTo>
                <a:lnTo>
                  <a:pt x="148433" y="546052"/>
                </a:lnTo>
                <a:lnTo>
                  <a:pt x="114805" y="613222"/>
                </a:lnTo>
                <a:lnTo>
                  <a:pt x="85200" y="682797"/>
                </a:lnTo>
                <a:lnTo>
                  <a:pt x="59759" y="754576"/>
                </a:lnTo>
                <a:lnTo>
                  <a:pt x="38625" y="828361"/>
                </a:lnTo>
                <a:lnTo>
                  <a:pt x="21940" y="903951"/>
                </a:lnTo>
                <a:lnTo>
                  <a:pt x="9845" y="981150"/>
                </a:lnTo>
                <a:lnTo>
                  <a:pt x="2485" y="1059756"/>
                </a:lnTo>
                <a:lnTo>
                  <a:pt x="0" y="1139571"/>
                </a:lnTo>
                <a:lnTo>
                  <a:pt x="78" y="1152269"/>
                </a:lnTo>
                <a:lnTo>
                  <a:pt x="295" y="1164967"/>
                </a:lnTo>
                <a:lnTo>
                  <a:pt x="623" y="1177665"/>
                </a:lnTo>
              </a:path>
            </a:pathLst>
          </a:custGeom>
          <a:ln w="9144">
            <a:solidFill>
              <a:srgbClr val="FD1F08"/>
            </a:solidFill>
          </a:ln>
        </p:spPr>
        <p:txBody>
          <a:bodyPr wrap="square" lIns="0" tIns="0" rIns="0" bIns="0" rtlCol="0">
            <a:noAutofit/>
          </a:bodyPr>
          <a:lstStyle/>
          <a:p>
            <a:endParaRPr/>
          </a:p>
        </p:txBody>
      </p:sp>
      <p:sp>
        <p:nvSpPr>
          <p:cNvPr id="79" name="object 79"/>
          <p:cNvSpPr/>
          <p:nvPr/>
        </p:nvSpPr>
        <p:spPr>
          <a:xfrm>
            <a:off x="7825739" y="234695"/>
            <a:ext cx="1318259" cy="542034"/>
          </a:xfrm>
          <a:custGeom>
            <a:avLst/>
            <a:gdLst/>
            <a:ahLst/>
            <a:cxnLst/>
            <a:rect l="l" t="t" r="r" b="b"/>
            <a:pathLst>
              <a:path w="1318259" h="542034">
                <a:moveTo>
                  <a:pt x="1318259" y="542034"/>
                </a:moveTo>
                <a:lnTo>
                  <a:pt x="1296869" y="492820"/>
                </a:lnTo>
                <a:lnTo>
                  <a:pt x="1273704" y="445571"/>
                </a:lnTo>
                <a:lnTo>
                  <a:pt x="1248841" y="400347"/>
                </a:lnTo>
                <a:lnTo>
                  <a:pt x="1222355" y="357209"/>
                </a:lnTo>
                <a:lnTo>
                  <a:pt x="1194323" y="316218"/>
                </a:lnTo>
                <a:lnTo>
                  <a:pt x="1164821" y="277433"/>
                </a:lnTo>
                <a:lnTo>
                  <a:pt x="1133924" y="240916"/>
                </a:lnTo>
                <a:lnTo>
                  <a:pt x="1101707" y="206727"/>
                </a:lnTo>
                <a:lnTo>
                  <a:pt x="1068248" y="174926"/>
                </a:lnTo>
                <a:lnTo>
                  <a:pt x="1033621" y="145573"/>
                </a:lnTo>
                <a:lnTo>
                  <a:pt x="997902" y="118729"/>
                </a:lnTo>
                <a:lnTo>
                  <a:pt x="961168" y="94455"/>
                </a:lnTo>
                <a:lnTo>
                  <a:pt x="923494" y="72810"/>
                </a:lnTo>
                <a:lnTo>
                  <a:pt x="884956" y="53855"/>
                </a:lnTo>
                <a:lnTo>
                  <a:pt x="845629" y="37651"/>
                </a:lnTo>
                <a:lnTo>
                  <a:pt x="805590" y="24258"/>
                </a:lnTo>
                <a:lnTo>
                  <a:pt x="764914" y="13735"/>
                </a:lnTo>
                <a:lnTo>
                  <a:pt x="723678" y="6145"/>
                </a:lnTo>
                <a:lnTo>
                  <a:pt x="681956" y="1546"/>
                </a:lnTo>
                <a:lnTo>
                  <a:pt x="639826" y="0"/>
                </a:lnTo>
                <a:lnTo>
                  <a:pt x="601573" y="1276"/>
                </a:lnTo>
                <a:lnTo>
                  <a:pt x="563628" y="5075"/>
                </a:lnTo>
                <a:lnTo>
                  <a:pt x="526047" y="11357"/>
                </a:lnTo>
                <a:lnTo>
                  <a:pt x="488891" y="20079"/>
                </a:lnTo>
                <a:lnTo>
                  <a:pt x="452217" y="31198"/>
                </a:lnTo>
                <a:lnTo>
                  <a:pt x="416084" y="44673"/>
                </a:lnTo>
                <a:lnTo>
                  <a:pt x="380552" y="60461"/>
                </a:lnTo>
                <a:lnTo>
                  <a:pt x="345679" y="78520"/>
                </a:lnTo>
                <a:lnTo>
                  <a:pt x="311524" y="98809"/>
                </a:lnTo>
                <a:lnTo>
                  <a:pt x="278145" y="121284"/>
                </a:lnTo>
                <a:lnTo>
                  <a:pt x="245602" y="145905"/>
                </a:lnTo>
                <a:lnTo>
                  <a:pt x="213953" y="172629"/>
                </a:lnTo>
                <a:lnTo>
                  <a:pt x="183257" y="201414"/>
                </a:lnTo>
                <a:lnTo>
                  <a:pt x="153572" y="232217"/>
                </a:lnTo>
                <a:lnTo>
                  <a:pt x="124958" y="264997"/>
                </a:lnTo>
                <a:lnTo>
                  <a:pt x="97473" y="299711"/>
                </a:lnTo>
                <a:lnTo>
                  <a:pt x="71175" y="336318"/>
                </a:lnTo>
                <a:lnTo>
                  <a:pt x="46125" y="374775"/>
                </a:lnTo>
                <a:lnTo>
                  <a:pt x="22380" y="415041"/>
                </a:lnTo>
                <a:lnTo>
                  <a:pt x="0" y="457073"/>
                </a:lnTo>
              </a:path>
            </a:pathLst>
          </a:custGeom>
          <a:ln w="9144">
            <a:solidFill>
              <a:srgbClr val="FF8A17"/>
            </a:solidFill>
          </a:ln>
        </p:spPr>
        <p:txBody>
          <a:bodyPr wrap="square" lIns="0" tIns="0" rIns="0" bIns="0" rtlCol="0">
            <a:noAutofit/>
          </a:bodyPr>
          <a:lstStyle/>
          <a:p>
            <a:endParaRPr/>
          </a:p>
        </p:txBody>
      </p:sp>
      <p:sp>
        <p:nvSpPr>
          <p:cNvPr id="80" name="object 80"/>
          <p:cNvSpPr/>
          <p:nvPr/>
        </p:nvSpPr>
        <p:spPr>
          <a:xfrm>
            <a:off x="6954011" y="759218"/>
            <a:ext cx="635508" cy="1221474"/>
          </a:xfrm>
          <a:custGeom>
            <a:avLst/>
            <a:gdLst/>
            <a:ahLst/>
            <a:cxnLst/>
            <a:rect l="l" t="t" r="r" b="b"/>
            <a:pathLst>
              <a:path w="635508" h="1221474">
                <a:moveTo>
                  <a:pt x="635508" y="70091"/>
                </a:moveTo>
                <a:lnTo>
                  <a:pt x="601540" y="43025"/>
                </a:lnTo>
                <a:lnTo>
                  <a:pt x="566926" y="22451"/>
                </a:lnTo>
                <a:lnTo>
                  <a:pt x="520007" y="5213"/>
                </a:lnTo>
                <a:lnTo>
                  <a:pt x="484425" y="0"/>
                </a:lnTo>
                <a:lnTo>
                  <a:pt x="444080" y="3885"/>
                </a:lnTo>
                <a:lnTo>
                  <a:pt x="404745" y="15417"/>
                </a:lnTo>
                <a:lnTo>
                  <a:pt x="366535" y="34291"/>
                </a:lnTo>
                <a:lnTo>
                  <a:pt x="329565" y="60204"/>
                </a:lnTo>
                <a:lnTo>
                  <a:pt x="293949" y="92849"/>
                </a:lnTo>
                <a:lnTo>
                  <a:pt x="259801" y="131923"/>
                </a:lnTo>
                <a:lnTo>
                  <a:pt x="227236" y="177122"/>
                </a:lnTo>
                <a:lnTo>
                  <a:pt x="196368" y="228139"/>
                </a:lnTo>
                <a:lnTo>
                  <a:pt x="167312" y="284671"/>
                </a:lnTo>
                <a:lnTo>
                  <a:pt x="140182" y="346413"/>
                </a:lnTo>
                <a:lnTo>
                  <a:pt x="115092" y="413061"/>
                </a:lnTo>
                <a:lnTo>
                  <a:pt x="92158" y="484309"/>
                </a:lnTo>
                <a:lnTo>
                  <a:pt x="71493" y="559854"/>
                </a:lnTo>
                <a:lnTo>
                  <a:pt x="53212" y="639390"/>
                </a:lnTo>
                <a:lnTo>
                  <a:pt x="37430" y="722614"/>
                </a:lnTo>
                <a:lnTo>
                  <a:pt x="24260" y="809219"/>
                </a:lnTo>
                <a:lnTo>
                  <a:pt x="13818" y="898903"/>
                </a:lnTo>
                <a:lnTo>
                  <a:pt x="6217" y="991359"/>
                </a:lnTo>
                <a:lnTo>
                  <a:pt x="1573" y="1086284"/>
                </a:lnTo>
                <a:lnTo>
                  <a:pt x="0" y="1183373"/>
                </a:lnTo>
                <a:lnTo>
                  <a:pt x="36" y="1196064"/>
                </a:lnTo>
                <a:lnTo>
                  <a:pt x="128" y="1208782"/>
                </a:lnTo>
                <a:lnTo>
                  <a:pt x="248" y="1221474"/>
                </a:lnTo>
              </a:path>
            </a:pathLst>
          </a:custGeom>
          <a:ln w="9144">
            <a:solidFill>
              <a:srgbClr val="FF8A17"/>
            </a:solidFill>
          </a:ln>
        </p:spPr>
        <p:txBody>
          <a:bodyPr wrap="square" lIns="0" tIns="0" rIns="0" bIns="0" rtlCol="0">
            <a:noAutofit/>
          </a:bodyPr>
          <a:lstStyle/>
          <a:p>
            <a:endParaRPr/>
          </a:p>
        </p:txBody>
      </p:sp>
      <p:sp>
        <p:nvSpPr>
          <p:cNvPr id="81" name="object 81"/>
          <p:cNvSpPr/>
          <p:nvPr/>
        </p:nvSpPr>
        <p:spPr>
          <a:xfrm>
            <a:off x="6502907" y="821436"/>
            <a:ext cx="1034796" cy="1215769"/>
          </a:xfrm>
          <a:custGeom>
            <a:avLst/>
            <a:gdLst/>
            <a:ahLst/>
            <a:cxnLst/>
            <a:rect l="l" t="t" r="r" b="b"/>
            <a:pathLst>
              <a:path w="1034796" h="1215769">
                <a:moveTo>
                  <a:pt x="1034796" y="103886"/>
                </a:moveTo>
                <a:lnTo>
                  <a:pt x="991652" y="75319"/>
                </a:lnTo>
                <a:lnTo>
                  <a:pt x="947577" y="51258"/>
                </a:lnTo>
                <a:lnTo>
                  <a:pt x="902701" y="31753"/>
                </a:lnTo>
                <a:lnTo>
                  <a:pt x="857155" y="16853"/>
                </a:lnTo>
                <a:lnTo>
                  <a:pt x="811071" y="6605"/>
                </a:lnTo>
                <a:lnTo>
                  <a:pt x="764580" y="1060"/>
                </a:lnTo>
                <a:lnTo>
                  <a:pt x="733425" y="0"/>
                </a:lnTo>
                <a:lnTo>
                  <a:pt x="673280" y="3904"/>
                </a:lnTo>
                <a:lnTo>
                  <a:pt x="614473" y="15414"/>
                </a:lnTo>
                <a:lnTo>
                  <a:pt x="557192" y="34228"/>
                </a:lnTo>
                <a:lnTo>
                  <a:pt x="501627" y="60042"/>
                </a:lnTo>
                <a:lnTo>
                  <a:pt x="447966" y="92553"/>
                </a:lnTo>
                <a:lnTo>
                  <a:pt x="396398" y="131457"/>
                </a:lnTo>
                <a:lnTo>
                  <a:pt x="347113" y="176452"/>
                </a:lnTo>
                <a:lnTo>
                  <a:pt x="300298" y="227234"/>
                </a:lnTo>
                <a:lnTo>
                  <a:pt x="256142" y="283500"/>
                </a:lnTo>
                <a:lnTo>
                  <a:pt x="214836" y="344947"/>
                </a:lnTo>
                <a:lnTo>
                  <a:pt x="176567" y="411272"/>
                </a:lnTo>
                <a:lnTo>
                  <a:pt x="141524" y="482172"/>
                </a:lnTo>
                <a:lnTo>
                  <a:pt x="109897" y="557343"/>
                </a:lnTo>
                <a:lnTo>
                  <a:pt x="81874" y="636482"/>
                </a:lnTo>
                <a:lnTo>
                  <a:pt x="57644" y="719286"/>
                </a:lnTo>
                <a:lnTo>
                  <a:pt x="37395" y="805452"/>
                </a:lnTo>
                <a:lnTo>
                  <a:pt x="21318" y="894676"/>
                </a:lnTo>
                <a:lnTo>
                  <a:pt x="9600" y="986657"/>
                </a:lnTo>
                <a:lnTo>
                  <a:pt x="2431" y="1081089"/>
                </a:lnTo>
                <a:lnTo>
                  <a:pt x="0" y="1177671"/>
                </a:lnTo>
                <a:lnTo>
                  <a:pt x="41" y="1190370"/>
                </a:lnTo>
                <a:lnTo>
                  <a:pt x="165" y="1203069"/>
                </a:lnTo>
                <a:lnTo>
                  <a:pt x="373" y="1215769"/>
                </a:lnTo>
              </a:path>
            </a:pathLst>
          </a:custGeom>
          <a:ln w="9144">
            <a:solidFill>
              <a:srgbClr val="FD1F08"/>
            </a:solidFill>
          </a:ln>
        </p:spPr>
        <p:txBody>
          <a:bodyPr wrap="square" lIns="0" tIns="0" rIns="0" bIns="0" rtlCol="0">
            <a:noAutofit/>
          </a:bodyPr>
          <a:lstStyle/>
          <a:p>
            <a:endParaRPr/>
          </a:p>
        </p:txBody>
      </p:sp>
      <p:sp>
        <p:nvSpPr>
          <p:cNvPr id="82" name="object 82"/>
          <p:cNvSpPr/>
          <p:nvPr/>
        </p:nvSpPr>
        <p:spPr>
          <a:xfrm>
            <a:off x="6411467" y="598931"/>
            <a:ext cx="1219200" cy="1221739"/>
          </a:xfrm>
          <a:custGeom>
            <a:avLst/>
            <a:gdLst/>
            <a:ahLst/>
            <a:cxnLst/>
            <a:rect l="l" t="t" r="r" b="b"/>
            <a:pathLst>
              <a:path w="1219200" h="1221739">
                <a:moveTo>
                  <a:pt x="1219200" y="232409"/>
                </a:moveTo>
                <a:lnTo>
                  <a:pt x="1178913" y="189208"/>
                </a:lnTo>
                <a:lnTo>
                  <a:pt x="1137092" y="150254"/>
                </a:lnTo>
                <a:lnTo>
                  <a:pt x="1093879" y="115617"/>
                </a:lnTo>
                <a:lnTo>
                  <a:pt x="1049414" y="85368"/>
                </a:lnTo>
                <a:lnTo>
                  <a:pt x="1003839" y="59578"/>
                </a:lnTo>
                <a:lnTo>
                  <a:pt x="957297" y="38319"/>
                </a:lnTo>
                <a:lnTo>
                  <a:pt x="909929" y="21660"/>
                </a:lnTo>
                <a:lnTo>
                  <a:pt x="861876" y="9674"/>
                </a:lnTo>
                <a:lnTo>
                  <a:pt x="813281" y="2430"/>
                </a:lnTo>
                <a:lnTo>
                  <a:pt x="764286" y="0"/>
                </a:lnTo>
                <a:lnTo>
                  <a:pt x="701613" y="3923"/>
                </a:lnTo>
                <a:lnTo>
                  <a:pt x="640334" y="15489"/>
                </a:lnTo>
                <a:lnTo>
                  <a:pt x="580646" y="34394"/>
                </a:lnTo>
                <a:lnTo>
                  <a:pt x="522744" y="60334"/>
                </a:lnTo>
                <a:lnTo>
                  <a:pt x="466826" y="93003"/>
                </a:lnTo>
                <a:lnTo>
                  <a:pt x="413088" y="132098"/>
                </a:lnTo>
                <a:lnTo>
                  <a:pt x="361729" y="177315"/>
                </a:lnTo>
                <a:lnTo>
                  <a:pt x="312944" y="228348"/>
                </a:lnTo>
                <a:lnTo>
                  <a:pt x="266930" y="284893"/>
                </a:lnTo>
                <a:lnTo>
                  <a:pt x="223885" y="346646"/>
                </a:lnTo>
                <a:lnTo>
                  <a:pt x="184004" y="413303"/>
                </a:lnTo>
                <a:lnTo>
                  <a:pt x="147486" y="484558"/>
                </a:lnTo>
                <a:lnTo>
                  <a:pt x="114527" y="560109"/>
                </a:lnTo>
                <a:lnTo>
                  <a:pt x="85323" y="639649"/>
                </a:lnTo>
                <a:lnTo>
                  <a:pt x="60072" y="722876"/>
                </a:lnTo>
                <a:lnTo>
                  <a:pt x="38971" y="809483"/>
                </a:lnTo>
                <a:lnTo>
                  <a:pt x="22216" y="899168"/>
                </a:lnTo>
                <a:lnTo>
                  <a:pt x="10005" y="991625"/>
                </a:lnTo>
                <a:lnTo>
                  <a:pt x="2534" y="1086550"/>
                </a:lnTo>
                <a:lnTo>
                  <a:pt x="0" y="1183639"/>
                </a:lnTo>
                <a:lnTo>
                  <a:pt x="41" y="1196329"/>
                </a:lnTo>
                <a:lnTo>
                  <a:pt x="164" y="1209047"/>
                </a:lnTo>
                <a:lnTo>
                  <a:pt x="371" y="1221739"/>
                </a:lnTo>
              </a:path>
            </a:pathLst>
          </a:custGeom>
          <a:ln w="9144">
            <a:solidFill>
              <a:srgbClr val="FD1F08"/>
            </a:solidFill>
          </a:ln>
        </p:spPr>
        <p:txBody>
          <a:bodyPr wrap="square" lIns="0" tIns="0" rIns="0" bIns="0" rtlCol="0">
            <a:noAutofit/>
          </a:bodyPr>
          <a:lstStyle/>
          <a:p>
            <a:endParaRPr/>
          </a:p>
        </p:txBody>
      </p:sp>
      <p:sp>
        <p:nvSpPr>
          <p:cNvPr id="83" name="object 83"/>
          <p:cNvSpPr/>
          <p:nvPr/>
        </p:nvSpPr>
        <p:spPr>
          <a:xfrm>
            <a:off x="7761731" y="771144"/>
            <a:ext cx="195072" cy="1220217"/>
          </a:xfrm>
          <a:custGeom>
            <a:avLst/>
            <a:gdLst/>
            <a:ahLst/>
            <a:cxnLst/>
            <a:rect l="l" t="t" r="r" b="b"/>
            <a:pathLst>
              <a:path w="195072" h="1220217">
                <a:moveTo>
                  <a:pt x="0" y="246887"/>
                </a:moveTo>
                <a:lnTo>
                  <a:pt x="6503" y="201059"/>
                </a:lnTo>
                <a:lnTo>
                  <a:pt x="13272" y="159715"/>
                </a:lnTo>
                <a:lnTo>
                  <a:pt x="23868" y="106282"/>
                </a:lnTo>
                <a:lnTo>
                  <a:pt x="34925" y="63388"/>
                </a:lnTo>
                <a:lnTo>
                  <a:pt x="50239" y="23060"/>
                </a:lnTo>
                <a:lnTo>
                  <a:pt x="74041" y="0"/>
                </a:lnTo>
                <a:lnTo>
                  <a:pt x="83961" y="3918"/>
                </a:lnTo>
                <a:lnTo>
                  <a:pt x="112280" y="60260"/>
                </a:lnTo>
                <a:lnTo>
                  <a:pt x="129643" y="131937"/>
                </a:lnTo>
                <a:lnTo>
                  <a:pt x="137776" y="177098"/>
                </a:lnTo>
                <a:lnTo>
                  <a:pt x="145502" y="228067"/>
                </a:lnTo>
                <a:lnTo>
                  <a:pt x="152789" y="284542"/>
                </a:lnTo>
                <a:lnTo>
                  <a:pt x="159607" y="346217"/>
                </a:lnTo>
                <a:lnTo>
                  <a:pt x="165923" y="412790"/>
                </a:lnTo>
                <a:lnTo>
                  <a:pt x="171708" y="483955"/>
                </a:lnTo>
                <a:lnTo>
                  <a:pt x="176928" y="559408"/>
                </a:lnTo>
                <a:lnTo>
                  <a:pt x="181554" y="638846"/>
                </a:lnTo>
                <a:lnTo>
                  <a:pt x="185554" y="721965"/>
                </a:lnTo>
                <a:lnTo>
                  <a:pt x="188897" y="808459"/>
                </a:lnTo>
                <a:lnTo>
                  <a:pt x="191552" y="898026"/>
                </a:lnTo>
                <a:lnTo>
                  <a:pt x="193486" y="990360"/>
                </a:lnTo>
                <a:lnTo>
                  <a:pt x="194670" y="1085158"/>
                </a:lnTo>
                <a:lnTo>
                  <a:pt x="195072" y="1182115"/>
                </a:lnTo>
                <a:lnTo>
                  <a:pt x="195067" y="1194806"/>
                </a:lnTo>
                <a:lnTo>
                  <a:pt x="195035" y="1207524"/>
                </a:lnTo>
                <a:lnTo>
                  <a:pt x="194949" y="1220217"/>
                </a:lnTo>
              </a:path>
            </a:pathLst>
          </a:custGeom>
          <a:ln w="9143">
            <a:solidFill>
              <a:srgbClr val="FF8A17"/>
            </a:solidFill>
          </a:ln>
        </p:spPr>
        <p:txBody>
          <a:bodyPr wrap="square" lIns="0" tIns="0" rIns="0" bIns="0" rtlCol="0">
            <a:noAutofit/>
          </a:bodyPr>
          <a:lstStyle/>
          <a:p>
            <a:endParaRPr/>
          </a:p>
        </p:txBody>
      </p:sp>
      <p:sp>
        <p:nvSpPr>
          <p:cNvPr id="84" name="object 84"/>
          <p:cNvSpPr/>
          <p:nvPr/>
        </p:nvSpPr>
        <p:spPr>
          <a:xfrm>
            <a:off x="7813547" y="766572"/>
            <a:ext cx="515111" cy="1220217"/>
          </a:xfrm>
          <a:custGeom>
            <a:avLst/>
            <a:gdLst/>
            <a:ahLst/>
            <a:cxnLst/>
            <a:rect l="l" t="t" r="r" b="b"/>
            <a:pathLst>
              <a:path w="515111" h="1220217">
                <a:moveTo>
                  <a:pt x="0" y="246887"/>
                </a:moveTo>
                <a:lnTo>
                  <a:pt x="17172" y="201059"/>
                </a:lnTo>
                <a:lnTo>
                  <a:pt x="35042" y="159715"/>
                </a:lnTo>
                <a:lnTo>
                  <a:pt x="53547" y="122935"/>
                </a:lnTo>
                <a:lnTo>
                  <a:pt x="82352" y="76498"/>
                </a:lnTo>
                <a:lnTo>
                  <a:pt x="112224" y="40782"/>
                </a:lnTo>
                <a:lnTo>
                  <a:pt x="142946" y="16055"/>
                </a:lnTo>
                <a:lnTo>
                  <a:pt x="184858" y="648"/>
                </a:lnTo>
                <a:lnTo>
                  <a:pt x="195452" y="0"/>
                </a:lnTo>
                <a:lnTo>
                  <a:pt x="221668" y="3918"/>
                </a:lnTo>
                <a:lnTo>
                  <a:pt x="272266" y="34353"/>
                </a:lnTo>
                <a:lnTo>
                  <a:pt x="319873" y="92890"/>
                </a:lnTo>
                <a:lnTo>
                  <a:pt x="342349" y="131937"/>
                </a:lnTo>
                <a:lnTo>
                  <a:pt x="363830" y="177098"/>
                </a:lnTo>
                <a:lnTo>
                  <a:pt x="384233" y="228067"/>
                </a:lnTo>
                <a:lnTo>
                  <a:pt x="403478" y="284542"/>
                </a:lnTo>
                <a:lnTo>
                  <a:pt x="421481" y="346217"/>
                </a:lnTo>
                <a:lnTo>
                  <a:pt x="438160" y="412790"/>
                </a:lnTo>
                <a:lnTo>
                  <a:pt x="453432" y="483955"/>
                </a:lnTo>
                <a:lnTo>
                  <a:pt x="467216" y="559408"/>
                </a:lnTo>
                <a:lnTo>
                  <a:pt x="479429" y="638846"/>
                </a:lnTo>
                <a:lnTo>
                  <a:pt x="489989" y="721965"/>
                </a:lnTo>
                <a:lnTo>
                  <a:pt x="498814" y="808459"/>
                </a:lnTo>
                <a:lnTo>
                  <a:pt x="505821" y="898026"/>
                </a:lnTo>
                <a:lnTo>
                  <a:pt x="510927" y="990360"/>
                </a:lnTo>
                <a:lnTo>
                  <a:pt x="514052" y="1085158"/>
                </a:lnTo>
                <a:lnTo>
                  <a:pt x="515111" y="1182115"/>
                </a:lnTo>
                <a:lnTo>
                  <a:pt x="515107" y="1194806"/>
                </a:lnTo>
                <a:lnTo>
                  <a:pt x="515075" y="1207524"/>
                </a:lnTo>
                <a:lnTo>
                  <a:pt x="514989" y="1220217"/>
                </a:lnTo>
              </a:path>
            </a:pathLst>
          </a:custGeom>
          <a:ln w="9144">
            <a:solidFill>
              <a:srgbClr val="FD1F08"/>
            </a:solidFill>
          </a:ln>
        </p:spPr>
        <p:txBody>
          <a:bodyPr wrap="square" lIns="0" tIns="0" rIns="0" bIns="0" rtlCol="0">
            <a:noAutofit/>
          </a:bodyPr>
          <a:lstStyle/>
          <a:p>
            <a:endParaRPr/>
          </a:p>
        </p:txBody>
      </p:sp>
      <p:sp>
        <p:nvSpPr>
          <p:cNvPr id="85" name="object 85"/>
          <p:cNvSpPr/>
          <p:nvPr/>
        </p:nvSpPr>
        <p:spPr>
          <a:xfrm>
            <a:off x="7857743" y="606551"/>
            <a:ext cx="729996" cy="1220216"/>
          </a:xfrm>
          <a:custGeom>
            <a:avLst/>
            <a:gdLst/>
            <a:ahLst/>
            <a:cxnLst/>
            <a:rect l="l" t="t" r="r" b="b"/>
            <a:pathLst>
              <a:path w="729996" h="1220216">
                <a:moveTo>
                  <a:pt x="0" y="246887"/>
                </a:moveTo>
                <a:lnTo>
                  <a:pt x="24338" y="201059"/>
                </a:lnTo>
                <a:lnTo>
                  <a:pt x="49668" y="159715"/>
                </a:lnTo>
                <a:lnTo>
                  <a:pt x="75898" y="122935"/>
                </a:lnTo>
                <a:lnTo>
                  <a:pt x="102939" y="90799"/>
                </a:lnTo>
                <a:lnTo>
                  <a:pt x="130698" y="63388"/>
                </a:lnTo>
                <a:lnTo>
                  <a:pt x="173488" y="31305"/>
                </a:lnTo>
                <a:lnTo>
                  <a:pt x="217387" y="10302"/>
                </a:lnTo>
                <a:lnTo>
                  <a:pt x="262088" y="648"/>
                </a:lnTo>
                <a:lnTo>
                  <a:pt x="277113" y="0"/>
                </a:lnTo>
                <a:lnTo>
                  <a:pt x="314249" y="3918"/>
                </a:lnTo>
                <a:lnTo>
                  <a:pt x="350560" y="15470"/>
                </a:lnTo>
                <a:lnTo>
                  <a:pt x="385928" y="34353"/>
                </a:lnTo>
                <a:lnTo>
                  <a:pt x="420237" y="60260"/>
                </a:lnTo>
                <a:lnTo>
                  <a:pt x="453372" y="92890"/>
                </a:lnTo>
                <a:lnTo>
                  <a:pt x="485214" y="131937"/>
                </a:lnTo>
                <a:lnTo>
                  <a:pt x="515647" y="177098"/>
                </a:lnTo>
                <a:lnTo>
                  <a:pt x="544555" y="228067"/>
                </a:lnTo>
                <a:lnTo>
                  <a:pt x="571821" y="284542"/>
                </a:lnTo>
                <a:lnTo>
                  <a:pt x="597328" y="346217"/>
                </a:lnTo>
                <a:lnTo>
                  <a:pt x="620960" y="412790"/>
                </a:lnTo>
                <a:lnTo>
                  <a:pt x="642599" y="483955"/>
                </a:lnTo>
                <a:lnTo>
                  <a:pt x="662130" y="559408"/>
                </a:lnTo>
                <a:lnTo>
                  <a:pt x="679435" y="638846"/>
                </a:lnTo>
                <a:lnTo>
                  <a:pt x="694398" y="721965"/>
                </a:lnTo>
                <a:lnTo>
                  <a:pt x="706902" y="808459"/>
                </a:lnTo>
                <a:lnTo>
                  <a:pt x="716830" y="898026"/>
                </a:lnTo>
                <a:lnTo>
                  <a:pt x="724067" y="990360"/>
                </a:lnTo>
                <a:lnTo>
                  <a:pt x="728494" y="1085158"/>
                </a:lnTo>
                <a:lnTo>
                  <a:pt x="729996" y="1182115"/>
                </a:lnTo>
                <a:lnTo>
                  <a:pt x="729959" y="1194806"/>
                </a:lnTo>
                <a:lnTo>
                  <a:pt x="729867" y="1207524"/>
                </a:lnTo>
                <a:lnTo>
                  <a:pt x="729747" y="1220216"/>
                </a:lnTo>
              </a:path>
            </a:pathLst>
          </a:custGeom>
          <a:ln w="9144">
            <a:solidFill>
              <a:srgbClr val="FF8A17"/>
            </a:solidFill>
          </a:ln>
        </p:spPr>
        <p:txBody>
          <a:bodyPr wrap="square" lIns="0" tIns="0" rIns="0" bIns="0" rtlCol="0">
            <a:noAutofit/>
          </a:bodyPr>
          <a:lstStyle/>
          <a:p>
            <a:endParaRPr/>
          </a:p>
        </p:txBody>
      </p:sp>
      <p:sp>
        <p:nvSpPr>
          <p:cNvPr id="86" name="object 86"/>
          <p:cNvSpPr/>
          <p:nvPr/>
        </p:nvSpPr>
        <p:spPr>
          <a:xfrm>
            <a:off x="7999475" y="1355553"/>
            <a:ext cx="242644" cy="752487"/>
          </a:xfrm>
          <a:custGeom>
            <a:avLst/>
            <a:gdLst/>
            <a:ahLst/>
            <a:cxnLst/>
            <a:rect l="l" t="t" r="r" b="b"/>
            <a:pathLst>
              <a:path w="242644" h="752487">
                <a:moveTo>
                  <a:pt x="0" y="16807"/>
                </a:moveTo>
                <a:lnTo>
                  <a:pt x="47263" y="3790"/>
                </a:lnTo>
                <a:lnTo>
                  <a:pt x="69116" y="0"/>
                </a:lnTo>
                <a:lnTo>
                  <a:pt x="74974" y="671"/>
                </a:lnTo>
                <a:lnTo>
                  <a:pt x="73724" y="5208"/>
                </a:lnTo>
                <a:lnTo>
                  <a:pt x="66288" y="12550"/>
                </a:lnTo>
                <a:lnTo>
                  <a:pt x="55435" y="21489"/>
                </a:lnTo>
                <a:lnTo>
                  <a:pt x="43939" y="30820"/>
                </a:lnTo>
                <a:lnTo>
                  <a:pt x="34570" y="39337"/>
                </a:lnTo>
                <a:lnTo>
                  <a:pt x="30101" y="45832"/>
                </a:lnTo>
                <a:lnTo>
                  <a:pt x="36376" y="48603"/>
                </a:lnTo>
                <a:lnTo>
                  <a:pt x="48554" y="48912"/>
                </a:lnTo>
                <a:lnTo>
                  <a:pt x="64018" y="47792"/>
                </a:lnTo>
                <a:lnTo>
                  <a:pt x="80151" y="46281"/>
                </a:lnTo>
                <a:lnTo>
                  <a:pt x="94336" y="45412"/>
                </a:lnTo>
                <a:lnTo>
                  <a:pt x="103957" y="46223"/>
                </a:lnTo>
                <a:lnTo>
                  <a:pt x="103272" y="51938"/>
                </a:lnTo>
                <a:lnTo>
                  <a:pt x="96109" y="59712"/>
                </a:lnTo>
                <a:lnTo>
                  <a:pt x="85366" y="68613"/>
                </a:lnTo>
                <a:lnTo>
                  <a:pt x="73941" y="77709"/>
                </a:lnTo>
                <a:lnTo>
                  <a:pt x="64732" y="86069"/>
                </a:lnTo>
                <a:lnTo>
                  <a:pt x="60637" y="92761"/>
                </a:lnTo>
                <a:lnTo>
                  <a:pt x="67284" y="98052"/>
                </a:lnTo>
                <a:lnTo>
                  <a:pt x="81149" y="101191"/>
                </a:lnTo>
                <a:lnTo>
                  <a:pt x="97740" y="103297"/>
                </a:lnTo>
                <a:lnTo>
                  <a:pt x="112561" y="105489"/>
                </a:lnTo>
                <a:lnTo>
                  <a:pt x="121117" y="108884"/>
                </a:lnTo>
                <a:lnTo>
                  <a:pt x="119207" y="114901"/>
                </a:lnTo>
                <a:lnTo>
                  <a:pt x="110132" y="122024"/>
                </a:lnTo>
                <a:lnTo>
                  <a:pt x="99158" y="129398"/>
                </a:lnTo>
                <a:lnTo>
                  <a:pt x="91545" y="136168"/>
                </a:lnTo>
                <a:lnTo>
                  <a:pt x="99131" y="141959"/>
                </a:lnTo>
                <a:lnTo>
                  <a:pt x="113394" y="145858"/>
                </a:lnTo>
                <a:lnTo>
                  <a:pt x="129891" y="148802"/>
                </a:lnTo>
                <a:lnTo>
                  <a:pt x="144182" y="151731"/>
                </a:lnTo>
                <a:lnTo>
                  <a:pt x="146431" y="159013"/>
                </a:lnTo>
                <a:lnTo>
                  <a:pt x="140894" y="166669"/>
                </a:lnTo>
                <a:lnTo>
                  <a:pt x="131956" y="174149"/>
                </a:lnTo>
                <a:lnTo>
                  <a:pt x="124002" y="180900"/>
                </a:lnTo>
                <a:lnTo>
                  <a:pt x="130667" y="189007"/>
                </a:lnTo>
                <a:lnTo>
                  <a:pt x="145444" y="193873"/>
                </a:lnTo>
                <a:lnTo>
                  <a:pt x="160388" y="197830"/>
                </a:lnTo>
                <a:lnTo>
                  <a:pt x="163560" y="206750"/>
                </a:lnTo>
                <a:lnTo>
                  <a:pt x="159426" y="215766"/>
                </a:lnTo>
                <a:lnTo>
                  <a:pt x="153624" y="224525"/>
                </a:lnTo>
                <a:lnTo>
                  <a:pt x="158023" y="237486"/>
                </a:lnTo>
                <a:lnTo>
                  <a:pt x="167247" y="247978"/>
                </a:lnTo>
                <a:lnTo>
                  <a:pt x="176947" y="256884"/>
                </a:lnTo>
                <a:lnTo>
                  <a:pt x="181542" y="269202"/>
                </a:lnTo>
                <a:lnTo>
                  <a:pt x="181222" y="279094"/>
                </a:lnTo>
                <a:lnTo>
                  <a:pt x="180709" y="288487"/>
                </a:lnTo>
                <a:lnTo>
                  <a:pt x="186549" y="300026"/>
                </a:lnTo>
                <a:lnTo>
                  <a:pt x="194642" y="311282"/>
                </a:lnTo>
                <a:lnTo>
                  <a:pt x="203012" y="322165"/>
                </a:lnTo>
                <a:lnTo>
                  <a:pt x="209683" y="332583"/>
                </a:lnTo>
                <a:lnTo>
                  <a:pt x="210128" y="346457"/>
                </a:lnTo>
                <a:lnTo>
                  <a:pt x="206549" y="358961"/>
                </a:lnTo>
                <a:lnTo>
                  <a:pt x="201558" y="370101"/>
                </a:lnTo>
                <a:lnTo>
                  <a:pt x="197766" y="379880"/>
                </a:lnTo>
                <a:lnTo>
                  <a:pt x="203382" y="392847"/>
                </a:lnTo>
                <a:lnTo>
                  <a:pt x="213668" y="402199"/>
                </a:lnTo>
                <a:lnTo>
                  <a:pt x="223540" y="410369"/>
                </a:lnTo>
                <a:lnTo>
                  <a:pt x="224834" y="423090"/>
                </a:lnTo>
                <a:lnTo>
                  <a:pt x="221868" y="435188"/>
                </a:lnTo>
                <a:lnTo>
                  <a:pt x="217186" y="446646"/>
                </a:lnTo>
                <a:lnTo>
                  <a:pt x="213330" y="457451"/>
                </a:lnTo>
                <a:lnTo>
                  <a:pt x="214922" y="471904"/>
                </a:lnTo>
                <a:lnTo>
                  <a:pt x="219347" y="485057"/>
                </a:lnTo>
                <a:lnTo>
                  <a:pt x="224295" y="496800"/>
                </a:lnTo>
                <a:lnTo>
                  <a:pt x="227454" y="507025"/>
                </a:lnTo>
                <a:lnTo>
                  <a:pt x="223413" y="519594"/>
                </a:lnTo>
                <a:lnTo>
                  <a:pt x="215831" y="529203"/>
                </a:lnTo>
                <a:lnTo>
                  <a:pt x="212262" y="539452"/>
                </a:lnTo>
                <a:lnTo>
                  <a:pt x="216995" y="549549"/>
                </a:lnTo>
                <a:lnTo>
                  <a:pt x="225461" y="560325"/>
                </a:lnTo>
                <a:lnTo>
                  <a:pt x="234600" y="571372"/>
                </a:lnTo>
                <a:lnTo>
                  <a:pt x="241356" y="582285"/>
                </a:lnTo>
                <a:lnTo>
                  <a:pt x="241176" y="595168"/>
                </a:lnTo>
                <a:lnTo>
                  <a:pt x="237018" y="606628"/>
                </a:lnTo>
                <a:lnTo>
                  <a:pt x="231707" y="617572"/>
                </a:lnTo>
                <a:lnTo>
                  <a:pt x="228067" y="628909"/>
                </a:lnTo>
                <a:lnTo>
                  <a:pt x="229292" y="642242"/>
                </a:lnTo>
                <a:lnTo>
                  <a:pt x="232564" y="656275"/>
                </a:lnTo>
                <a:lnTo>
                  <a:pt x="236682" y="669980"/>
                </a:lnTo>
                <a:lnTo>
                  <a:pt x="240443" y="682329"/>
                </a:lnTo>
                <a:lnTo>
                  <a:pt x="242644" y="692297"/>
                </a:lnTo>
                <a:lnTo>
                  <a:pt x="238651" y="701816"/>
                </a:lnTo>
                <a:lnTo>
                  <a:pt x="231226" y="704849"/>
                </a:lnTo>
                <a:lnTo>
                  <a:pt x="230416" y="716150"/>
                </a:lnTo>
                <a:lnTo>
                  <a:pt x="232316" y="727948"/>
                </a:lnTo>
                <a:lnTo>
                  <a:pt x="236125" y="740105"/>
                </a:lnTo>
                <a:lnTo>
                  <a:pt x="241045" y="752487"/>
                </a:lnTo>
              </a:path>
            </a:pathLst>
          </a:custGeom>
          <a:ln w="9144">
            <a:solidFill>
              <a:srgbClr val="FF8A17"/>
            </a:solidFill>
          </a:ln>
        </p:spPr>
        <p:txBody>
          <a:bodyPr wrap="square" lIns="0" tIns="0" rIns="0" bIns="0" rtlCol="0">
            <a:noAutofit/>
          </a:bodyPr>
          <a:lstStyle/>
          <a:p>
            <a:endParaRPr/>
          </a:p>
        </p:txBody>
      </p:sp>
      <p:sp>
        <p:nvSpPr>
          <p:cNvPr id="87" name="object 87"/>
          <p:cNvSpPr/>
          <p:nvPr/>
        </p:nvSpPr>
        <p:spPr>
          <a:xfrm>
            <a:off x="7701666" y="1085014"/>
            <a:ext cx="108857" cy="462353"/>
          </a:xfrm>
          <a:custGeom>
            <a:avLst/>
            <a:gdLst/>
            <a:ahLst/>
            <a:cxnLst/>
            <a:rect l="l" t="t" r="r" b="b"/>
            <a:pathLst>
              <a:path w="108857" h="462353">
                <a:moveTo>
                  <a:pt x="35046" y="462353"/>
                </a:moveTo>
                <a:lnTo>
                  <a:pt x="80224" y="443255"/>
                </a:lnTo>
                <a:lnTo>
                  <a:pt x="96859" y="434142"/>
                </a:lnTo>
                <a:lnTo>
                  <a:pt x="93013" y="432111"/>
                </a:lnTo>
                <a:lnTo>
                  <a:pt x="80795" y="432700"/>
                </a:lnTo>
                <a:lnTo>
                  <a:pt x="65737" y="434155"/>
                </a:lnTo>
                <a:lnTo>
                  <a:pt x="53372" y="434719"/>
                </a:lnTo>
                <a:lnTo>
                  <a:pt x="56901" y="429053"/>
                </a:lnTo>
                <a:lnTo>
                  <a:pt x="67703" y="421374"/>
                </a:lnTo>
                <a:lnTo>
                  <a:pt x="81954" y="412901"/>
                </a:lnTo>
                <a:lnTo>
                  <a:pt x="95828" y="404853"/>
                </a:lnTo>
                <a:lnTo>
                  <a:pt x="105501" y="398449"/>
                </a:lnTo>
                <a:lnTo>
                  <a:pt x="101797" y="395397"/>
                </a:lnTo>
                <a:lnTo>
                  <a:pt x="89729" y="395740"/>
                </a:lnTo>
                <a:lnTo>
                  <a:pt x="74845" y="397289"/>
                </a:lnTo>
                <a:lnTo>
                  <a:pt x="62690" y="397856"/>
                </a:lnTo>
                <a:lnTo>
                  <a:pt x="64678" y="391248"/>
                </a:lnTo>
                <a:lnTo>
                  <a:pt x="73991" y="382199"/>
                </a:lnTo>
                <a:lnTo>
                  <a:pt x="86128" y="372550"/>
                </a:lnTo>
                <a:lnTo>
                  <a:pt x="96588" y="364141"/>
                </a:lnTo>
                <a:lnTo>
                  <a:pt x="94645" y="359672"/>
                </a:lnTo>
                <a:lnTo>
                  <a:pt x="84748" y="359885"/>
                </a:lnTo>
                <a:lnTo>
                  <a:pt x="73662" y="361186"/>
                </a:lnTo>
                <a:lnTo>
                  <a:pt x="68154" y="359981"/>
                </a:lnTo>
                <a:lnTo>
                  <a:pt x="74111" y="353136"/>
                </a:lnTo>
                <a:lnTo>
                  <a:pt x="86290" y="343339"/>
                </a:lnTo>
                <a:lnTo>
                  <a:pt x="99577" y="333085"/>
                </a:lnTo>
                <a:lnTo>
                  <a:pt x="108857" y="324867"/>
                </a:lnTo>
                <a:lnTo>
                  <a:pt x="104205" y="321606"/>
                </a:lnTo>
                <a:lnTo>
                  <a:pt x="91330" y="322918"/>
                </a:lnTo>
                <a:lnTo>
                  <a:pt x="79892" y="323912"/>
                </a:lnTo>
                <a:lnTo>
                  <a:pt x="83929" y="316425"/>
                </a:lnTo>
                <a:lnTo>
                  <a:pt x="95099" y="306359"/>
                </a:lnTo>
                <a:lnTo>
                  <a:pt x="105557" y="296988"/>
                </a:lnTo>
                <a:lnTo>
                  <a:pt x="101900" y="290756"/>
                </a:lnTo>
                <a:lnTo>
                  <a:pt x="91185" y="288858"/>
                </a:lnTo>
                <a:lnTo>
                  <a:pt x="91374" y="278139"/>
                </a:lnTo>
                <a:lnTo>
                  <a:pt x="97198" y="266226"/>
                </a:lnTo>
                <a:lnTo>
                  <a:pt x="101332" y="256558"/>
                </a:lnTo>
                <a:lnTo>
                  <a:pt x="102229" y="249247"/>
                </a:lnTo>
                <a:lnTo>
                  <a:pt x="92069" y="250517"/>
                </a:lnTo>
                <a:lnTo>
                  <a:pt x="92196" y="241881"/>
                </a:lnTo>
                <a:lnTo>
                  <a:pt x="95066" y="230982"/>
                </a:lnTo>
                <a:lnTo>
                  <a:pt x="100106" y="217610"/>
                </a:lnTo>
                <a:lnTo>
                  <a:pt x="101961" y="206190"/>
                </a:lnTo>
                <a:lnTo>
                  <a:pt x="92053" y="198680"/>
                </a:lnTo>
                <a:lnTo>
                  <a:pt x="79092" y="194107"/>
                </a:lnTo>
                <a:lnTo>
                  <a:pt x="79820" y="183353"/>
                </a:lnTo>
                <a:lnTo>
                  <a:pt x="86099" y="172331"/>
                </a:lnTo>
                <a:lnTo>
                  <a:pt x="90399" y="163030"/>
                </a:lnTo>
                <a:lnTo>
                  <a:pt x="81335" y="155235"/>
                </a:lnTo>
                <a:lnTo>
                  <a:pt x="68126" y="149895"/>
                </a:lnTo>
                <a:lnTo>
                  <a:pt x="63896" y="137854"/>
                </a:lnTo>
                <a:lnTo>
                  <a:pt x="63851" y="125676"/>
                </a:lnTo>
                <a:lnTo>
                  <a:pt x="55517" y="116586"/>
                </a:lnTo>
                <a:lnTo>
                  <a:pt x="45879" y="113910"/>
                </a:lnTo>
                <a:lnTo>
                  <a:pt x="44547" y="103099"/>
                </a:lnTo>
                <a:lnTo>
                  <a:pt x="47786" y="90626"/>
                </a:lnTo>
                <a:lnTo>
                  <a:pt x="51067" y="79185"/>
                </a:lnTo>
                <a:lnTo>
                  <a:pt x="43876" y="69086"/>
                </a:lnTo>
                <a:lnTo>
                  <a:pt x="32724" y="64234"/>
                </a:lnTo>
                <a:lnTo>
                  <a:pt x="25266" y="51428"/>
                </a:lnTo>
                <a:lnTo>
                  <a:pt x="22011" y="37940"/>
                </a:lnTo>
                <a:lnTo>
                  <a:pt x="20240" y="26780"/>
                </a:lnTo>
                <a:lnTo>
                  <a:pt x="12580" y="22053"/>
                </a:lnTo>
                <a:lnTo>
                  <a:pt x="5015" y="23651"/>
                </a:lnTo>
                <a:lnTo>
                  <a:pt x="671" y="13605"/>
                </a:lnTo>
                <a:lnTo>
                  <a:pt x="0" y="0"/>
                </a:lnTo>
              </a:path>
            </a:pathLst>
          </a:custGeom>
          <a:ln w="9525">
            <a:solidFill>
              <a:srgbClr val="FFE003"/>
            </a:solidFill>
          </a:ln>
        </p:spPr>
        <p:txBody>
          <a:bodyPr wrap="square" lIns="0" tIns="0" rIns="0" bIns="0" rtlCol="0">
            <a:noAutofit/>
          </a:bodyPr>
          <a:lstStyle/>
          <a:p>
            <a:endParaRPr/>
          </a:p>
        </p:txBody>
      </p:sp>
      <p:sp>
        <p:nvSpPr>
          <p:cNvPr id="88" name="object 88"/>
          <p:cNvSpPr/>
          <p:nvPr/>
        </p:nvSpPr>
        <p:spPr>
          <a:xfrm>
            <a:off x="6341363" y="417576"/>
            <a:ext cx="1304543" cy="1220215"/>
          </a:xfrm>
          <a:custGeom>
            <a:avLst/>
            <a:gdLst/>
            <a:ahLst/>
            <a:cxnLst/>
            <a:rect l="l" t="t" r="r" b="b"/>
            <a:pathLst>
              <a:path w="1304544" h="1220215">
                <a:moveTo>
                  <a:pt x="1304543" y="343915"/>
                </a:moveTo>
                <a:lnTo>
                  <a:pt x="1282662" y="311593"/>
                </a:lnTo>
                <a:lnTo>
                  <a:pt x="1260055" y="280742"/>
                </a:lnTo>
                <a:lnTo>
                  <a:pt x="1212787" y="223536"/>
                </a:lnTo>
                <a:lnTo>
                  <a:pt x="1162993" y="172457"/>
                </a:lnTo>
                <a:lnTo>
                  <a:pt x="1110928" y="127668"/>
                </a:lnTo>
                <a:lnTo>
                  <a:pt x="1056846" y="89328"/>
                </a:lnTo>
                <a:lnTo>
                  <a:pt x="1000999" y="57599"/>
                </a:lnTo>
                <a:lnTo>
                  <a:pt x="943642" y="32640"/>
                </a:lnTo>
                <a:lnTo>
                  <a:pt x="885029" y="14614"/>
                </a:lnTo>
                <a:lnTo>
                  <a:pt x="825413" y="3680"/>
                </a:lnTo>
                <a:lnTo>
                  <a:pt x="765047" y="0"/>
                </a:lnTo>
                <a:lnTo>
                  <a:pt x="702301" y="3918"/>
                </a:lnTo>
                <a:lnTo>
                  <a:pt x="640952" y="15470"/>
                </a:lnTo>
                <a:lnTo>
                  <a:pt x="581196" y="34353"/>
                </a:lnTo>
                <a:lnTo>
                  <a:pt x="523231" y="60260"/>
                </a:lnTo>
                <a:lnTo>
                  <a:pt x="467254" y="92890"/>
                </a:lnTo>
                <a:lnTo>
                  <a:pt x="413462" y="131937"/>
                </a:lnTo>
                <a:lnTo>
                  <a:pt x="362051" y="177098"/>
                </a:lnTo>
                <a:lnTo>
                  <a:pt x="313218" y="228067"/>
                </a:lnTo>
                <a:lnTo>
                  <a:pt x="267161" y="284542"/>
                </a:lnTo>
                <a:lnTo>
                  <a:pt x="224075" y="346217"/>
                </a:lnTo>
                <a:lnTo>
                  <a:pt x="184159" y="412790"/>
                </a:lnTo>
                <a:lnTo>
                  <a:pt x="147608" y="483955"/>
                </a:lnTo>
                <a:lnTo>
                  <a:pt x="114620" y="559408"/>
                </a:lnTo>
                <a:lnTo>
                  <a:pt x="85392" y="638846"/>
                </a:lnTo>
                <a:lnTo>
                  <a:pt x="60120" y="721965"/>
                </a:lnTo>
                <a:lnTo>
                  <a:pt x="39002" y="808459"/>
                </a:lnTo>
                <a:lnTo>
                  <a:pt x="22234" y="898026"/>
                </a:lnTo>
                <a:lnTo>
                  <a:pt x="10013" y="990360"/>
                </a:lnTo>
                <a:lnTo>
                  <a:pt x="2536" y="1085158"/>
                </a:lnTo>
                <a:lnTo>
                  <a:pt x="0" y="1182115"/>
                </a:lnTo>
                <a:lnTo>
                  <a:pt x="41" y="1194805"/>
                </a:lnTo>
                <a:lnTo>
                  <a:pt x="164" y="1207523"/>
                </a:lnTo>
                <a:lnTo>
                  <a:pt x="371" y="1220215"/>
                </a:lnTo>
              </a:path>
            </a:pathLst>
          </a:custGeom>
          <a:ln w="9143">
            <a:solidFill>
              <a:srgbClr val="FD1F08"/>
            </a:solidFill>
          </a:ln>
        </p:spPr>
        <p:txBody>
          <a:bodyPr wrap="square" lIns="0" tIns="0" rIns="0" bIns="0" rtlCol="0">
            <a:noAutofit/>
          </a:bodyPr>
          <a:lstStyle/>
          <a:p>
            <a:endParaRPr/>
          </a:p>
        </p:txBody>
      </p:sp>
      <p:sp>
        <p:nvSpPr>
          <p:cNvPr id="89" name="object 89"/>
          <p:cNvSpPr/>
          <p:nvPr/>
        </p:nvSpPr>
        <p:spPr>
          <a:xfrm>
            <a:off x="6711695" y="160020"/>
            <a:ext cx="946403" cy="546226"/>
          </a:xfrm>
          <a:custGeom>
            <a:avLst/>
            <a:gdLst/>
            <a:ahLst/>
            <a:cxnLst/>
            <a:rect l="l" t="t" r="r" b="b"/>
            <a:pathLst>
              <a:path w="946403" h="546226">
                <a:moveTo>
                  <a:pt x="946403" y="546226"/>
                </a:moveTo>
                <a:lnTo>
                  <a:pt x="928123" y="496207"/>
                </a:lnTo>
                <a:lnTo>
                  <a:pt x="908596" y="448256"/>
                </a:lnTo>
                <a:lnTo>
                  <a:pt x="887877" y="402425"/>
                </a:lnTo>
                <a:lnTo>
                  <a:pt x="866021" y="358769"/>
                </a:lnTo>
                <a:lnTo>
                  <a:pt x="843079" y="317343"/>
                </a:lnTo>
                <a:lnTo>
                  <a:pt x="819106" y="278199"/>
                </a:lnTo>
                <a:lnTo>
                  <a:pt x="794156" y="241391"/>
                </a:lnTo>
                <a:lnTo>
                  <a:pt x="768282" y="206974"/>
                </a:lnTo>
                <a:lnTo>
                  <a:pt x="741538" y="175001"/>
                </a:lnTo>
                <a:lnTo>
                  <a:pt x="713978" y="145526"/>
                </a:lnTo>
                <a:lnTo>
                  <a:pt x="685654" y="118602"/>
                </a:lnTo>
                <a:lnTo>
                  <a:pt x="626932" y="72626"/>
                </a:lnTo>
                <a:lnTo>
                  <a:pt x="565802" y="37502"/>
                </a:lnTo>
                <a:lnTo>
                  <a:pt x="502693" y="13662"/>
                </a:lnTo>
                <a:lnTo>
                  <a:pt x="438034" y="1535"/>
                </a:lnTo>
                <a:lnTo>
                  <a:pt x="405256" y="0"/>
                </a:lnTo>
                <a:lnTo>
                  <a:pt x="383139" y="700"/>
                </a:lnTo>
                <a:lnTo>
                  <a:pt x="339181" y="6264"/>
                </a:lnTo>
                <a:lnTo>
                  <a:pt x="295715" y="17303"/>
                </a:lnTo>
                <a:lnTo>
                  <a:pt x="252885" y="33722"/>
                </a:lnTo>
                <a:lnTo>
                  <a:pt x="210836" y="55426"/>
                </a:lnTo>
                <a:lnTo>
                  <a:pt x="169714" y="82321"/>
                </a:lnTo>
                <a:lnTo>
                  <a:pt x="129661" y="114311"/>
                </a:lnTo>
                <a:lnTo>
                  <a:pt x="90824" y="151304"/>
                </a:lnTo>
                <a:lnTo>
                  <a:pt x="53348" y="193204"/>
                </a:lnTo>
                <a:lnTo>
                  <a:pt x="17376" y="239917"/>
                </a:lnTo>
                <a:lnTo>
                  <a:pt x="0" y="265049"/>
                </a:lnTo>
              </a:path>
            </a:pathLst>
          </a:custGeom>
          <a:ln w="9144">
            <a:solidFill>
              <a:srgbClr val="FF8A17"/>
            </a:solidFill>
          </a:ln>
        </p:spPr>
        <p:txBody>
          <a:bodyPr wrap="square" lIns="0" tIns="0" rIns="0" bIns="0" rtlCol="0">
            <a:noAutofit/>
          </a:bodyPr>
          <a:lstStyle/>
          <a:p>
            <a:endParaRPr/>
          </a:p>
        </p:txBody>
      </p:sp>
      <p:sp>
        <p:nvSpPr>
          <p:cNvPr id="90" name="object 90"/>
          <p:cNvSpPr/>
          <p:nvPr/>
        </p:nvSpPr>
        <p:spPr>
          <a:xfrm>
            <a:off x="7722107" y="656844"/>
            <a:ext cx="388620" cy="522096"/>
          </a:xfrm>
          <a:custGeom>
            <a:avLst/>
            <a:gdLst/>
            <a:ahLst/>
            <a:cxnLst/>
            <a:rect l="l" t="t" r="r" b="b"/>
            <a:pathLst>
              <a:path w="388620" h="522096">
                <a:moveTo>
                  <a:pt x="0" y="246379"/>
                </a:moveTo>
                <a:lnTo>
                  <a:pt x="14484" y="200658"/>
                </a:lnTo>
                <a:lnTo>
                  <a:pt x="29555" y="159406"/>
                </a:lnTo>
                <a:lnTo>
                  <a:pt x="45159" y="122705"/>
                </a:lnTo>
                <a:lnTo>
                  <a:pt x="69450" y="76362"/>
                </a:lnTo>
                <a:lnTo>
                  <a:pt x="94640" y="40713"/>
                </a:lnTo>
                <a:lnTo>
                  <a:pt x="129316" y="10285"/>
                </a:lnTo>
                <a:lnTo>
                  <a:pt x="164846" y="0"/>
                </a:lnTo>
                <a:lnTo>
                  <a:pt x="178267" y="1460"/>
                </a:lnTo>
                <a:lnTo>
                  <a:pt x="217793" y="22976"/>
                </a:lnTo>
                <a:lnTo>
                  <a:pt x="255774" y="69164"/>
                </a:lnTo>
                <a:lnTo>
                  <a:pt x="279954" y="113009"/>
                </a:lnTo>
                <a:lnTo>
                  <a:pt x="303026" y="166837"/>
                </a:lnTo>
                <a:lnTo>
                  <a:pt x="324821" y="230257"/>
                </a:lnTo>
                <a:lnTo>
                  <a:pt x="345172" y="302877"/>
                </a:lnTo>
                <a:lnTo>
                  <a:pt x="354752" y="342513"/>
                </a:lnTo>
                <a:lnTo>
                  <a:pt x="363908" y="384303"/>
                </a:lnTo>
                <a:lnTo>
                  <a:pt x="372619" y="428196"/>
                </a:lnTo>
                <a:lnTo>
                  <a:pt x="380863" y="474143"/>
                </a:lnTo>
                <a:lnTo>
                  <a:pt x="388620" y="522096"/>
                </a:lnTo>
              </a:path>
            </a:pathLst>
          </a:custGeom>
          <a:ln w="9144">
            <a:solidFill>
              <a:srgbClr val="FFE003"/>
            </a:solidFill>
          </a:ln>
        </p:spPr>
        <p:txBody>
          <a:bodyPr wrap="square" lIns="0" tIns="0" rIns="0" bIns="0" rtlCol="0">
            <a:noAutofit/>
          </a:bodyPr>
          <a:lstStyle/>
          <a:p>
            <a:endParaRPr/>
          </a:p>
        </p:txBody>
      </p:sp>
      <p:sp>
        <p:nvSpPr>
          <p:cNvPr id="91" name="object 91"/>
          <p:cNvSpPr/>
          <p:nvPr/>
        </p:nvSpPr>
        <p:spPr>
          <a:xfrm>
            <a:off x="6560622" y="1288642"/>
            <a:ext cx="551884" cy="776728"/>
          </a:xfrm>
          <a:custGeom>
            <a:avLst/>
            <a:gdLst/>
            <a:ahLst/>
            <a:cxnLst/>
            <a:rect l="l" t="t" r="r" b="b"/>
            <a:pathLst>
              <a:path w="551884" h="776728">
                <a:moveTo>
                  <a:pt x="551884" y="17171"/>
                </a:moveTo>
                <a:lnTo>
                  <a:pt x="499857" y="10431"/>
                </a:lnTo>
                <a:lnTo>
                  <a:pt x="452145" y="4682"/>
                </a:lnTo>
                <a:lnTo>
                  <a:pt x="413066" y="918"/>
                </a:lnTo>
                <a:lnTo>
                  <a:pt x="393941" y="0"/>
                </a:lnTo>
                <a:lnTo>
                  <a:pt x="386936" y="128"/>
                </a:lnTo>
                <a:lnTo>
                  <a:pt x="381849" y="698"/>
                </a:lnTo>
                <a:lnTo>
                  <a:pt x="381041" y="2631"/>
                </a:lnTo>
                <a:lnTo>
                  <a:pt x="384739" y="5481"/>
                </a:lnTo>
                <a:lnTo>
                  <a:pt x="427695" y="22726"/>
                </a:lnTo>
                <a:lnTo>
                  <a:pt x="441249" y="27662"/>
                </a:lnTo>
                <a:lnTo>
                  <a:pt x="454239" y="32513"/>
                </a:lnTo>
                <a:lnTo>
                  <a:pt x="465820" y="37114"/>
                </a:lnTo>
                <a:lnTo>
                  <a:pt x="475146" y="41296"/>
                </a:lnTo>
                <a:lnTo>
                  <a:pt x="481373" y="44893"/>
                </a:lnTo>
                <a:lnTo>
                  <a:pt x="483655" y="47738"/>
                </a:lnTo>
                <a:lnTo>
                  <a:pt x="478969" y="49327"/>
                </a:lnTo>
                <a:lnTo>
                  <a:pt x="470632" y="50252"/>
                </a:lnTo>
                <a:lnTo>
                  <a:pt x="459260" y="50623"/>
                </a:lnTo>
                <a:lnTo>
                  <a:pt x="445469" y="50548"/>
                </a:lnTo>
                <a:lnTo>
                  <a:pt x="429874" y="50134"/>
                </a:lnTo>
                <a:lnTo>
                  <a:pt x="413094" y="49492"/>
                </a:lnTo>
                <a:lnTo>
                  <a:pt x="395743" y="48729"/>
                </a:lnTo>
                <a:lnTo>
                  <a:pt x="378437" y="47953"/>
                </a:lnTo>
                <a:lnTo>
                  <a:pt x="361794" y="47274"/>
                </a:lnTo>
                <a:lnTo>
                  <a:pt x="346430" y="46799"/>
                </a:lnTo>
                <a:lnTo>
                  <a:pt x="332959" y="46637"/>
                </a:lnTo>
                <a:lnTo>
                  <a:pt x="322000" y="46897"/>
                </a:lnTo>
                <a:lnTo>
                  <a:pt x="314167" y="47687"/>
                </a:lnTo>
                <a:lnTo>
                  <a:pt x="313056" y="50406"/>
                </a:lnTo>
                <a:lnTo>
                  <a:pt x="316837" y="53844"/>
                </a:lnTo>
                <a:lnTo>
                  <a:pt x="361779" y="71978"/>
                </a:lnTo>
                <a:lnTo>
                  <a:pt x="375687" y="76906"/>
                </a:lnTo>
                <a:lnTo>
                  <a:pt x="388752" y="81712"/>
                </a:lnTo>
                <a:lnTo>
                  <a:pt x="400018" y="86255"/>
                </a:lnTo>
                <a:lnTo>
                  <a:pt x="408529" y="90395"/>
                </a:lnTo>
                <a:lnTo>
                  <a:pt x="413329" y="93992"/>
                </a:lnTo>
                <a:lnTo>
                  <a:pt x="409197" y="97170"/>
                </a:lnTo>
                <a:lnTo>
                  <a:pt x="355523" y="104510"/>
                </a:lnTo>
                <a:lnTo>
                  <a:pt x="320686" y="106604"/>
                </a:lnTo>
                <a:lnTo>
                  <a:pt x="304839" y="107669"/>
                </a:lnTo>
                <a:lnTo>
                  <a:pt x="291403" y="108903"/>
                </a:lnTo>
                <a:lnTo>
                  <a:pt x="281396" y="110423"/>
                </a:lnTo>
                <a:lnTo>
                  <a:pt x="279356" y="113561"/>
                </a:lnTo>
                <a:lnTo>
                  <a:pt x="282716" y="116990"/>
                </a:lnTo>
                <a:lnTo>
                  <a:pt x="290144" y="120622"/>
                </a:lnTo>
                <a:lnTo>
                  <a:pt x="300311" y="124369"/>
                </a:lnTo>
                <a:lnTo>
                  <a:pt x="311886" y="128144"/>
                </a:lnTo>
                <a:lnTo>
                  <a:pt x="323540" y="131859"/>
                </a:lnTo>
                <a:lnTo>
                  <a:pt x="333942" y="135427"/>
                </a:lnTo>
                <a:lnTo>
                  <a:pt x="341762" y="138760"/>
                </a:lnTo>
                <a:lnTo>
                  <a:pt x="345670" y="141771"/>
                </a:lnTo>
                <a:lnTo>
                  <a:pt x="339930" y="144295"/>
                </a:lnTo>
                <a:lnTo>
                  <a:pt x="301548" y="149669"/>
                </a:lnTo>
                <a:lnTo>
                  <a:pt x="267547" y="152226"/>
                </a:lnTo>
                <a:lnTo>
                  <a:pt x="250790" y="153440"/>
                </a:lnTo>
                <a:lnTo>
                  <a:pt x="212559" y="157786"/>
                </a:lnTo>
                <a:lnTo>
                  <a:pt x="206583" y="162872"/>
                </a:lnTo>
                <a:lnTo>
                  <a:pt x="212499" y="166497"/>
                </a:lnTo>
                <a:lnTo>
                  <a:pt x="222811" y="170462"/>
                </a:lnTo>
                <a:lnTo>
                  <a:pt x="235682" y="174612"/>
                </a:lnTo>
                <a:lnTo>
                  <a:pt x="249272" y="178795"/>
                </a:lnTo>
                <a:lnTo>
                  <a:pt x="261743" y="182858"/>
                </a:lnTo>
                <a:lnTo>
                  <a:pt x="271256" y="186646"/>
                </a:lnTo>
                <a:lnTo>
                  <a:pt x="275972" y="190007"/>
                </a:lnTo>
                <a:lnTo>
                  <a:pt x="270581" y="193039"/>
                </a:lnTo>
                <a:lnTo>
                  <a:pt x="259787" y="195429"/>
                </a:lnTo>
                <a:lnTo>
                  <a:pt x="245237" y="197364"/>
                </a:lnTo>
                <a:lnTo>
                  <a:pt x="228576" y="199027"/>
                </a:lnTo>
                <a:lnTo>
                  <a:pt x="211452" y="200603"/>
                </a:lnTo>
                <a:lnTo>
                  <a:pt x="195509" y="202278"/>
                </a:lnTo>
                <a:lnTo>
                  <a:pt x="182395" y="204235"/>
                </a:lnTo>
                <a:lnTo>
                  <a:pt x="173756" y="206661"/>
                </a:lnTo>
                <a:lnTo>
                  <a:pt x="172083" y="211232"/>
                </a:lnTo>
                <a:lnTo>
                  <a:pt x="177587" y="216347"/>
                </a:lnTo>
                <a:lnTo>
                  <a:pt x="187054" y="221817"/>
                </a:lnTo>
                <a:lnTo>
                  <a:pt x="197270" y="227452"/>
                </a:lnTo>
                <a:lnTo>
                  <a:pt x="205020" y="233060"/>
                </a:lnTo>
                <a:lnTo>
                  <a:pt x="159776" y="260164"/>
                </a:lnTo>
                <a:lnTo>
                  <a:pt x="146743" y="265444"/>
                </a:lnTo>
                <a:lnTo>
                  <a:pt x="137960" y="270704"/>
                </a:lnTo>
                <a:lnTo>
                  <a:pt x="134585" y="277587"/>
                </a:lnTo>
                <a:lnTo>
                  <a:pt x="137064" y="284187"/>
                </a:lnTo>
                <a:lnTo>
                  <a:pt x="140570" y="291065"/>
                </a:lnTo>
                <a:lnTo>
                  <a:pt x="140280" y="298784"/>
                </a:lnTo>
                <a:lnTo>
                  <a:pt x="132111" y="306178"/>
                </a:lnTo>
                <a:lnTo>
                  <a:pt x="120731" y="313706"/>
                </a:lnTo>
                <a:lnTo>
                  <a:pt x="107656" y="321290"/>
                </a:lnTo>
                <a:lnTo>
                  <a:pt x="94401" y="328849"/>
                </a:lnTo>
                <a:lnTo>
                  <a:pt x="82483" y="336306"/>
                </a:lnTo>
                <a:lnTo>
                  <a:pt x="73418" y="343580"/>
                </a:lnTo>
                <a:lnTo>
                  <a:pt x="72256" y="353621"/>
                </a:lnTo>
                <a:lnTo>
                  <a:pt x="76757" y="363074"/>
                </a:lnTo>
                <a:lnTo>
                  <a:pt x="84542" y="371913"/>
                </a:lnTo>
                <a:lnTo>
                  <a:pt x="93231" y="380109"/>
                </a:lnTo>
                <a:lnTo>
                  <a:pt x="100445" y="387634"/>
                </a:lnTo>
                <a:lnTo>
                  <a:pt x="69811" y="412737"/>
                </a:lnTo>
                <a:lnTo>
                  <a:pt x="54637" y="417621"/>
                </a:lnTo>
                <a:lnTo>
                  <a:pt x="42046" y="422723"/>
                </a:lnTo>
                <a:lnTo>
                  <a:pt x="34744" y="428536"/>
                </a:lnTo>
                <a:lnTo>
                  <a:pt x="35689" y="436918"/>
                </a:lnTo>
                <a:lnTo>
                  <a:pt x="43101" y="445976"/>
                </a:lnTo>
                <a:lnTo>
                  <a:pt x="53426" y="455423"/>
                </a:lnTo>
                <a:lnTo>
                  <a:pt x="63111" y="464973"/>
                </a:lnTo>
                <a:lnTo>
                  <a:pt x="68601" y="474338"/>
                </a:lnTo>
                <a:lnTo>
                  <a:pt x="64873" y="485764"/>
                </a:lnTo>
                <a:lnTo>
                  <a:pt x="55829" y="496926"/>
                </a:lnTo>
                <a:lnTo>
                  <a:pt x="45243" y="507536"/>
                </a:lnTo>
                <a:lnTo>
                  <a:pt x="36893" y="517305"/>
                </a:lnTo>
                <a:lnTo>
                  <a:pt x="39952" y="528025"/>
                </a:lnTo>
                <a:lnTo>
                  <a:pt x="49198" y="536181"/>
                </a:lnTo>
                <a:lnTo>
                  <a:pt x="60068" y="542944"/>
                </a:lnTo>
                <a:lnTo>
                  <a:pt x="68001" y="549480"/>
                </a:lnTo>
                <a:lnTo>
                  <a:pt x="62808" y="558050"/>
                </a:lnTo>
                <a:lnTo>
                  <a:pt x="52850" y="566434"/>
                </a:lnTo>
                <a:lnTo>
                  <a:pt x="40067" y="574605"/>
                </a:lnTo>
                <a:lnTo>
                  <a:pt x="26401" y="582531"/>
                </a:lnTo>
                <a:lnTo>
                  <a:pt x="13792" y="590184"/>
                </a:lnTo>
                <a:lnTo>
                  <a:pt x="4181" y="597534"/>
                </a:lnTo>
                <a:lnTo>
                  <a:pt x="2995" y="608161"/>
                </a:lnTo>
                <a:lnTo>
                  <a:pt x="8017" y="617670"/>
                </a:lnTo>
                <a:lnTo>
                  <a:pt x="16447" y="626495"/>
                </a:lnTo>
                <a:lnTo>
                  <a:pt x="25487" y="635067"/>
                </a:lnTo>
                <a:lnTo>
                  <a:pt x="32336" y="643819"/>
                </a:lnTo>
                <a:lnTo>
                  <a:pt x="30801" y="656502"/>
                </a:lnTo>
                <a:lnTo>
                  <a:pt x="25414" y="669503"/>
                </a:lnTo>
                <a:lnTo>
                  <a:pt x="17908" y="682225"/>
                </a:lnTo>
                <a:lnTo>
                  <a:pt x="10015" y="694069"/>
                </a:lnTo>
                <a:lnTo>
                  <a:pt x="3468" y="704438"/>
                </a:lnTo>
                <a:lnTo>
                  <a:pt x="0" y="712733"/>
                </a:lnTo>
                <a:lnTo>
                  <a:pt x="5783" y="720547"/>
                </a:lnTo>
                <a:lnTo>
                  <a:pt x="18407" y="723372"/>
                </a:lnTo>
                <a:lnTo>
                  <a:pt x="30350" y="725733"/>
                </a:lnTo>
                <a:lnTo>
                  <a:pt x="30417" y="735012"/>
                </a:lnTo>
                <a:lnTo>
                  <a:pt x="26549" y="744890"/>
                </a:lnTo>
                <a:lnTo>
                  <a:pt x="19702" y="755228"/>
                </a:lnTo>
                <a:lnTo>
                  <a:pt x="10836" y="765886"/>
                </a:lnTo>
                <a:lnTo>
                  <a:pt x="908" y="776728"/>
                </a:lnTo>
              </a:path>
            </a:pathLst>
          </a:custGeom>
          <a:ln w="9144">
            <a:solidFill>
              <a:srgbClr val="FD1F08"/>
            </a:solidFill>
          </a:ln>
        </p:spPr>
        <p:txBody>
          <a:bodyPr wrap="square" lIns="0" tIns="0" rIns="0" bIns="0" rtlCol="0">
            <a:noAutofit/>
          </a:bodyPr>
          <a:lstStyle/>
          <a:p>
            <a:endParaRPr/>
          </a:p>
        </p:txBody>
      </p:sp>
      <p:sp>
        <p:nvSpPr>
          <p:cNvPr id="92" name="object 92"/>
          <p:cNvSpPr/>
          <p:nvPr/>
        </p:nvSpPr>
        <p:spPr>
          <a:xfrm>
            <a:off x="6822079" y="462671"/>
            <a:ext cx="352912" cy="770512"/>
          </a:xfrm>
          <a:custGeom>
            <a:avLst/>
            <a:gdLst/>
            <a:ahLst/>
            <a:cxnLst/>
            <a:rect l="l" t="t" r="r" b="b"/>
            <a:pathLst>
              <a:path w="352912" h="770512">
                <a:moveTo>
                  <a:pt x="352912" y="17134"/>
                </a:moveTo>
                <a:lnTo>
                  <a:pt x="302680" y="7147"/>
                </a:lnTo>
                <a:lnTo>
                  <a:pt x="262415" y="729"/>
                </a:lnTo>
                <a:lnTo>
                  <a:pt x="252930" y="0"/>
                </a:lnTo>
                <a:lnTo>
                  <a:pt x="246030" y="196"/>
                </a:lnTo>
                <a:lnTo>
                  <a:pt x="245534" y="3408"/>
                </a:lnTo>
                <a:lnTo>
                  <a:pt x="250674" y="8324"/>
                </a:lnTo>
                <a:lnTo>
                  <a:pt x="259821" y="14456"/>
                </a:lnTo>
                <a:lnTo>
                  <a:pt x="271347" y="21315"/>
                </a:lnTo>
                <a:lnTo>
                  <a:pt x="283624" y="28411"/>
                </a:lnTo>
                <a:lnTo>
                  <a:pt x="295023" y="35257"/>
                </a:lnTo>
                <a:lnTo>
                  <a:pt x="303916" y="41362"/>
                </a:lnTo>
                <a:lnTo>
                  <a:pt x="308675" y="46239"/>
                </a:lnTo>
                <a:lnTo>
                  <a:pt x="303270" y="48779"/>
                </a:lnTo>
                <a:lnTo>
                  <a:pt x="292887" y="49829"/>
                </a:lnTo>
                <a:lnTo>
                  <a:pt x="278923" y="49781"/>
                </a:lnTo>
                <a:lnTo>
                  <a:pt x="262775" y="49030"/>
                </a:lnTo>
                <a:lnTo>
                  <a:pt x="245842" y="47966"/>
                </a:lnTo>
                <a:lnTo>
                  <a:pt x="229521" y="46982"/>
                </a:lnTo>
                <a:lnTo>
                  <a:pt x="215210" y="46471"/>
                </a:lnTo>
                <a:lnTo>
                  <a:pt x="204306" y="46826"/>
                </a:lnTo>
                <a:lnTo>
                  <a:pt x="198208" y="48438"/>
                </a:lnTo>
                <a:lnTo>
                  <a:pt x="199006" y="52445"/>
                </a:lnTo>
                <a:lnTo>
                  <a:pt x="205909" y="57965"/>
                </a:lnTo>
                <a:lnTo>
                  <a:pt x="216929" y="64526"/>
                </a:lnTo>
                <a:lnTo>
                  <a:pt x="230078" y="71658"/>
                </a:lnTo>
                <a:lnTo>
                  <a:pt x="243366" y="78889"/>
                </a:lnTo>
                <a:lnTo>
                  <a:pt x="254805" y="85748"/>
                </a:lnTo>
                <a:lnTo>
                  <a:pt x="262406" y="91763"/>
                </a:lnTo>
                <a:lnTo>
                  <a:pt x="257558" y="97132"/>
                </a:lnTo>
                <a:lnTo>
                  <a:pt x="246172" y="100872"/>
                </a:lnTo>
                <a:lnTo>
                  <a:pt x="230675" y="103456"/>
                </a:lnTo>
                <a:lnTo>
                  <a:pt x="213497" y="105353"/>
                </a:lnTo>
                <a:lnTo>
                  <a:pt x="197066" y="107034"/>
                </a:lnTo>
                <a:lnTo>
                  <a:pt x="183809" y="108970"/>
                </a:lnTo>
                <a:lnTo>
                  <a:pt x="176156" y="111631"/>
                </a:lnTo>
                <a:lnTo>
                  <a:pt x="176862" y="116046"/>
                </a:lnTo>
                <a:lnTo>
                  <a:pt x="184350" y="121193"/>
                </a:lnTo>
                <a:lnTo>
                  <a:pt x="195544" y="126723"/>
                </a:lnTo>
                <a:lnTo>
                  <a:pt x="207368" y="132285"/>
                </a:lnTo>
                <a:lnTo>
                  <a:pt x="216745" y="137527"/>
                </a:lnTo>
                <a:lnTo>
                  <a:pt x="168571" y="152187"/>
                </a:lnTo>
                <a:lnTo>
                  <a:pt x="152535" y="154055"/>
                </a:lnTo>
                <a:lnTo>
                  <a:pt x="139620" y="156232"/>
                </a:lnTo>
                <a:lnTo>
                  <a:pt x="131991" y="159003"/>
                </a:lnTo>
                <a:lnTo>
                  <a:pt x="132861" y="163877"/>
                </a:lnTo>
                <a:lnTo>
                  <a:pt x="141163" y="169602"/>
                </a:lnTo>
                <a:lnTo>
                  <a:pt x="153231" y="175713"/>
                </a:lnTo>
                <a:lnTo>
                  <a:pt x="165395" y="181745"/>
                </a:lnTo>
                <a:lnTo>
                  <a:pt x="173988" y="187234"/>
                </a:lnTo>
                <a:lnTo>
                  <a:pt x="167879" y="192741"/>
                </a:lnTo>
                <a:lnTo>
                  <a:pt x="154531" y="196548"/>
                </a:lnTo>
                <a:lnTo>
                  <a:pt x="137950" y="199436"/>
                </a:lnTo>
                <a:lnTo>
                  <a:pt x="122144" y="202189"/>
                </a:lnTo>
                <a:lnTo>
                  <a:pt x="111120" y="205587"/>
                </a:lnTo>
                <a:lnTo>
                  <a:pt x="110382" y="212326"/>
                </a:lnTo>
                <a:lnTo>
                  <a:pt x="117073" y="219800"/>
                </a:lnTo>
                <a:lnTo>
                  <a:pt x="125868" y="227566"/>
                </a:lnTo>
                <a:lnTo>
                  <a:pt x="131442" y="235184"/>
                </a:lnTo>
                <a:lnTo>
                  <a:pt x="125099" y="244124"/>
                </a:lnTo>
                <a:lnTo>
                  <a:pt x="113574" y="252257"/>
                </a:lnTo>
                <a:lnTo>
                  <a:pt x="100643" y="259817"/>
                </a:lnTo>
                <a:lnTo>
                  <a:pt x="90081" y="267037"/>
                </a:lnTo>
                <a:lnTo>
                  <a:pt x="86259" y="277000"/>
                </a:lnTo>
                <a:lnTo>
                  <a:pt x="87772" y="285731"/>
                </a:lnTo>
                <a:lnTo>
                  <a:pt x="89245" y="294508"/>
                </a:lnTo>
                <a:lnTo>
                  <a:pt x="82263" y="305218"/>
                </a:lnTo>
                <a:lnTo>
                  <a:pt x="72591" y="315506"/>
                </a:lnTo>
                <a:lnTo>
                  <a:pt x="62002" y="325357"/>
                </a:lnTo>
                <a:lnTo>
                  <a:pt x="52267" y="334751"/>
                </a:lnTo>
                <a:lnTo>
                  <a:pt x="45157" y="343674"/>
                </a:lnTo>
                <a:lnTo>
                  <a:pt x="45116" y="355703"/>
                </a:lnTo>
                <a:lnTo>
                  <a:pt x="50033" y="366966"/>
                </a:lnTo>
                <a:lnTo>
                  <a:pt x="56971" y="377370"/>
                </a:lnTo>
                <a:lnTo>
                  <a:pt x="62991" y="386821"/>
                </a:lnTo>
                <a:lnTo>
                  <a:pt x="65154" y="395227"/>
                </a:lnTo>
                <a:lnTo>
                  <a:pt x="58073" y="404038"/>
                </a:lnTo>
                <a:lnTo>
                  <a:pt x="45409" y="411122"/>
                </a:lnTo>
                <a:lnTo>
                  <a:pt x="31884" y="417734"/>
                </a:lnTo>
                <a:lnTo>
                  <a:pt x="22218" y="425130"/>
                </a:lnTo>
                <a:lnTo>
                  <a:pt x="22504" y="435866"/>
                </a:lnTo>
                <a:lnTo>
                  <a:pt x="27989" y="446880"/>
                </a:lnTo>
                <a:lnTo>
                  <a:pt x="35352" y="457907"/>
                </a:lnTo>
                <a:lnTo>
                  <a:pt x="41271" y="468685"/>
                </a:lnTo>
                <a:lnTo>
                  <a:pt x="39438" y="482757"/>
                </a:lnTo>
                <a:lnTo>
                  <a:pt x="33798" y="495568"/>
                </a:lnTo>
                <a:lnTo>
                  <a:pt x="27034" y="507055"/>
                </a:lnTo>
                <a:lnTo>
                  <a:pt x="21830" y="517155"/>
                </a:lnTo>
                <a:lnTo>
                  <a:pt x="25367" y="529774"/>
                </a:lnTo>
                <a:lnTo>
                  <a:pt x="33953" y="539013"/>
                </a:lnTo>
                <a:lnTo>
                  <a:pt x="41555" y="547176"/>
                </a:lnTo>
                <a:lnTo>
                  <a:pt x="37215" y="558307"/>
                </a:lnTo>
                <a:lnTo>
                  <a:pt x="28492" y="568959"/>
                </a:lnTo>
                <a:lnTo>
                  <a:pt x="17813" y="579117"/>
                </a:lnTo>
                <a:lnTo>
                  <a:pt x="7603" y="588763"/>
                </a:lnTo>
                <a:lnTo>
                  <a:pt x="292" y="597883"/>
                </a:lnTo>
                <a:lnTo>
                  <a:pt x="417" y="609821"/>
                </a:lnTo>
                <a:lnTo>
                  <a:pt x="5630" y="620550"/>
                </a:lnTo>
                <a:lnTo>
                  <a:pt x="12790" y="630770"/>
                </a:lnTo>
                <a:lnTo>
                  <a:pt x="18753" y="641182"/>
                </a:lnTo>
                <a:lnTo>
                  <a:pt x="17861" y="655072"/>
                </a:lnTo>
                <a:lnTo>
                  <a:pt x="14240" y="669080"/>
                </a:lnTo>
                <a:lnTo>
                  <a:pt x="9190" y="682556"/>
                </a:lnTo>
                <a:lnTo>
                  <a:pt x="4010" y="694852"/>
                </a:lnTo>
                <a:lnTo>
                  <a:pt x="0" y="705321"/>
                </a:lnTo>
                <a:lnTo>
                  <a:pt x="3156" y="717063"/>
                </a:lnTo>
                <a:lnTo>
                  <a:pt x="11344" y="721561"/>
                </a:lnTo>
                <a:lnTo>
                  <a:pt x="18810" y="724795"/>
                </a:lnTo>
                <a:lnTo>
                  <a:pt x="18203" y="735129"/>
                </a:lnTo>
                <a:lnTo>
                  <a:pt x="14616" y="746376"/>
                </a:lnTo>
                <a:lnTo>
                  <a:pt x="8908" y="758262"/>
                </a:lnTo>
                <a:lnTo>
                  <a:pt x="1937" y="770512"/>
                </a:lnTo>
              </a:path>
            </a:pathLst>
          </a:custGeom>
          <a:ln w="9144">
            <a:solidFill>
              <a:srgbClr val="FD1F08"/>
            </a:solidFill>
          </a:ln>
        </p:spPr>
        <p:txBody>
          <a:bodyPr wrap="square" lIns="0" tIns="0" rIns="0" bIns="0" rtlCol="0">
            <a:noAutofit/>
          </a:bodyPr>
          <a:lstStyle/>
          <a:p>
            <a:endParaRPr/>
          </a:p>
        </p:txBody>
      </p:sp>
      <p:sp>
        <p:nvSpPr>
          <p:cNvPr id="93" name="object 93"/>
          <p:cNvSpPr/>
          <p:nvPr/>
        </p:nvSpPr>
        <p:spPr>
          <a:xfrm>
            <a:off x="7230710" y="229670"/>
            <a:ext cx="212505" cy="772515"/>
          </a:xfrm>
          <a:custGeom>
            <a:avLst/>
            <a:gdLst/>
            <a:ahLst/>
            <a:cxnLst/>
            <a:rect l="l" t="t" r="r" b="b"/>
            <a:pathLst>
              <a:path w="212505" h="772515">
                <a:moveTo>
                  <a:pt x="212505" y="16963"/>
                </a:moveTo>
                <a:lnTo>
                  <a:pt x="166973" y="2511"/>
                </a:lnTo>
                <a:lnTo>
                  <a:pt x="148528" y="0"/>
                </a:lnTo>
                <a:lnTo>
                  <a:pt x="149153" y="5184"/>
                </a:lnTo>
                <a:lnTo>
                  <a:pt x="155888" y="13448"/>
                </a:lnTo>
                <a:lnTo>
                  <a:pt x="165842" y="23342"/>
                </a:lnTo>
                <a:lnTo>
                  <a:pt x="176126" y="33421"/>
                </a:lnTo>
                <a:lnTo>
                  <a:pt x="183851" y="42236"/>
                </a:lnTo>
                <a:lnTo>
                  <a:pt x="186126" y="48339"/>
                </a:lnTo>
                <a:lnTo>
                  <a:pt x="179594" y="50706"/>
                </a:lnTo>
                <a:lnTo>
                  <a:pt x="166901" y="50274"/>
                </a:lnTo>
                <a:lnTo>
                  <a:pt x="151279" y="48489"/>
                </a:lnTo>
                <a:lnTo>
                  <a:pt x="135961" y="46801"/>
                </a:lnTo>
                <a:lnTo>
                  <a:pt x="124176" y="46656"/>
                </a:lnTo>
                <a:lnTo>
                  <a:pt x="123732" y="53027"/>
                </a:lnTo>
                <a:lnTo>
                  <a:pt x="129661" y="61535"/>
                </a:lnTo>
                <a:lnTo>
                  <a:pt x="139072" y="71141"/>
                </a:lnTo>
                <a:lnTo>
                  <a:pt x="149077" y="80804"/>
                </a:lnTo>
                <a:lnTo>
                  <a:pt x="156785" y="89485"/>
                </a:lnTo>
                <a:lnTo>
                  <a:pt x="159306" y="96142"/>
                </a:lnTo>
                <a:lnTo>
                  <a:pt x="152232" y="101528"/>
                </a:lnTo>
                <a:lnTo>
                  <a:pt x="137709" y="104568"/>
                </a:lnTo>
                <a:lnTo>
                  <a:pt x="121433" y="106815"/>
                </a:lnTo>
                <a:lnTo>
                  <a:pt x="109102" y="109825"/>
                </a:lnTo>
                <a:lnTo>
                  <a:pt x="109548" y="117139"/>
                </a:lnTo>
                <a:lnTo>
                  <a:pt x="117063" y="125244"/>
                </a:lnTo>
                <a:lnTo>
                  <a:pt x="126493" y="133292"/>
                </a:lnTo>
                <a:lnTo>
                  <a:pt x="132681" y="140433"/>
                </a:lnTo>
                <a:lnTo>
                  <a:pt x="124579" y="146546"/>
                </a:lnTo>
                <a:lnTo>
                  <a:pt x="109805" y="150545"/>
                </a:lnTo>
                <a:lnTo>
                  <a:pt x="93802" y="153736"/>
                </a:lnTo>
                <a:lnTo>
                  <a:pt x="82011" y="157424"/>
                </a:lnTo>
                <a:lnTo>
                  <a:pt x="82861" y="165354"/>
                </a:lnTo>
                <a:lnTo>
                  <a:pt x="91083" y="174108"/>
                </a:lnTo>
                <a:lnTo>
                  <a:pt x="100823" y="182621"/>
                </a:lnTo>
                <a:lnTo>
                  <a:pt x="106228" y="189826"/>
                </a:lnTo>
                <a:lnTo>
                  <a:pt x="97809" y="196074"/>
                </a:lnTo>
                <a:lnTo>
                  <a:pt x="82511" y="200121"/>
                </a:lnTo>
                <a:lnTo>
                  <a:pt x="69210" y="204557"/>
                </a:lnTo>
                <a:lnTo>
                  <a:pt x="68389" y="213934"/>
                </a:lnTo>
                <a:lnTo>
                  <a:pt x="73890" y="223869"/>
                </a:lnTo>
                <a:lnTo>
                  <a:pt x="79149" y="233652"/>
                </a:lnTo>
                <a:lnTo>
                  <a:pt x="74108" y="245858"/>
                </a:lnTo>
                <a:lnTo>
                  <a:pt x="64947" y="256260"/>
                </a:lnTo>
                <a:lnTo>
                  <a:pt x="56129" y="265562"/>
                </a:lnTo>
                <a:lnTo>
                  <a:pt x="52947" y="277879"/>
                </a:lnTo>
                <a:lnTo>
                  <a:pt x="53842" y="288148"/>
                </a:lnTo>
                <a:lnTo>
                  <a:pt x="53937" y="298500"/>
                </a:lnTo>
                <a:lnTo>
                  <a:pt x="48669" y="309755"/>
                </a:lnTo>
                <a:lnTo>
                  <a:pt x="41261" y="321207"/>
                </a:lnTo>
                <a:lnTo>
                  <a:pt x="33726" y="332589"/>
                </a:lnTo>
                <a:lnTo>
                  <a:pt x="28076" y="343634"/>
                </a:lnTo>
                <a:lnTo>
                  <a:pt x="28156" y="357407"/>
                </a:lnTo>
                <a:lnTo>
                  <a:pt x="31783" y="370062"/>
                </a:lnTo>
                <a:lnTo>
                  <a:pt x="36432" y="381508"/>
                </a:lnTo>
                <a:lnTo>
                  <a:pt x="39581" y="391648"/>
                </a:lnTo>
                <a:lnTo>
                  <a:pt x="34088" y="404681"/>
                </a:lnTo>
                <a:lnTo>
                  <a:pt x="24459" y="414206"/>
                </a:lnTo>
                <a:lnTo>
                  <a:pt x="15776" y="422957"/>
                </a:lnTo>
                <a:lnTo>
                  <a:pt x="15174" y="435648"/>
                </a:lnTo>
                <a:lnTo>
                  <a:pt x="18216" y="447965"/>
                </a:lnTo>
                <a:lnTo>
                  <a:pt x="22569" y="459800"/>
                </a:lnTo>
                <a:lnTo>
                  <a:pt x="25898" y="471048"/>
                </a:lnTo>
                <a:lnTo>
                  <a:pt x="24384" y="485416"/>
                </a:lnTo>
                <a:lnTo>
                  <a:pt x="20428" y="498656"/>
                </a:lnTo>
                <a:lnTo>
                  <a:pt x="16062" y="510602"/>
                </a:lnTo>
                <a:lnTo>
                  <a:pt x="13318" y="521090"/>
                </a:lnTo>
                <a:lnTo>
                  <a:pt x="16952" y="534085"/>
                </a:lnTo>
                <a:lnTo>
                  <a:pt x="23666" y="544057"/>
                </a:lnTo>
                <a:lnTo>
                  <a:pt x="26577" y="554868"/>
                </a:lnTo>
                <a:lnTo>
                  <a:pt x="22286" y="565219"/>
                </a:lnTo>
                <a:lnTo>
                  <a:pt x="14641" y="576432"/>
                </a:lnTo>
                <a:lnTo>
                  <a:pt x="6502" y="587988"/>
                </a:lnTo>
                <a:lnTo>
                  <a:pt x="728" y="599369"/>
                </a:lnTo>
                <a:lnTo>
                  <a:pt x="1139" y="612230"/>
                </a:lnTo>
                <a:lnTo>
                  <a:pt x="4996" y="623851"/>
                </a:lnTo>
                <a:lnTo>
                  <a:pt x="9756" y="635124"/>
                </a:lnTo>
                <a:lnTo>
                  <a:pt x="12877" y="646941"/>
                </a:lnTo>
                <a:lnTo>
                  <a:pt x="11788" y="660149"/>
                </a:lnTo>
                <a:lnTo>
                  <a:pt x="8938" y="674213"/>
                </a:lnTo>
                <a:lnTo>
                  <a:pt x="5344" y="688078"/>
                </a:lnTo>
                <a:lnTo>
                  <a:pt x="2025" y="700690"/>
                </a:lnTo>
                <a:lnTo>
                  <a:pt x="0" y="710993"/>
                </a:lnTo>
                <a:lnTo>
                  <a:pt x="3360" y="720999"/>
                </a:lnTo>
                <a:lnTo>
                  <a:pt x="9783" y="724210"/>
                </a:lnTo>
                <a:lnTo>
                  <a:pt x="10631" y="735720"/>
                </a:lnTo>
                <a:lnTo>
                  <a:pt x="9101" y="747690"/>
                </a:lnTo>
                <a:lnTo>
                  <a:pt x="5879" y="759996"/>
                </a:lnTo>
                <a:lnTo>
                  <a:pt x="1650" y="772515"/>
                </a:lnTo>
              </a:path>
            </a:pathLst>
          </a:custGeom>
          <a:ln w="9144">
            <a:solidFill>
              <a:srgbClr val="FD1F08"/>
            </a:solidFill>
          </a:ln>
        </p:spPr>
        <p:txBody>
          <a:bodyPr wrap="square" lIns="0" tIns="0" rIns="0" bIns="0" rtlCol="0">
            <a:noAutofit/>
          </a:bodyPr>
          <a:lstStyle/>
          <a:p>
            <a:endParaRPr/>
          </a:p>
        </p:txBody>
      </p:sp>
      <p:sp>
        <p:nvSpPr>
          <p:cNvPr id="94" name="object 94"/>
          <p:cNvSpPr/>
          <p:nvPr/>
        </p:nvSpPr>
        <p:spPr>
          <a:xfrm>
            <a:off x="8563355" y="1174563"/>
            <a:ext cx="511138" cy="815872"/>
          </a:xfrm>
          <a:custGeom>
            <a:avLst/>
            <a:gdLst/>
            <a:ahLst/>
            <a:cxnLst/>
            <a:rect l="l" t="t" r="r" b="b"/>
            <a:pathLst>
              <a:path w="511138" h="815872">
                <a:moveTo>
                  <a:pt x="0" y="18093"/>
                </a:moveTo>
                <a:lnTo>
                  <a:pt x="51715" y="10451"/>
                </a:lnTo>
                <a:lnTo>
                  <a:pt x="98460" y="4136"/>
                </a:lnTo>
                <a:lnTo>
                  <a:pt x="144463" y="0"/>
                </a:lnTo>
                <a:lnTo>
                  <a:pt x="151822" y="48"/>
                </a:lnTo>
                <a:lnTo>
                  <a:pt x="157156" y="624"/>
                </a:lnTo>
                <a:lnTo>
                  <a:pt x="157879" y="2828"/>
                </a:lnTo>
                <a:lnTo>
                  <a:pt x="153931" y="6103"/>
                </a:lnTo>
                <a:lnTo>
                  <a:pt x="146252" y="10240"/>
                </a:lnTo>
                <a:lnTo>
                  <a:pt x="135783" y="15030"/>
                </a:lnTo>
                <a:lnTo>
                  <a:pt x="123465" y="20263"/>
                </a:lnTo>
                <a:lnTo>
                  <a:pt x="110239" y="25731"/>
                </a:lnTo>
                <a:lnTo>
                  <a:pt x="97045" y="31224"/>
                </a:lnTo>
                <a:lnTo>
                  <a:pt x="84824" y="36534"/>
                </a:lnTo>
                <a:lnTo>
                  <a:pt x="74518" y="41450"/>
                </a:lnTo>
                <a:lnTo>
                  <a:pt x="67066" y="45763"/>
                </a:lnTo>
                <a:lnTo>
                  <a:pt x="63409" y="49265"/>
                </a:lnTo>
                <a:lnTo>
                  <a:pt x="68165" y="51234"/>
                </a:lnTo>
                <a:lnTo>
                  <a:pt x="76786" y="52369"/>
                </a:lnTo>
                <a:lnTo>
                  <a:pt x="88565" y="52817"/>
                </a:lnTo>
                <a:lnTo>
                  <a:pt x="102790" y="52723"/>
                </a:lnTo>
                <a:lnTo>
                  <a:pt x="118752" y="52232"/>
                </a:lnTo>
                <a:lnTo>
                  <a:pt x="135742" y="51492"/>
                </a:lnTo>
                <a:lnTo>
                  <a:pt x="153049" y="50645"/>
                </a:lnTo>
                <a:lnTo>
                  <a:pt x="169964" y="49840"/>
                </a:lnTo>
                <a:lnTo>
                  <a:pt x="185778" y="49220"/>
                </a:lnTo>
                <a:lnTo>
                  <a:pt x="199779" y="48933"/>
                </a:lnTo>
                <a:lnTo>
                  <a:pt x="211259" y="49122"/>
                </a:lnTo>
                <a:lnTo>
                  <a:pt x="219508" y="49934"/>
                </a:lnTo>
                <a:lnTo>
                  <a:pt x="220613" y="53046"/>
                </a:lnTo>
                <a:lnTo>
                  <a:pt x="216660" y="56983"/>
                </a:lnTo>
                <a:lnTo>
                  <a:pt x="208705" y="61570"/>
                </a:lnTo>
                <a:lnTo>
                  <a:pt x="197805" y="66634"/>
                </a:lnTo>
                <a:lnTo>
                  <a:pt x="185015" y="72001"/>
                </a:lnTo>
                <a:lnTo>
                  <a:pt x="171392" y="77498"/>
                </a:lnTo>
                <a:lnTo>
                  <a:pt x="157992" y="82950"/>
                </a:lnTo>
                <a:lnTo>
                  <a:pt x="145870" y="88184"/>
                </a:lnTo>
                <a:lnTo>
                  <a:pt x="136083" y="93025"/>
                </a:lnTo>
                <a:lnTo>
                  <a:pt x="129688" y="97301"/>
                </a:lnTo>
                <a:lnTo>
                  <a:pt x="127739" y="100837"/>
                </a:lnTo>
                <a:lnTo>
                  <a:pt x="132171" y="103855"/>
                </a:lnTo>
                <a:lnTo>
                  <a:pt x="170473" y="109377"/>
                </a:lnTo>
                <a:lnTo>
                  <a:pt x="205200" y="111543"/>
                </a:lnTo>
                <a:lnTo>
                  <a:pt x="221828" y="112600"/>
                </a:lnTo>
                <a:lnTo>
                  <a:pt x="236411" y="113829"/>
                </a:lnTo>
                <a:lnTo>
                  <a:pt x="247785" y="115374"/>
                </a:lnTo>
                <a:lnTo>
                  <a:pt x="254786" y="117378"/>
                </a:lnTo>
                <a:lnTo>
                  <a:pt x="255273" y="120666"/>
                </a:lnTo>
                <a:lnTo>
                  <a:pt x="250039" y="124405"/>
                </a:lnTo>
                <a:lnTo>
                  <a:pt x="240739" y="128458"/>
                </a:lnTo>
                <a:lnTo>
                  <a:pt x="229029" y="132688"/>
                </a:lnTo>
                <a:lnTo>
                  <a:pt x="216566" y="136957"/>
                </a:lnTo>
                <a:lnTo>
                  <a:pt x="205006" y="141128"/>
                </a:lnTo>
                <a:lnTo>
                  <a:pt x="196004" y="145063"/>
                </a:lnTo>
                <a:lnTo>
                  <a:pt x="191216" y="148626"/>
                </a:lnTo>
                <a:lnTo>
                  <a:pt x="197068" y="151543"/>
                </a:lnTo>
                <a:lnTo>
                  <a:pt x="236711" y="157608"/>
                </a:lnTo>
                <a:lnTo>
                  <a:pt x="270805" y="160499"/>
                </a:lnTo>
                <a:lnTo>
                  <a:pt x="286929" y="161925"/>
                </a:lnTo>
                <a:lnTo>
                  <a:pt x="301006" y="163482"/>
                </a:lnTo>
                <a:lnTo>
                  <a:pt x="311962" y="165281"/>
                </a:lnTo>
                <a:lnTo>
                  <a:pt x="318722" y="167429"/>
                </a:lnTo>
                <a:lnTo>
                  <a:pt x="319114" y="171026"/>
                </a:lnTo>
                <a:lnTo>
                  <a:pt x="313099" y="175164"/>
                </a:lnTo>
                <a:lnTo>
                  <a:pt x="302697" y="179658"/>
                </a:lnTo>
                <a:lnTo>
                  <a:pt x="289925" y="184323"/>
                </a:lnTo>
                <a:lnTo>
                  <a:pt x="276804" y="188977"/>
                </a:lnTo>
                <a:lnTo>
                  <a:pt x="265353" y="193434"/>
                </a:lnTo>
                <a:lnTo>
                  <a:pt x="257591" y="197510"/>
                </a:lnTo>
                <a:lnTo>
                  <a:pt x="255537" y="201021"/>
                </a:lnTo>
                <a:lnTo>
                  <a:pt x="261140" y="203978"/>
                </a:lnTo>
                <a:lnTo>
                  <a:pt x="272420" y="206284"/>
                </a:lnTo>
                <a:lnTo>
                  <a:pt x="287468" y="208162"/>
                </a:lnTo>
                <a:lnTo>
                  <a:pt x="304379" y="209835"/>
                </a:lnTo>
                <a:lnTo>
                  <a:pt x="321246" y="211529"/>
                </a:lnTo>
                <a:lnTo>
                  <a:pt x="336161" y="213465"/>
                </a:lnTo>
                <a:lnTo>
                  <a:pt x="347217" y="215868"/>
                </a:lnTo>
                <a:lnTo>
                  <a:pt x="350012" y="221266"/>
                </a:lnTo>
                <a:lnTo>
                  <a:pt x="345641" y="227061"/>
                </a:lnTo>
                <a:lnTo>
                  <a:pt x="337249" y="233086"/>
                </a:lnTo>
                <a:lnTo>
                  <a:pt x="327982" y="239169"/>
                </a:lnTo>
                <a:lnTo>
                  <a:pt x="320984" y="245144"/>
                </a:lnTo>
                <a:lnTo>
                  <a:pt x="351697" y="268669"/>
                </a:lnTo>
                <a:lnTo>
                  <a:pt x="366102" y="274538"/>
                </a:lnTo>
                <a:lnTo>
                  <a:pt x="378025" y="280401"/>
                </a:lnTo>
                <a:lnTo>
                  <a:pt x="383838" y="289125"/>
                </a:lnTo>
                <a:lnTo>
                  <a:pt x="383678" y="296726"/>
                </a:lnTo>
                <a:lnTo>
                  <a:pt x="381323" y="303896"/>
                </a:lnTo>
                <a:lnTo>
                  <a:pt x="380555" y="311325"/>
                </a:lnTo>
                <a:lnTo>
                  <a:pt x="388390" y="320117"/>
                </a:lnTo>
                <a:lnTo>
                  <a:pt x="399170" y="328761"/>
                </a:lnTo>
                <a:lnTo>
                  <a:pt x="411477" y="337222"/>
                </a:lnTo>
                <a:lnTo>
                  <a:pt x="423895" y="345464"/>
                </a:lnTo>
                <a:lnTo>
                  <a:pt x="435007" y="353454"/>
                </a:lnTo>
                <a:lnTo>
                  <a:pt x="443396" y="361156"/>
                </a:lnTo>
                <a:lnTo>
                  <a:pt x="444333" y="371849"/>
                </a:lnTo>
                <a:lnTo>
                  <a:pt x="439857" y="381937"/>
                </a:lnTo>
                <a:lnTo>
                  <a:pt x="432325" y="391375"/>
                </a:lnTo>
                <a:lnTo>
                  <a:pt x="424093" y="400121"/>
                </a:lnTo>
                <a:lnTo>
                  <a:pt x="417519" y="408133"/>
                </a:lnTo>
                <a:lnTo>
                  <a:pt x="448878" y="434604"/>
                </a:lnTo>
                <a:lnTo>
                  <a:pt x="463415" y="439940"/>
                </a:lnTo>
                <a:lnTo>
                  <a:pt x="474663" y="445730"/>
                </a:lnTo>
                <a:lnTo>
                  <a:pt x="476016" y="455785"/>
                </a:lnTo>
                <a:lnTo>
                  <a:pt x="471420" y="465793"/>
                </a:lnTo>
                <a:lnTo>
                  <a:pt x="463583" y="475655"/>
                </a:lnTo>
                <a:lnTo>
                  <a:pt x="455213" y="485273"/>
                </a:lnTo>
                <a:lnTo>
                  <a:pt x="449016" y="494548"/>
                </a:lnTo>
                <a:lnTo>
                  <a:pt x="451386" y="507525"/>
                </a:lnTo>
                <a:lnTo>
                  <a:pt x="458448" y="519603"/>
                </a:lnTo>
                <a:lnTo>
                  <a:pt x="467344" y="530694"/>
                </a:lnTo>
                <a:lnTo>
                  <a:pt x="475217" y="540712"/>
                </a:lnTo>
                <a:lnTo>
                  <a:pt x="479210" y="549570"/>
                </a:lnTo>
                <a:lnTo>
                  <a:pt x="474268" y="558814"/>
                </a:lnTo>
                <a:lnTo>
                  <a:pt x="463279" y="566261"/>
                </a:lnTo>
                <a:lnTo>
                  <a:pt x="452179" y="573264"/>
                </a:lnTo>
                <a:lnTo>
                  <a:pt x="446904" y="581174"/>
                </a:lnTo>
                <a:lnTo>
                  <a:pt x="452535" y="589063"/>
                </a:lnTo>
                <a:lnTo>
                  <a:pt x="462738" y="597188"/>
                </a:lnTo>
                <a:lnTo>
                  <a:pt x="475495" y="605436"/>
                </a:lnTo>
                <a:lnTo>
                  <a:pt x="488788" y="613696"/>
                </a:lnTo>
                <a:lnTo>
                  <a:pt x="500599" y="621855"/>
                </a:lnTo>
                <a:lnTo>
                  <a:pt x="508911" y="629802"/>
                </a:lnTo>
                <a:lnTo>
                  <a:pt x="509182" y="640524"/>
                </a:lnTo>
                <a:lnTo>
                  <a:pt x="503576" y="650300"/>
                </a:lnTo>
                <a:lnTo>
                  <a:pt x="494976" y="659576"/>
                </a:lnTo>
                <a:lnTo>
                  <a:pt x="486267" y="668798"/>
                </a:lnTo>
                <a:lnTo>
                  <a:pt x="480333" y="678413"/>
                </a:lnTo>
                <a:lnTo>
                  <a:pt x="482100" y="690950"/>
                </a:lnTo>
                <a:lnTo>
                  <a:pt x="487332" y="704067"/>
                </a:lnTo>
                <a:lnTo>
                  <a:pt x="494441" y="717092"/>
                </a:lnTo>
                <a:lnTo>
                  <a:pt x="501838" y="729353"/>
                </a:lnTo>
                <a:lnTo>
                  <a:pt x="507933" y="740180"/>
                </a:lnTo>
                <a:lnTo>
                  <a:pt x="511138" y="748901"/>
                </a:lnTo>
                <a:lnTo>
                  <a:pt x="505644" y="757140"/>
                </a:lnTo>
                <a:lnTo>
                  <a:pt x="493739" y="760081"/>
                </a:lnTo>
                <a:lnTo>
                  <a:pt x="482677" y="762660"/>
                </a:lnTo>
                <a:lnTo>
                  <a:pt x="482768" y="772286"/>
                </a:lnTo>
                <a:lnTo>
                  <a:pt x="486421" y="782583"/>
                </a:lnTo>
                <a:lnTo>
                  <a:pt x="492774" y="793388"/>
                </a:lnTo>
                <a:lnTo>
                  <a:pt x="500962" y="804538"/>
                </a:lnTo>
                <a:lnTo>
                  <a:pt x="510122" y="815872"/>
                </a:lnTo>
              </a:path>
            </a:pathLst>
          </a:custGeom>
          <a:ln w="9144">
            <a:solidFill>
              <a:srgbClr val="FF8A17"/>
            </a:solidFill>
          </a:ln>
        </p:spPr>
        <p:txBody>
          <a:bodyPr wrap="square" lIns="0" tIns="0" rIns="0" bIns="0" rtlCol="0">
            <a:noAutofit/>
          </a:bodyPr>
          <a:lstStyle/>
          <a:p>
            <a:endParaRPr/>
          </a:p>
        </p:txBody>
      </p:sp>
      <p:sp>
        <p:nvSpPr>
          <p:cNvPr id="95" name="object 95"/>
          <p:cNvSpPr/>
          <p:nvPr/>
        </p:nvSpPr>
        <p:spPr>
          <a:xfrm>
            <a:off x="8295131" y="757102"/>
            <a:ext cx="768838" cy="536852"/>
          </a:xfrm>
          <a:custGeom>
            <a:avLst/>
            <a:gdLst/>
            <a:ahLst/>
            <a:cxnLst/>
            <a:rect l="l" t="t" r="r" b="b"/>
            <a:pathLst>
              <a:path w="768838" h="536852">
                <a:moveTo>
                  <a:pt x="0" y="12009"/>
                </a:moveTo>
                <a:lnTo>
                  <a:pt x="52789" y="8561"/>
                </a:lnTo>
                <a:lnTo>
                  <a:pt x="103315" y="5375"/>
                </a:lnTo>
                <a:lnTo>
                  <a:pt x="149297" y="2711"/>
                </a:lnTo>
                <a:lnTo>
                  <a:pt x="188452" y="832"/>
                </a:lnTo>
                <a:lnTo>
                  <a:pt x="218498" y="0"/>
                </a:lnTo>
                <a:lnTo>
                  <a:pt x="226095" y="0"/>
                </a:lnTo>
                <a:lnTo>
                  <a:pt x="232342" y="155"/>
                </a:lnTo>
                <a:lnTo>
                  <a:pt x="237154" y="475"/>
                </a:lnTo>
                <a:lnTo>
                  <a:pt x="238598" y="1417"/>
                </a:lnTo>
                <a:lnTo>
                  <a:pt x="236403" y="2730"/>
                </a:lnTo>
                <a:lnTo>
                  <a:pt x="187811" y="13172"/>
                </a:lnTo>
                <a:lnTo>
                  <a:pt x="159874" y="18261"/>
                </a:lnTo>
                <a:lnTo>
                  <a:pt x="146024" y="20809"/>
                </a:lnTo>
                <a:lnTo>
                  <a:pt x="102732" y="29906"/>
                </a:lnTo>
                <a:lnTo>
                  <a:pt x="95142" y="33125"/>
                </a:lnTo>
                <a:lnTo>
                  <a:pt x="99332" y="34017"/>
                </a:lnTo>
                <a:lnTo>
                  <a:pt x="106341" y="34649"/>
                </a:lnTo>
                <a:lnTo>
                  <a:pt x="115839" y="35050"/>
                </a:lnTo>
                <a:lnTo>
                  <a:pt x="127494" y="35248"/>
                </a:lnTo>
                <a:lnTo>
                  <a:pt x="140975" y="35275"/>
                </a:lnTo>
                <a:lnTo>
                  <a:pt x="155953" y="35159"/>
                </a:lnTo>
                <a:lnTo>
                  <a:pt x="172095" y="34929"/>
                </a:lnTo>
                <a:lnTo>
                  <a:pt x="189072" y="34615"/>
                </a:lnTo>
                <a:lnTo>
                  <a:pt x="206553" y="34247"/>
                </a:lnTo>
                <a:lnTo>
                  <a:pt x="224206" y="33853"/>
                </a:lnTo>
                <a:lnTo>
                  <a:pt x="241702" y="33463"/>
                </a:lnTo>
                <a:lnTo>
                  <a:pt x="258709" y="33107"/>
                </a:lnTo>
                <a:lnTo>
                  <a:pt x="274897" y="32815"/>
                </a:lnTo>
                <a:lnTo>
                  <a:pt x="289935" y="32614"/>
                </a:lnTo>
                <a:lnTo>
                  <a:pt x="303492" y="32535"/>
                </a:lnTo>
                <a:lnTo>
                  <a:pt x="315237" y="32608"/>
                </a:lnTo>
                <a:lnTo>
                  <a:pt x="324840" y="32861"/>
                </a:lnTo>
                <a:lnTo>
                  <a:pt x="331970" y="33324"/>
                </a:lnTo>
                <a:lnTo>
                  <a:pt x="336296" y="34027"/>
                </a:lnTo>
                <a:lnTo>
                  <a:pt x="337226" y="35309"/>
                </a:lnTo>
                <a:lnTo>
                  <a:pt x="334073" y="36914"/>
                </a:lnTo>
                <a:lnTo>
                  <a:pt x="292523" y="45671"/>
                </a:lnTo>
                <a:lnTo>
                  <a:pt x="262705" y="50823"/>
                </a:lnTo>
                <a:lnTo>
                  <a:pt x="247616" y="53435"/>
                </a:lnTo>
                <a:lnTo>
                  <a:pt x="208759" y="60880"/>
                </a:lnTo>
                <a:lnTo>
                  <a:pt x="192002" y="66794"/>
                </a:lnTo>
                <a:lnTo>
                  <a:pt x="195621" y="68240"/>
                </a:lnTo>
                <a:lnTo>
                  <a:pt x="240940" y="72058"/>
                </a:lnTo>
                <a:lnTo>
                  <a:pt x="292409" y="73687"/>
                </a:lnTo>
                <a:lnTo>
                  <a:pt x="310055" y="74152"/>
                </a:lnTo>
                <a:lnTo>
                  <a:pt x="327059" y="74628"/>
                </a:lnTo>
                <a:lnTo>
                  <a:pt x="368891" y="76416"/>
                </a:lnTo>
                <a:lnTo>
                  <a:pt x="385242" y="79628"/>
                </a:lnTo>
                <a:lnTo>
                  <a:pt x="382198" y="81218"/>
                </a:lnTo>
                <a:lnTo>
                  <a:pt x="341734" y="88612"/>
                </a:lnTo>
                <a:lnTo>
                  <a:pt x="328677" y="90564"/>
                </a:lnTo>
                <a:lnTo>
                  <a:pt x="316094" y="92496"/>
                </a:lnTo>
                <a:lnTo>
                  <a:pt x="304813" y="94378"/>
                </a:lnTo>
                <a:lnTo>
                  <a:pt x="295659" y="96177"/>
                </a:lnTo>
                <a:lnTo>
                  <a:pt x="289459" y="97863"/>
                </a:lnTo>
                <a:lnTo>
                  <a:pt x="287038" y="99405"/>
                </a:lnTo>
                <a:lnTo>
                  <a:pt x="292224" y="100616"/>
                </a:lnTo>
                <a:lnTo>
                  <a:pt x="339957" y="104178"/>
                </a:lnTo>
                <a:lnTo>
                  <a:pt x="390618" y="106077"/>
                </a:lnTo>
                <a:lnTo>
                  <a:pt x="407769" y="106671"/>
                </a:lnTo>
                <a:lnTo>
                  <a:pt x="453276" y="108626"/>
                </a:lnTo>
                <a:lnTo>
                  <a:pt x="481276" y="112873"/>
                </a:lnTo>
                <a:lnTo>
                  <a:pt x="477677" y="114675"/>
                </a:lnTo>
                <a:lnTo>
                  <a:pt x="432616" y="122996"/>
                </a:lnTo>
                <a:lnTo>
                  <a:pt x="418817" y="125148"/>
                </a:lnTo>
                <a:lnTo>
                  <a:pt x="406058" y="127246"/>
                </a:lnTo>
                <a:lnTo>
                  <a:pt x="395365" y="129247"/>
                </a:lnTo>
                <a:lnTo>
                  <a:pt x="387765" y="131112"/>
                </a:lnTo>
                <a:lnTo>
                  <a:pt x="384284" y="132797"/>
                </a:lnTo>
                <a:lnTo>
                  <a:pt x="388916" y="134355"/>
                </a:lnTo>
                <a:lnTo>
                  <a:pt x="441459" y="138573"/>
                </a:lnTo>
                <a:lnTo>
                  <a:pt x="475963" y="140146"/>
                </a:lnTo>
                <a:lnTo>
                  <a:pt x="492229" y="140967"/>
                </a:lnTo>
                <a:lnTo>
                  <a:pt x="506679" y="141875"/>
                </a:lnTo>
                <a:lnTo>
                  <a:pt x="518443" y="142918"/>
                </a:lnTo>
                <a:lnTo>
                  <a:pt x="526650" y="144143"/>
                </a:lnTo>
                <a:lnTo>
                  <a:pt x="529563" y="146602"/>
                </a:lnTo>
                <a:lnTo>
                  <a:pt x="525945" y="149285"/>
                </a:lnTo>
                <a:lnTo>
                  <a:pt x="517831" y="152138"/>
                </a:lnTo>
                <a:lnTo>
                  <a:pt x="507252" y="155102"/>
                </a:lnTo>
                <a:lnTo>
                  <a:pt x="496243" y="158122"/>
                </a:lnTo>
                <a:lnTo>
                  <a:pt x="486837" y="161141"/>
                </a:lnTo>
                <a:lnTo>
                  <a:pt x="527495" y="177841"/>
                </a:lnTo>
                <a:lnTo>
                  <a:pt x="543552" y="180863"/>
                </a:lnTo>
                <a:lnTo>
                  <a:pt x="558350" y="183789"/>
                </a:lnTo>
                <a:lnTo>
                  <a:pt x="570369" y="186653"/>
                </a:lnTo>
                <a:lnTo>
                  <a:pt x="577641" y="191238"/>
                </a:lnTo>
                <a:lnTo>
                  <a:pt x="578493" y="195352"/>
                </a:lnTo>
                <a:lnTo>
                  <a:pt x="575931" y="199221"/>
                </a:lnTo>
                <a:lnTo>
                  <a:pt x="572958" y="203069"/>
                </a:lnTo>
                <a:lnTo>
                  <a:pt x="572578" y="207122"/>
                </a:lnTo>
                <a:lnTo>
                  <a:pt x="608732" y="221008"/>
                </a:lnTo>
                <a:lnTo>
                  <a:pt x="639210" y="229950"/>
                </a:lnTo>
                <a:lnTo>
                  <a:pt x="652889" y="234276"/>
                </a:lnTo>
                <a:lnTo>
                  <a:pt x="663988" y="238483"/>
                </a:lnTo>
                <a:lnTo>
                  <a:pt x="671347" y="242553"/>
                </a:lnTo>
                <a:lnTo>
                  <a:pt x="671434" y="248019"/>
                </a:lnTo>
                <a:lnTo>
                  <a:pt x="665040" y="253427"/>
                </a:lnTo>
                <a:lnTo>
                  <a:pt x="654711" y="258714"/>
                </a:lnTo>
                <a:lnTo>
                  <a:pt x="642991" y="263818"/>
                </a:lnTo>
                <a:lnTo>
                  <a:pt x="632425" y="268677"/>
                </a:lnTo>
                <a:lnTo>
                  <a:pt x="625559" y="273226"/>
                </a:lnTo>
                <a:lnTo>
                  <a:pt x="624937" y="277405"/>
                </a:lnTo>
                <a:lnTo>
                  <a:pt x="631313" y="280742"/>
                </a:lnTo>
                <a:lnTo>
                  <a:pt x="643009" y="283662"/>
                </a:lnTo>
                <a:lnTo>
                  <a:pt x="658182" y="286307"/>
                </a:lnTo>
                <a:lnTo>
                  <a:pt x="674986" y="288818"/>
                </a:lnTo>
                <a:lnTo>
                  <a:pt x="691577" y="291337"/>
                </a:lnTo>
                <a:lnTo>
                  <a:pt x="706110" y="294007"/>
                </a:lnTo>
                <a:lnTo>
                  <a:pt x="716740" y="296968"/>
                </a:lnTo>
                <a:lnTo>
                  <a:pt x="717843" y="302884"/>
                </a:lnTo>
                <a:lnTo>
                  <a:pt x="711157" y="308886"/>
                </a:lnTo>
                <a:lnTo>
                  <a:pt x="700012" y="314901"/>
                </a:lnTo>
                <a:lnTo>
                  <a:pt x="687738" y="320854"/>
                </a:lnTo>
                <a:lnTo>
                  <a:pt x="677665" y="326672"/>
                </a:lnTo>
                <a:lnTo>
                  <a:pt x="673124" y="332280"/>
                </a:lnTo>
                <a:lnTo>
                  <a:pt x="678887" y="339928"/>
                </a:lnTo>
                <a:lnTo>
                  <a:pt x="692311" y="347634"/>
                </a:lnTo>
                <a:lnTo>
                  <a:pt x="707547" y="355106"/>
                </a:lnTo>
                <a:lnTo>
                  <a:pt x="718750" y="362051"/>
                </a:lnTo>
                <a:lnTo>
                  <a:pt x="715143" y="368220"/>
                </a:lnTo>
                <a:lnTo>
                  <a:pt x="704572" y="373112"/>
                </a:lnTo>
                <a:lnTo>
                  <a:pt x="691190" y="377234"/>
                </a:lnTo>
                <a:lnTo>
                  <a:pt x="679151" y="381095"/>
                </a:lnTo>
                <a:lnTo>
                  <a:pt x="672608" y="385202"/>
                </a:lnTo>
                <a:lnTo>
                  <a:pt x="678737" y="389673"/>
                </a:lnTo>
                <a:lnTo>
                  <a:pt x="689775" y="394199"/>
                </a:lnTo>
                <a:lnTo>
                  <a:pt x="704110" y="398748"/>
                </a:lnTo>
                <a:lnTo>
                  <a:pt x="720131" y="403288"/>
                </a:lnTo>
                <a:lnTo>
                  <a:pt x="736225" y="407787"/>
                </a:lnTo>
                <a:lnTo>
                  <a:pt x="750783" y="412212"/>
                </a:lnTo>
                <a:lnTo>
                  <a:pt x="762191" y="416532"/>
                </a:lnTo>
                <a:lnTo>
                  <a:pt x="768838" y="420714"/>
                </a:lnTo>
                <a:lnTo>
                  <a:pt x="767982" y="426578"/>
                </a:lnTo>
                <a:lnTo>
                  <a:pt x="759181" y="432214"/>
                </a:lnTo>
                <a:lnTo>
                  <a:pt x="746284" y="437807"/>
                </a:lnTo>
                <a:lnTo>
                  <a:pt x="733138" y="443543"/>
                </a:lnTo>
                <a:lnTo>
                  <a:pt x="723591" y="449607"/>
                </a:lnTo>
                <a:lnTo>
                  <a:pt x="726599" y="459500"/>
                </a:lnTo>
                <a:lnTo>
                  <a:pt x="735999" y="469644"/>
                </a:lnTo>
                <a:lnTo>
                  <a:pt x="748328" y="479437"/>
                </a:lnTo>
                <a:lnTo>
                  <a:pt x="760120" y="488274"/>
                </a:lnTo>
                <a:lnTo>
                  <a:pt x="767913" y="495551"/>
                </a:lnTo>
                <a:lnTo>
                  <a:pt x="762215" y="501556"/>
                </a:lnTo>
                <a:lnTo>
                  <a:pt x="747987" y="504185"/>
                </a:lnTo>
                <a:lnTo>
                  <a:pt x="732261" y="505639"/>
                </a:lnTo>
                <a:lnTo>
                  <a:pt x="722067" y="508119"/>
                </a:lnTo>
                <a:lnTo>
                  <a:pt x="724577" y="514281"/>
                </a:lnTo>
                <a:lnTo>
                  <a:pt x="732373" y="521265"/>
                </a:lnTo>
                <a:lnTo>
                  <a:pt x="744033" y="528859"/>
                </a:lnTo>
                <a:lnTo>
                  <a:pt x="758132" y="536852"/>
                </a:lnTo>
              </a:path>
            </a:pathLst>
          </a:custGeom>
          <a:ln w="9143">
            <a:solidFill>
              <a:srgbClr val="FD1F08"/>
            </a:solidFill>
          </a:ln>
        </p:spPr>
        <p:txBody>
          <a:bodyPr wrap="square" lIns="0" tIns="0" rIns="0" bIns="0" rtlCol="0">
            <a:noAutofit/>
          </a:bodyPr>
          <a:lstStyle/>
          <a:p>
            <a:endParaRPr/>
          </a:p>
        </p:txBody>
      </p:sp>
      <p:sp>
        <p:nvSpPr>
          <p:cNvPr id="96" name="object 96"/>
          <p:cNvSpPr/>
          <p:nvPr/>
        </p:nvSpPr>
        <p:spPr>
          <a:xfrm>
            <a:off x="8324087" y="175849"/>
            <a:ext cx="336264" cy="724308"/>
          </a:xfrm>
          <a:custGeom>
            <a:avLst/>
            <a:gdLst/>
            <a:ahLst/>
            <a:cxnLst/>
            <a:rect l="l" t="t" r="r" b="b"/>
            <a:pathLst>
              <a:path w="336264" h="724308">
                <a:moveTo>
                  <a:pt x="0" y="16174"/>
                </a:moveTo>
                <a:lnTo>
                  <a:pt x="50027" y="6346"/>
                </a:lnTo>
                <a:lnTo>
                  <a:pt x="89025" y="427"/>
                </a:lnTo>
                <a:lnTo>
                  <a:pt x="97666" y="0"/>
                </a:lnTo>
                <a:lnTo>
                  <a:pt x="103448" y="586"/>
                </a:lnTo>
                <a:lnTo>
                  <a:pt x="103078" y="3788"/>
                </a:lnTo>
                <a:lnTo>
                  <a:pt x="96816" y="8822"/>
                </a:lnTo>
                <a:lnTo>
                  <a:pt x="86560" y="15116"/>
                </a:lnTo>
                <a:lnTo>
                  <a:pt x="74207" y="22099"/>
                </a:lnTo>
                <a:lnTo>
                  <a:pt x="61654" y="29202"/>
                </a:lnTo>
                <a:lnTo>
                  <a:pt x="50798" y="35853"/>
                </a:lnTo>
                <a:lnTo>
                  <a:pt x="43537" y="41481"/>
                </a:lnTo>
                <a:lnTo>
                  <a:pt x="41767" y="45517"/>
                </a:lnTo>
                <a:lnTo>
                  <a:pt x="47401" y="47367"/>
                </a:lnTo>
                <a:lnTo>
                  <a:pt x="58217" y="47817"/>
                </a:lnTo>
                <a:lnTo>
                  <a:pt x="72652" y="47286"/>
                </a:lnTo>
                <a:lnTo>
                  <a:pt x="89140" y="46193"/>
                </a:lnTo>
                <a:lnTo>
                  <a:pt x="106118" y="44958"/>
                </a:lnTo>
                <a:lnTo>
                  <a:pt x="122020" y="43999"/>
                </a:lnTo>
                <a:lnTo>
                  <a:pt x="135283" y="43735"/>
                </a:lnTo>
                <a:lnTo>
                  <a:pt x="144341" y="44587"/>
                </a:lnTo>
                <a:lnTo>
                  <a:pt x="144320" y="48810"/>
                </a:lnTo>
                <a:lnTo>
                  <a:pt x="138012" y="54435"/>
                </a:lnTo>
                <a:lnTo>
                  <a:pt x="127497" y="60995"/>
                </a:lnTo>
                <a:lnTo>
                  <a:pt x="114860" y="68022"/>
                </a:lnTo>
                <a:lnTo>
                  <a:pt x="102181" y="75048"/>
                </a:lnTo>
                <a:lnTo>
                  <a:pt x="91543" y="81605"/>
                </a:lnTo>
                <a:lnTo>
                  <a:pt x="85028" y="87225"/>
                </a:lnTo>
                <a:lnTo>
                  <a:pt x="90348" y="92094"/>
                </a:lnTo>
                <a:lnTo>
                  <a:pt x="102256" y="95415"/>
                </a:lnTo>
                <a:lnTo>
                  <a:pt x="118124" y="97682"/>
                </a:lnTo>
                <a:lnTo>
                  <a:pt x="135321" y="99385"/>
                </a:lnTo>
                <a:lnTo>
                  <a:pt x="151218" y="101017"/>
                </a:lnTo>
                <a:lnTo>
                  <a:pt x="163186" y="103070"/>
                </a:lnTo>
                <a:lnTo>
                  <a:pt x="164315" y="107912"/>
                </a:lnTo>
                <a:lnTo>
                  <a:pt x="158514" y="113241"/>
                </a:lnTo>
                <a:lnTo>
                  <a:pt x="148757" y="118762"/>
                </a:lnTo>
                <a:lnTo>
                  <a:pt x="138020" y="124179"/>
                </a:lnTo>
                <a:lnTo>
                  <a:pt x="129280" y="129198"/>
                </a:lnTo>
                <a:lnTo>
                  <a:pt x="178311" y="143327"/>
                </a:lnTo>
                <a:lnTo>
                  <a:pt x="193793" y="145240"/>
                </a:lnTo>
                <a:lnTo>
                  <a:pt x="205374" y="147566"/>
                </a:lnTo>
                <a:lnTo>
                  <a:pt x="206418" y="152897"/>
                </a:lnTo>
                <a:lnTo>
                  <a:pt x="199890" y="158761"/>
                </a:lnTo>
                <a:lnTo>
                  <a:pt x="189306" y="164782"/>
                </a:lnTo>
                <a:lnTo>
                  <a:pt x="178183" y="170581"/>
                </a:lnTo>
                <a:lnTo>
                  <a:pt x="170036" y="175781"/>
                </a:lnTo>
                <a:lnTo>
                  <a:pt x="176285" y="181335"/>
                </a:lnTo>
                <a:lnTo>
                  <a:pt x="190034" y="185088"/>
                </a:lnTo>
                <a:lnTo>
                  <a:pt x="206764" y="187916"/>
                </a:lnTo>
                <a:lnTo>
                  <a:pt x="221954" y="190696"/>
                </a:lnTo>
                <a:lnTo>
                  <a:pt x="231086" y="194303"/>
                </a:lnTo>
                <a:lnTo>
                  <a:pt x="230451" y="200650"/>
                </a:lnTo>
                <a:lnTo>
                  <a:pt x="222351" y="208112"/>
                </a:lnTo>
                <a:lnTo>
                  <a:pt x="213359" y="216024"/>
                </a:lnTo>
                <a:lnTo>
                  <a:pt x="210046" y="223722"/>
                </a:lnTo>
                <a:lnTo>
                  <a:pt x="216992" y="231271"/>
                </a:lnTo>
                <a:lnTo>
                  <a:pt x="229330" y="238689"/>
                </a:lnTo>
                <a:lnTo>
                  <a:pt x="242455" y="246020"/>
                </a:lnTo>
                <a:lnTo>
                  <a:pt x="251758" y="253305"/>
                </a:lnTo>
                <a:lnTo>
                  <a:pt x="253795" y="262301"/>
                </a:lnTo>
                <a:lnTo>
                  <a:pt x="251086" y="270941"/>
                </a:lnTo>
                <a:lnTo>
                  <a:pt x="250890" y="280633"/>
                </a:lnTo>
                <a:lnTo>
                  <a:pt x="258137" y="289908"/>
                </a:lnTo>
                <a:lnTo>
                  <a:pt x="268454" y="299455"/>
                </a:lnTo>
                <a:lnTo>
                  <a:pt x="279469" y="309062"/>
                </a:lnTo>
                <a:lnTo>
                  <a:pt x="288809" y="318515"/>
                </a:lnTo>
                <a:lnTo>
                  <a:pt x="294102" y="327603"/>
                </a:lnTo>
                <a:lnTo>
                  <a:pt x="292583" y="338085"/>
                </a:lnTo>
                <a:lnTo>
                  <a:pt x="285845" y="348679"/>
                </a:lnTo>
                <a:lnTo>
                  <a:pt x="278018" y="358927"/>
                </a:lnTo>
                <a:lnTo>
                  <a:pt x="273230" y="368373"/>
                </a:lnTo>
                <a:lnTo>
                  <a:pt x="280076" y="378444"/>
                </a:lnTo>
                <a:lnTo>
                  <a:pt x="292448" y="386121"/>
                </a:lnTo>
                <a:lnTo>
                  <a:pt x="305481" y="392892"/>
                </a:lnTo>
                <a:lnTo>
                  <a:pt x="314312" y="400245"/>
                </a:lnTo>
                <a:lnTo>
                  <a:pt x="313430" y="410769"/>
                </a:lnTo>
                <a:lnTo>
                  <a:pt x="307241" y="421744"/>
                </a:lnTo>
                <a:lnTo>
                  <a:pt x="299678" y="432804"/>
                </a:lnTo>
                <a:lnTo>
                  <a:pt x="294676" y="443584"/>
                </a:lnTo>
                <a:lnTo>
                  <a:pt x="297528" y="456624"/>
                </a:lnTo>
                <a:lnTo>
                  <a:pt x="304297" y="468970"/>
                </a:lnTo>
                <a:lnTo>
                  <a:pt x="311403" y="480307"/>
                </a:lnTo>
                <a:lnTo>
                  <a:pt x="315263" y="490321"/>
                </a:lnTo>
                <a:lnTo>
                  <a:pt x="310004" y="500809"/>
                </a:lnTo>
                <a:lnTo>
                  <a:pt x="299966" y="509202"/>
                </a:lnTo>
                <a:lnTo>
                  <a:pt x="293970" y="518219"/>
                </a:lnTo>
                <a:lnTo>
                  <a:pt x="299480" y="527657"/>
                </a:lnTo>
                <a:lnTo>
                  <a:pt x="309436" y="537339"/>
                </a:lnTo>
                <a:lnTo>
                  <a:pt x="320865" y="547056"/>
                </a:lnTo>
                <a:lnTo>
                  <a:pt x="330792" y="556596"/>
                </a:lnTo>
                <a:lnTo>
                  <a:pt x="336245" y="565748"/>
                </a:lnTo>
                <a:lnTo>
                  <a:pt x="334707" y="576237"/>
                </a:lnTo>
                <a:lnTo>
                  <a:pt x="327813" y="586426"/>
                </a:lnTo>
                <a:lnTo>
                  <a:pt x="319936" y="596964"/>
                </a:lnTo>
                <a:lnTo>
                  <a:pt x="315451" y="608503"/>
                </a:lnTo>
                <a:lnTo>
                  <a:pt x="317487" y="620809"/>
                </a:lnTo>
                <a:lnTo>
                  <a:pt x="322468" y="634261"/>
                </a:lnTo>
                <a:lnTo>
                  <a:pt x="328514" y="647620"/>
                </a:lnTo>
                <a:lnTo>
                  <a:pt x="333739" y="659645"/>
                </a:lnTo>
                <a:lnTo>
                  <a:pt x="336264" y="669095"/>
                </a:lnTo>
                <a:lnTo>
                  <a:pt x="330628" y="676981"/>
                </a:lnTo>
                <a:lnTo>
                  <a:pt x="320329" y="679434"/>
                </a:lnTo>
                <a:lnTo>
                  <a:pt x="319144" y="690068"/>
                </a:lnTo>
                <a:lnTo>
                  <a:pt x="321622" y="701176"/>
                </a:lnTo>
                <a:lnTo>
                  <a:pt x="326683" y="712632"/>
                </a:lnTo>
                <a:lnTo>
                  <a:pt x="333252" y="724308"/>
                </a:lnTo>
              </a:path>
            </a:pathLst>
          </a:custGeom>
          <a:ln w="9144">
            <a:solidFill>
              <a:srgbClr val="FD1F08"/>
            </a:solidFill>
          </a:ln>
        </p:spPr>
        <p:txBody>
          <a:bodyPr wrap="square" lIns="0" tIns="0" rIns="0" bIns="0" rtlCol="0">
            <a:noAutofit/>
          </a:bodyPr>
          <a:lstStyle/>
          <a:p>
            <a:endParaRPr/>
          </a:p>
        </p:txBody>
      </p:sp>
      <p:sp>
        <p:nvSpPr>
          <p:cNvPr id="97" name="object 97"/>
          <p:cNvSpPr/>
          <p:nvPr/>
        </p:nvSpPr>
        <p:spPr>
          <a:xfrm>
            <a:off x="7917941" y="820263"/>
            <a:ext cx="364068" cy="331936"/>
          </a:xfrm>
          <a:custGeom>
            <a:avLst/>
            <a:gdLst/>
            <a:ahLst/>
            <a:cxnLst/>
            <a:rect l="l" t="t" r="r" b="b"/>
            <a:pathLst>
              <a:path w="364068" h="331936">
                <a:moveTo>
                  <a:pt x="0" y="34700"/>
                </a:moveTo>
                <a:lnTo>
                  <a:pt x="41443" y="8950"/>
                </a:lnTo>
                <a:lnTo>
                  <a:pt x="59146" y="0"/>
                </a:lnTo>
                <a:lnTo>
                  <a:pt x="59355" y="3601"/>
                </a:lnTo>
                <a:lnTo>
                  <a:pt x="53059" y="12090"/>
                </a:lnTo>
                <a:lnTo>
                  <a:pt x="43971" y="22687"/>
                </a:lnTo>
                <a:lnTo>
                  <a:pt x="35804" y="32607"/>
                </a:lnTo>
                <a:lnTo>
                  <a:pt x="32268" y="39071"/>
                </a:lnTo>
                <a:lnTo>
                  <a:pt x="39106" y="38040"/>
                </a:lnTo>
                <a:lnTo>
                  <a:pt x="51193" y="33096"/>
                </a:lnTo>
                <a:lnTo>
                  <a:pt x="65847" y="26182"/>
                </a:lnTo>
                <a:lnTo>
                  <a:pt x="80390" y="19239"/>
                </a:lnTo>
                <a:lnTo>
                  <a:pt x="92141" y="14211"/>
                </a:lnTo>
                <a:lnTo>
                  <a:pt x="94213" y="17702"/>
                </a:lnTo>
                <a:lnTo>
                  <a:pt x="89267" y="25573"/>
                </a:lnTo>
                <a:lnTo>
                  <a:pt x="80952" y="35464"/>
                </a:lnTo>
                <a:lnTo>
                  <a:pt x="72913" y="45020"/>
                </a:lnTo>
                <a:lnTo>
                  <a:pt x="68796" y="51883"/>
                </a:lnTo>
                <a:lnTo>
                  <a:pt x="75951" y="52673"/>
                </a:lnTo>
                <a:lnTo>
                  <a:pt x="89142" y="49447"/>
                </a:lnTo>
                <a:lnTo>
                  <a:pt x="104370" y="44625"/>
                </a:lnTo>
                <a:lnTo>
                  <a:pt x="117633" y="40629"/>
                </a:lnTo>
                <a:lnTo>
                  <a:pt x="120687" y="44247"/>
                </a:lnTo>
                <a:lnTo>
                  <a:pt x="115907" y="51373"/>
                </a:lnTo>
                <a:lnTo>
                  <a:pt x="108716" y="59290"/>
                </a:lnTo>
                <a:lnTo>
                  <a:pt x="104536" y="65278"/>
                </a:lnTo>
                <a:lnTo>
                  <a:pt x="112810" y="65159"/>
                </a:lnTo>
                <a:lnTo>
                  <a:pt x="126623" y="61682"/>
                </a:lnTo>
                <a:lnTo>
                  <a:pt x="141986" y="57094"/>
                </a:lnTo>
                <a:lnTo>
                  <a:pt x="154910" y="53642"/>
                </a:lnTo>
                <a:lnTo>
                  <a:pt x="157460" y="57838"/>
                </a:lnTo>
                <a:lnTo>
                  <a:pt x="151818" y="65736"/>
                </a:lnTo>
                <a:lnTo>
                  <a:pt x="144289" y="74116"/>
                </a:lnTo>
                <a:lnTo>
                  <a:pt x="141182" y="79762"/>
                </a:lnTo>
                <a:lnTo>
                  <a:pt x="149680" y="79558"/>
                </a:lnTo>
                <a:lnTo>
                  <a:pt x="164163" y="75747"/>
                </a:lnTo>
                <a:lnTo>
                  <a:pt x="178088" y="72230"/>
                </a:lnTo>
                <a:lnTo>
                  <a:pt x="182388" y="77358"/>
                </a:lnTo>
                <a:lnTo>
                  <a:pt x="178741" y="85836"/>
                </a:lnTo>
                <a:lnTo>
                  <a:pt x="177172" y="93004"/>
                </a:lnTo>
                <a:lnTo>
                  <a:pt x="187532" y="96089"/>
                </a:lnTo>
                <a:lnTo>
                  <a:pt x="202097" y="97037"/>
                </a:lnTo>
                <a:lnTo>
                  <a:pt x="211469" y="103689"/>
                </a:lnTo>
                <a:lnTo>
                  <a:pt x="213790" y="110692"/>
                </a:lnTo>
                <a:lnTo>
                  <a:pt x="225577" y="117100"/>
                </a:lnTo>
                <a:lnTo>
                  <a:pt x="239397" y="121513"/>
                </a:lnTo>
                <a:lnTo>
                  <a:pt x="250592" y="126028"/>
                </a:lnTo>
                <a:lnTo>
                  <a:pt x="253183" y="136190"/>
                </a:lnTo>
                <a:lnTo>
                  <a:pt x="250472" y="147281"/>
                </a:lnTo>
                <a:lnTo>
                  <a:pt x="249293" y="156266"/>
                </a:lnTo>
                <a:lnTo>
                  <a:pt x="259193" y="160146"/>
                </a:lnTo>
                <a:lnTo>
                  <a:pt x="272710" y="160575"/>
                </a:lnTo>
                <a:lnTo>
                  <a:pt x="282643" y="162905"/>
                </a:lnTo>
                <a:lnTo>
                  <a:pt x="283477" y="172235"/>
                </a:lnTo>
                <a:lnTo>
                  <a:pt x="280096" y="184096"/>
                </a:lnTo>
                <a:lnTo>
                  <a:pt x="287459" y="197913"/>
                </a:lnTo>
                <a:lnTo>
                  <a:pt x="297696" y="206149"/>
                </a:lnTo>
                <a:lnTo>
                  <a:pt x="299956" y="217286"/>
                </a:lnTo>
                <a:lnTo>
                  <a:pt x="296595" y="226286"/>
                </a:lnTo>
                <a:lnTo>
                  <a:pt x="296548" y="233177"/>
                </a:lnTo>
                <a:lnTo>
                  <a:pt x="306742" y="237696"/>
                </a:lnTo>
                <a:lnTo>
                  <a:pt x="321614" y="241206"/>
                </a:lnTo>
                <a:lnTo>
                  <a:pt x="332572" y="246315"/>
                </a:lnTo>
                <a:lnTo>
                  <a:pt x="333471" y="255619"/>
                </a:lnTo>
                <a:lnTo>
                  <a:pt x="329866" y="266546"/>
                </a:lnTo>
                <a:lnTo>
                  <a:pt x="336129" y="280815"/>
                </a:lnTo>
                <a:lnTo>
                  <a:pt x="345582" y="291694"/>
                </a:lnTo>
                <a:lnTo>
                  <a:pt x="353766" y="299752"/>
                </a:lnTo>
                <a:lnTo>
                  <a:pt x="351897" y="309385"/>
                </a:lnTo>
                <a:lnTo>
                  <a:pt x="346222" y="315312"/>
                </a:lnTo>
                <a:lnTo>
                  <a:pt x="352733" y="323603"/>
                </a:lnTo>
                <a:lnTo>
                  <a:pt x="364068" y="331936"/>
                </a:lnTo>
              </a:path>
            </a:pathLst>
          </a:custGeom>
          <a:ln w="9525">
            <a:solidFill>
              <a:srgbClr val="FFE003"/>
            </a:solidFill>
          </a:ln>
        </p:spPr>
        <p:txBody>
          <a:bodyPr wrap="square" lIns="0" tIns="0" rIns="0" bIns="0" rtlCol="0">
            <a:noAutofit/>
          </a:bodyPr>
          <a:lstStyle/>
          <a:p>
            <a:endParaRPr/>
          </a:p>
        </p:txBody>
      </p:sp>
      <p:sp>
        <p:nvSpPr>
          <p:cNvPr id="98" name="object 98"/>
          <p:cNvSpPr/>
          <p:nvPr/>
        </p:nvSpPr>
        <p:spPr>
          <a:xfrm>
            <a:off x="7110953" y="806774"/>
            <a:ext cx="361853" cy="334876"/>
          </a:xfrm>
          <a:custGeom>
            <a:avLst/>
            <a:gdLst/>
            <a:ahLst/>
            <a:cxnLst/>
            <a:rect l="l" t="t" r="r" b="b"/>
            <a:pathLst>
              <a:path w="361853" h="334876">
                <a:moveTo>
                  <a:pt x="361853" y="34347"/>
                </a:moveTo>
                <a:lnTo>
                  <a:pt x="320564" y="8615"/>
                </a:lnTo>
                <a:lnTo>
                  <a:pt x="303319" y="0"/>
                </a:lnTo>
                <a:lnTo>
                  <a:pt x="303354" y="3814"/>
                </a:lnTo>
                <a:lnTo>
                  <a:pt x="309871" y="12542"/>
                </a:lnTo>
                <a:lnTo>
                  <a:pt x="319043" y="23292"/>
                </a:lnTo>
                <a:lnTo>
                  <a:pt x="327043" y="33172"/>
                </a:lnTo>
                <a:lnTo>
                  <a:pt x="330044" y="39290"/>
                </a:lnTo>
                <a:lnTo>
                  <a:pt x="323143" y="38152"/>
                </a:lnTo>
                <a:lnTo>
                  <a:pt x="310978" y="33077"/>
                </a:lnTo>
                <a:lnTo>
                  <a:pt x="296301" y="26075"/>
                </a:lnTo>
                <a:lnTo>
                  <a:pt x="281866" y="19157"/>
                </a:lnTo>
                <a:lnTo>
                  <a:pt x="270426" y="14332"/>
                </a:lnTo>
                <a:lnTo>
                  <a:pt x="268760" y="18099"/>
                </a:lnTo>
                <a:lnTo>
                  <a:pt x="274048" y="26251"/>
                </a:lnTo>
                <a:lnTo>
                  <a:pt x="282526" y="36343"/>
                </a:lnTo>
                <a:lnTo>
                  <a:pt x="290433" y="45933"/>
                </a:lnTo>
                <a:lnTo>
                  <a:pt x="294008" y="52578"/>
                </a:lnTo>
                <a:lnTo>
                  <a:pt x="286753" y="53168"/>
                </a:lnTo>
                <a:lnTo>
                  <a:pt x="273474" y="49790"/>
                </a:lnTo>
                <a:lnTo>
                  <a:pt x="258260" y="44928"/>
                </a:lnTo>
                <a:lnTo>
                  <a:pt x="245201" y="41065"/>
                </a:lnTo>
                <a:lnTo>
                  <a:pt x="242539" y="44913"/>
                </a:lnTo>
                <a:lnTo>
                  <a:pt x="247664" y="52283"/>
                </a:lnTo>
                <a:lnTo>
                  <a:pt x="254911" y="60318"/>
                </a:lnTo>
                <a:lnTo>
                  <a:pt x="258612" y="66160"/>
                </a:lnTo>
                <a:lnTo>
                  <a:pt x="250226" y="65856"/>
                </a:lnTo>
                <a:lnTo>
                  <a:pt x="236323" y="62230"/>
                </a:lnTo>
                <a:lnTo>
                  <a:pt x="221000" y="57599"/>
                </a:lnTo>
                <a:lnTo>
                  <a:pt x="208350" y="54278"/>
                </a:lnTo>
                <a:lnTo>
                  <a:pt x="206278" y="58788"/>
                </a:lnTo>
                <a:lnTo>
                  <a:pt x="212309" y="67004"/>
                </a:lnTo>
                <a:lnTo>
                  <a:pt x="219838" y="75501"/>
                </a:lnTo>
                <a:lnTo>
                  <a:pt x="222261" y="80851"/>
                </a:lnTo>
                <a:lnTo>
                  <a:pt x="213709" y="80397"/>
                </a:lnTo>
                <a:lnTo>
                  <a:pt x="199103" y="76487"/>
                </a:lnTo>
                <a:lnTo>
                  <a:pt x="185303" y="73123"/>
                </a:lnTo>
                <a:lnTo>
                  <a:pt x="181638" y="78577"/>
                </a:lnTo>
                <a:lnTo>
                  <a:pt x="185510" y="87277"/>
                </a:lnTo>
                <a:lnTo>
                  <a:pt x="186469" y="94401"/>
                </a:lnTo>
                <a:lnTo>
                  <a:pt x="176135" y="97298"/>
                </a:lnTo>
                <a:lnTo>
                  <a:pt x="161522" y="98304"/>
                </a:lnTo>
                <a:lnTo>
                  <a:pt x="152637" y="105174"/>
                </a:lnTo>
                <a:lnTo>
                  <a:pt x="150388" y="112361"/>
                </a:lnTo>
                <a:lnTo>
                  <a:pt x="138601" y="118664"/>
                </a:lnTo>
                <a:lnTo>
                  <a:pt x="124814" y="123134"/>
                </a:lnTo>
                <a:lnTo>
                  <a:pt x="113855" y="127837"/>
                </a:lnTo>
                <a:lnTo>
                  <a:pt x="111442" y="137980"/>
                </a:lnTo>
                <a:lnTo>
                  <a:pt x="114197" y="149137"/>
                </a:lnTo>
                <a:lnTo>
                  <a:pt x="115146" y="158101"/>
                </a:lnTo>
                <a:lnTo>
                  <a:pt x="105163" y="161837"/>
                </a:lnTo>
                <a:lnTo>
                  <a:pt x="91644" y="162250"/>
                </a:lnTo>
                <a:lnTo>
                  <a:pt x="82078" y="164877"/>
                </a:lnTo>
                <a:lnTo>
                  <a:pt x="81416" y="174300"/>
                </a:lnTo>
                <a:lnTo>
                  <a:pt x="84770" y="186315"/>
                </a:lnTo>
                <a:lnTo>
                  <a:pt x="77339" y="199880"/>
                </a:lnTo>
                <a:lnTo>
                  <a:pt x="67113" y="208136"/>
                </a:lnTo>
                <a:lnTo>
                  <a:pt x="64872" y="219300"/>
                </a:lnTo>
                <a:lnTo>
                  <a:pt x="68176" y="228281"/>
                </a:lnTo>
                <a:lnTo>
                  <a:pt x="58951" y="237103"/>
                </a:lnTo>
                <a:lnTo>
                  <a:pt x="45204" y="242346"/>
                </a:lnTo>
                <a:lnTo>
                  <a:pt x="33934" y="247250"/>
                </a:lnTo>
                <a:lnTo>
                  <a:pt x="31849" y="256833"/>
                </a:lnTo>
                <a:lnTo>
                  <a:pt x="34782" y="267525"/>
                </a:lnTo>
                <a:lnTo>
                  <a:pt x="35340" y="277742"/>
                </a:lnTo>
                <a:lnTo>
                  <a:pt x="27300" y="287848"/>
                </a:lnTo>
                <a:lnTo>
                  <a:pt x="16150" y="297408"/>
                </a:lnTo>
                <a:lnTo>
                  <a:pt x="8863" y="305332"/>
                </a:lnTo>
                <a:lnTo>
                  <a:pt x="5999" y="312223"/>
                </a:lnTo>
                <a:lnTo>
                  <a:pt x="20604" y="313493"/>
                </a:lnTo>
                <a:lnTo>
                  <a:pt x="18318" y="318827"/>
                </a:lnTo>
                <a:lnTo>
                  <a:pt x="11734" y="326424"/>
                </a:lnTo>
                <a:lnTo>
                  <a:pt x="0" y="334876"/>
                </a:lnTo>
              </a:path>
            </a:pathLst>
          </a:custGeom>
          <a:ln w="9525">
            <a:solidFill>
              <a:srgbClr val="FFE003"/>
            </a:solidFill>
          </a:ln>
        </p:spPr>
        <p:txBody>
          <a:bodyPr wrap="square" lIns="0" tIns="0" rIns="0" bIns="0" rtlCol="0">
            <a:noAutofit/>
          </a:bodyPr>
          <a:lstStyle/>
          <a:p>
            <a:endParaRPr/>
          </a:p>
        </p:txBody>
      </p:sp>
      <p:sp>
        <p:nvSpPr>
          <p:cNvPr id="99" name="object 99"/>
          <p:cNvSpPr txBox="1"/>
          <p:nvPr/>
        </p:nvSpPr>
        <p:spPr>
          <a:xfrm>
            <a:off x="4186173" y="523678"/>
            <a:ext cx="1299339" cy="584708"/>
          </a:xfrm>
          <a:prstGeom prst="rect">
            <a:avLst/>
          </a:prstGeom>
        </p:spPr>
        <p:txBody>
          <a:bodyPr wrap="square" lIns="0" tIns="0" rIns="0" bIns="0" rtlCol="0">
            <a:noAutofit/>
          </a:bodyPr>
          <a:lstStyle/>
          <a:p>
            <a:pPr marL="12700">
              <a:lnSpc>
                <a:spcPts val="4605"/>
              </a:lnSpc>
              <a:spcBef>
                <a:spcPts val="230"/>
              </a:spcBef>
            </a:pPr>
            <a:r>
              <a:rPr sz="6600" spc="-29" baseline="4526" dirty="0" smtClean="0">
                <a:solidFill>
                  <a:srgbClr val="FFFFFF"/>
                </a:solidFill>
                <a:latin typeface="Gabriola"/>
                <a:cs typeface="Gabriola"/>
              </a:rPr>
              <a:t>C</a:t>
            </a:r>
            <a:r>
              <a:rPr sz="6600" spc="-19" baseline="4526" dirty="0" smtClean="0">
                <a:solidFill>
                  <a:srgbClr val="FFFFFF"/>
                </a:solidFill>
                <a:latin typeface="Gabriola"/>
                <a:cs typeface="Gabriola"/>
              </a:rPr>
              <a:t>o</a:t>
            </a:r>
            <a:r>
              <a:rPr sz="6600" spc="-29" baseline="4526" dirty="0" smtClean="0">
                <a:solidFill>
                  <a:srgbClr val="FFFFFF"/>
                </a:solidFill>
                <a:latin typeface="Gabriola"/>
                <a:cs typeface="Gabriola"/>
              </a:rPr>
              <a:t>n</a:t>
            </a:r>
            <a:r>
              <a:rPr sz="6600" spc="0" baseline="4526" dirty="0" smtClean="0">
                <a:solidFill>
                  <a:srgbClr val="FFFFFF"/>
                </a:solidFill>
                <a:latin typeface="Gabriola"/>
                <a:cs typeface="Gabriola"/>
              </a:rPr>
              <a:t>t</a:t>
            </a:r>
            <a:r>
              <a:rPr sz="6600" spc="-19" baseline="4526" dirty="0" smtClean="0">
                <a:solidFill>
                  <a:srgbClr val="FFFFFF"/>
                </a:solidFill>
                <a:latin typeface="Gabriola"/>
                <a:cs typeface="Gabriola"/>
              </a:rPr>
              <a:t>.</a:t>
            </a:r>
            <a:r>
              <a:rPr sz="6600" spc="0" baseline="4526" dirty="0" smtClean="0">
                <a:solidFill>
                  <a:srgbClr val="FFFFFF"/>
                </a:solidFill>
                <a:latin typeface="Gabriola"/>
                <a:cs typeface="Gabriola"/>
              </a:rPr>
              <a:t>…</a:t>
            </a:r>
            <a:endParaRPr sz="4400">
              <a:latin typeface="Gabriola"/>
              <a:cs typeface="Gabriola"/>
            </a:endParaRPr>
          </a:p>
        </p:txBody>
      </p:sp>
      <p:sp>
        <p:nvSpPr>
          <p:cNvPr id="100" name="object 100"/>
          <p:cNvSpPr txBox="1"/>
          <p:nvPr/>
        </p:nvSpPr>
        <p:spPr>
          <a:xfrm>
            <a:off x="330200" y="1137232"/>
            <a:ext cx="6104389" cy="380491"/>
          </a:xfrm>
          <a:prstGeom prst="rect">
            <a:avLst/>
          </a:prstGeom>
        </p:spPr>
        <p:txBody>
          <a:bodyPr wrap="square" lIns="0" tIns="0" rIns="0" bIns="0" rtlCol="0">
            <a:noAutofit/>
          </a:bodyPr>
          <a:lstStyle/>
          <a:p>
            <a:pPr marL="12700">
              <a:lnSpc>
                <a:spcPts val="2970"/>
              </a:lnSpc>
              <a:spcBef>
                <a:spcPts val="148"/>
              </a:spcBef>
            </a:pPr>
            <a:r>
              <a:rPr sz="4200" i="1" spc="0" baseline="5304" dirty="0" smtClean="0">
                <a:solidFill>
                  <a:srgbClr val="FF33CC"/>
                </a:solidFill>
                <a:latin typeface="Monotype Corsiva"/>
                <a:cs typeface="Monotype Corsiva"/>
              </a:rPr>
              <a:t>2</a:t>
            </a:r>
            <a:r>
              <a:rPr sz="4200" i="1" spc="9" baseline="5304" dirty="0" smtClean="0">
                <a:solidFill>
                  <a:srgbClr val="FF33CC"/>
                </a:solidFill>
                <a:latin typeface="Monotype Corsiva"/>
                <a:cs typeface="Monotype Corsiva"/>
              </a:rPr>
              <a:t>1</a:t>
            </a:r>
            <a:r>
              <a:rPr sz="4200" i="1" spc="0" baseline="5304" dirty="0" smtClean="0">
                <a:solidFill>
                  <a:srgbClr val="FF33CC"/>
                </a:solidFill>
                <a:latin typeface="Monotype Corsiva"/>
                <a:cs typeface="Monotype Corsiva"/>
              </a:rPr>
              <a:t>.T</a:t>
            </a:r>
            <a:r>
              <a:rPr sz="4200" i="1" spc="4" baseline="5304" dirty="0" smtClean="0">
                <a:solidFill>
                  <a:srgbClr val="FF33CC"/>
                </a:solidFill>
                <a:latin typeface="Monotype Corsiva"/>
                <a:cs typeface="Monotype Corsiva"/>
              </a:rPr>
              <a:t>h</a:t>
            </a:r>
            <a:r>
              <a:rPr sz="4200" i="1" spc="0" baseline="5304" dirty="0" smtClean="0">
                <a:solidFill>
                  <a:srgbClr val="FF33CC"/>
                </a:solidFill>
                <a:latin typeface="Monotype Corsiva"/>
                <a:cs typeface="Monotype Corsiva"/>
              </a:rPr>
              <a:t>ey</a:t>
            </a:r>
            <a:r>
              <a:rPr sz="4200" i="1" spc="-67" baseline="5304" dirty="0" smtClean="0">
                <a:solidFill>
                  <a:srgbClr val="FF33CC"/>
                </a:solidFill>
                <a:latin typeface="Monotype Corsiva"/>
                <a:cs typeface="Monotype Corsiva"/>
              </a:rPr>
              <a:t> </a:t>
            </a:r>
            <a:r>
              <a:rPr sz="4200" i="1" spc="0" baseline="5304" dirty="0" smtClean="0">
                <a:solidFill>
                  <a:srgbClr val="FF33CC"/>
                </a:solidFill>
                <a:latin typeface="Monotype Corsiva"/>
                <a:cs typeface="Monotype Corsiva"/>
              </a:rPr>
              <a:t>are</a:t>
            </a:r>
            <a:r>
              <a:rPr sz="4200" i="1" spc="-29" baseline="5304" dirty="0" smtClean="0">
                <a:solidFill>
                  <a:srgbClr val="FF33CC"/>
                </a:solidFill>
                <a:latin typeface="Monotype Corsiva"/>
                <a:cs typeface="Monotype Corsiva"/>
              </a:rPr>
              <a:t> </a:t>
            </a:r>
            <a:r>
              <a:rPr sz="4200" i="1" spc="0" baseline="5304" dirty="0" smtClean="0">
                <a:solidFill>
                  <a:srgbClr val="FF33CC"/>
                </a:solidFill>
                <a:latin typeface="Monotype Corsiva"/>
                <a:cs typeface="Monotype Corsiva"/>
              </a:rPr>
              <a:t>able</a:t>
            </a:r>
            <a:r>
              <a:rPr sz="4200" i="1" spc="-39" baseline="5304" dirty="0" smtClean="0">
                <a:solidFill>
                  <a:srgbClr val="FF33CC"/>
                </a:solidFill>
                <a:latin typeface="Monotype Corsiva"/>
                <a:cs typeface="Monotype Corsiva"/>
              </a:rPr>
              <a:t> </a:t>
            </a:r>
            <a:r>
              <a:rPr sz="4200" i="1" spc="0" baseline="5304" dirty="0" smtClean="0">
                <a:solidFill>
                  <a:srgbClr val="FF33CC"/>
                </a:solidFill>
                <a:latin typeface="Monotype Corsiva"/>
                <a:cs typeface="Monotype Corsiva"/>
              </a:rPr>
              <a:t>to</a:t>
            </a:r>
            <a:r>
              <a:rPr sz="4200" i="1" spc="-20" baseline="5304" dirty="0" smtClean="0">
                <a:solidFill>
                  <a:srgbClr val="FF33CC"/>
                </a:solidFill>
                <a:latin typeface="Monotype Corsiva"/>
                <a:cs typeface="Monotype Corsiva"/>
              </a:rPr>
              <a:t> </a:t>
            </a:r>
            <a:r>
              <a:rPr sz="4200" i="1" spc="9"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ap</a:t>
            </a:r>
            <a:r>
              <a:rPr sz="4200" i="1" spc="-33" baseline="5304" dirty="0" smtClean="0">
                <a:solidFill>
                  <a:srgbClr val="FF33CC"/>
                </a:solidFill>
                <a:latin typeface="Monotype Corsiva"/>
                <a:cs typeface="Monotype Corsiva"/>
              </a:rPr>
              <a:t> </a:t>
            </a:r>
            <a:r>
              <a:rPr sz="4200" i="1" spc="4"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he</a:t>
            </a:r>
            <a:r>
              <a:rPr sz="4200" i="1" spc="-20" baseline="5304" dirty="0" smtClean="0">
                <a:solidFill>
                  <a:srgbClr val="FF33CC"/>
                </a:solidFill>
                <a:latin typeface="Monotype Corsiva"/>
                <a:cs typeface="Monotype Corsiva"/>
              </a:rPr>
              <a:t> </a:t>
            </a:r>
            <a:r>
              <a:rPr sz="4200" i="1" spc="0" baseline="5304" dirty="0" smtClean="0">
                <a:solidFill>
                  <a:srgbClr val="FF33CC"/>
                </a:solidFill>
                <a:latin typeface="Monotype Corsiva"/>
                <a:cs typeface="Monotype Corsiva"/>
              </a:rPr>
              <a:t>po</a:t>
            </a:r>
            <a:r>
              <a:rPr sz="4200" i="1" spc="4"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ential</a:t>
            </a:r>
            <a:r>
              <a:rPr sz="4200" i="1" spc="-63" baseline="5304" dirty="0" smtClean="0">
                <a:solidFill>
                  <a:srgbClr val="FF33CC"/>
                </a:solidFill>
                <a:latin typeface="Monotype Corsiva"/>
                <a:cs typeface="Monotype Corsiva"/>
              </a:rPr>
              <a:t> </a:t>
            </a:r>
            <a:r>
              <a:rPr sz="4200" i="1" spc="0" baseline="5304" dirty="0" smtClean="0">
                <a:solidFill>
                  <a:srgbClr val="FF33CC"/>
                </a:solidFill>
                <a:latin typeface="Monotype Corsiva"/>
                <a:cs typeface="Monotype Corsiva"/>
              </a:rPr>
              <a:t>of</a:t>
            </a:r>
            <a:r>
              <a:rPr sz="4200" i="1" spc="-10" baseline="5304" dirty="0" smtClean="0">
                <a:solidFill>
                  <a:srgbClr val="FF33CC"/>
                </a:solidFill>
                <a:latin typeface="Monotype Corsiva"/>
                <a:cs typeface="Monotype Corsiva"/>
              </a:rPr>
              <a:t> </a:t>
            </a:r>
            <a:r>
              <a:rPr sz="4200" i="1" spc="0" baseline="5304" dirty="0" smtClean="0">
                <a:solidFill>
                  <a:srgbClr val="FF33CC"/>
                </a:solidFill>
                <a:latin typeface="Monotype Corsiva"/>
                <a:cs typeface="Monotype Corsiva"/>
              </a:rPr>
              <a:t>s</a:t>
            </a:r>
            <a:r>
              <a:rPr sz="4200" i="1" spc="9" baseline="5304" dirty="0" smtClean="0">
                <a:solidFill>
                  <a:srgbClr val="FF33CC"/>
                </a:solidFill>
                <a:latin typeface="Monotype Corsiva"/>
                <a:cs typeface="Monotype Corsiva"/>
              </a:rPr>
              <a:t>t</a:t>
            </a:r>
            <a:r>
              <a:rPr sz="4200" i="1" spc="0" baseline="5304" dirty="0" smtClean="0">
                <a:solidFill>
                  <a:srgbClr val="FF33CC"/>
                </a:solidFill>
                <a:latin typeface="Monotype Corsiva"/>
                <a:cs typeface="Monotype Corsiva"/>
              </a:rPr>
              <a:t>udents</a:t>
            </a:r>
            <a:endParaRPr sz="2800">
              <a:latin typeface="Monotype Corsiva"/>
              <a:cs typeface="Monotype Corsiva"/>
            </a:endParaRPr>
          </a:p>
        </p:txBody>
      </p:sp>
      <p:sp>
        <p:nvSpPr>
          <p:cNvPr id="101" name="object 101"/>
          <p:cNvSpPr txBox="1"/>
          <p:nvPr/>
        </p:nvSpPr>
        <p:spPr>
          <a:xfrm>
            <a:off x="330200" y="1618411"/>
            <a:ext cx="8201982" cy="411376"/>
          </a:xfrm>
          <a:prstGeom prst="rect">
            <a:avLst/>
          </a:prstGeom>
        </p:spPr>
        <p:txBody>
          <a:bodyPr wrap="square" lIns="0" tIns="0" rIns="0" bIns="0" rtlCol="0">
            <a:noAutofit/>
          </a:bodyPr>
          <a:lstStyle/>
          <a:p>
            <a:pPr marL="12700">
              <a:lnSpc>
                <a:spcPts val="3210"/>
              </a:lnSpc>
              <a:spcBef>
                <a:spcPts val="160"/>
              </a:spcBef>
            </a:pPr>
            <a:r>
              <a:rPr sz="4200" spc="0" baseline="4290" dirty="0" smtClean="0">
                <a:solidFill>
                  <a:srgbClr val="FF3399"/>
                </a:solidFill>
                <a:latin typeface="Wingdings"/>
                <a:cs typeface="Wingdings"/>
              </a:rPr>
              <a:t></a:t>
            </a:r>
            <a:r>
              <a:rPr sz="4200" spc="100" baseline="4141" dirty="0" smtClean="0">
                <a:solidFill>
                  <a:srgbClr val="FF3399"/>
                </a:solidFill>
                <a:latin typeface="Times New Roman"/>
                <a:cs typeface="Times New Roman"/>
              </a:rPr>
              <a:t> </a:t>
            </a:r>
            <a:r>
              <a:rPr sz="4200" i="1" spc="0" baseline="4243" dirty="0" smtClean="0">
                <a:solidFill>
                  <a:srgbClr val="FFCC00"/>
                </a:solidFill>
                <a:latin typeface="Monotype Corsiva"/>
                <a:cs typeface="Monotype Corsiva"/>
              </a:rPr>
              <a:t>Go</a:t>
            </a:r>
            <a:r>
              <a:rPr sz="4200" i="1" spc="-9" baseline="4243" dirty="0" smtClean="0">
                <a:solidFill>
                  <a:srgbClr val="FFCC00"/>
                </a:solidFill>
                <a:latin typeface="Monotype Corsiva"/>
                <a:cs typeface="Monotype Corsiva"/>
              </a:rPr>
              <a:t>o</a:t>
            </a:r>
            <a:r>
              <a:rPr sz="4200" i="1" spc="0" baseline="4243" dirty="0" smtClean="0">
                <a:solidFill>
                  <a:srgbClr val="FFCC00"/>
                </a:solidFill>
                <a:latin typeface="Monotype Corsiva"/>
                <a:cs typeface="Monotype Corsiva"/>
              </a:rPr>
              <a:t>d</a:t>
            </a:r>
            <a:r>
              <a:rPr sz="4200" i="1" spc="-27"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teachers</a:t>
            </a:r>
            <a:r>
              <a:rPr sz="4200" i="1" spc="-63"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know</a:t>
            </a:r>
            <a:r>
              <a:rPr sz="4200" i="1" spc="-55" baseline="4243" dirty="0" smtClean="0">
                <a:solidFill>
                  <a:srgbClr val="FFCC00"/>
                </a:solidFill>
                <a:latin typeface="Monotype Corsiva"/>
                <a:cs typeface="Monotype Corsiva"/>
              </a:rPr>
              <a:t> </a:t>
            </a:r>
            <a:r>
              <a:rPr sz="4200" i="1" spc="9" baseline="4243" dirty="0" smtClean="0">
                <a:solidFill>
                  <a:srgbClr val="FFCC00"/>
                </a:solidFill>
                <a:latin typeface="Monotype Corsiva"/>
                <a:cs typeface="Monotype Corsiva"/>
              </a:rPr>
              <a:t>t</a:t>
            </a:r>
            <a:r>
              <a:rPr sz="4200" i="1" spc="0" baseline="4243" dirty="0" smtClean="0">
                <a:solidFill>
                  <a:srgbClr val="FFCC00"/>
                </a:solidFill>
                <a:latin typeface="Monotype Corsiva"/>
                <a:cs typeface="Monotype Corsiva"/>
              </a:rPr>
              <a:t>he</a:t>
            </a:r>
            <a:r>
              <a:rPr sz="4200" i="1" spc="-2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po</a:t>
            </a:r>
            <a:r>
              <a:rPr sz="4200" i="1" spc="4" baseline="4243" dirty="0" smtClean="0">
                <a:solidFill>
                  <a:srgbClr val="FFCC00"/>
                </a:solidFill>
                <a:latin typeface="Monotype Corsiva"/>
                <a:cs typeface="Monotype Corsiva"/>
              </a:rPr>
              <a:t>t</a:t>
            </a:r>
            <a:r>
              <a:rPr sz="4200" i="1" spc="0" baseline="4243" dirty="0" smtClean="0">
                <a:solidFill>
                  <a:srgbClr val="FFCC00"/>
                </a:solidFill>
                <a:latin typeface="Monotype Corsiva"/>
                <a:cs typeface="Monotype Corsiva"/>
              </a:rPr>
              <a:t>ential</a:t>
            </a:r>
            <a:r>
              <a:rPr sz="4200" i="1" spc="-63"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of</a:t>
            </a:r>
            <a:r>
              <a:rPr sz="4200" i="1" spc="-2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every</a:t>
            </a:r>
            <a:r>
              <a:rPr sz="4200" i="1" spc="-50"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c</a:t>
            </a:r>
            <a:r>
              <a:rPr sz="4200" i="1" spc="9" baseline="4243" dirty="0" smtClean="0">
                <a:solidFill>
                  <a:srgbClr val="FFCC00"/>
                </a:solidFill>
                <a:latin typeface="Monotype Corsiva"/>
                <a:cs typeface="Monotype Corsiva"/>
              </a:rPr>
              <a:t>h</a:t>
            </a:r>
            <a:r>
              <a:rPr sz="4200" i="1" spc="0" baseline="4243" dirty="0" smtClean="0">
                <a:solidFill>
                  <a:srgbClr val="FFCC00"/>
                </a:solidFill>
                <a:latin typeface="Monotype Corsiva"/>
                <a:cs typeface="Monotype Corsiva"/>
              </a:rPr>
              <a:t>ild</a:t>
            </a:r>
            <a:r>
              <a:rPr sz="4200" i="1" spc="-32"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in</a:t>
            </a:r>
            <a:r>
              <a:rPr sz="4200" i="1" spc="-19" baseline="4243" dirty="0" smtClean="0">
                <a:solidFill>
                  <a:srgbClr val="FFCC00"/>
                </a:solidFill>
                <a:latin typeface="Monotype Corsiva"/>
                <a:cs typeface="Monotype Corsiva"/>
              </a:rPr>
              <a:t> </a:t>
            </a:r>
            <a:r>
              <a:rPr sz="4200" i="1" spc="9" baseline="4243" dirty="0" smtClean="0">
                <a:solidFill>
                  <a:srgbClr val="FFCC00"/>
                </a:solidFill>
                <a:latin typeface="Monotype Corsiva"/>
                <a:cs typeface="Monotype Corsiva"/>
              </a:rPr>
              <a:t>t</a:t>
            </a:r>
            <a:r>
              <a:rPr sz="4200" i="1" spc="0" baseline="4243" dirty="0" smtClean="0">
                <a:solidFill>
                  <a:srgbClr val="FFCC00"/>
                </a:solidFill>
                <a:latin typeface="Monotype Corsiva"/>
                <a:cs typeface="Monotype Corsiva"/>
              </a:rPr>
              <a:t>heir</a:t>
            </a:r>
            <a:r>
              <a:rPr sz="4200" i="1" spc="-45" baseline="4243" dirty="0" smtClean="0">
                <a:solidFill>
                  <a:srgbClr val="FFCC00"/>
                </a:solidFill>
                <a:latin typeface="Monotype Corsiva"/>
                <a:cs typeface="Monotype Corsiva"/>
              </a:rPr>
              <a:t> </a:t>
            </a:r>
            <a:r>
              <a:rPr sz="4200" i="1" spc="0" baseline="4243" dirty="0" smtClean="0">
                <a:solidFill>
                  <a:srgbClr val="FFCC00"/>
                </a:solidFill>
                <a:latin typeface="Monotype Corsiva"/>
                <a:cs typeface="Monotype Corsiva"/>
              </a:rPr>
              <a:t>clas</a:t>
            </a:r>
            <a:r>
              <a:rPr sz="4200" i="1" spc="14" baseline="4243" dirty="0" smtClean="0">
                <a:solidFill>
                  <a:srgbClr val="FFCC00"/>
                </a:solidFill>
                <a:latin typeface="Monotype Corsiva"/>
                <a:cs typeface="Monotype Corsiva"/>
              </a:rPr>
              <a:t>s</a:t>
            </a:r>
            <a:r>
              <a:rPr sz="4200" i="1" spc="0" baseline="4243" dirty="0" smtClean="0">
                <a:solidFill>
                  <a:srgbClr val="FFCC00"/>
                </a:solidFill>
                <a:latin typeface="Monotype Corsiva"/>
                <a:cs typeface="Monotype Corsiva"/>
              </a:rPr>
              <a:t>;</a:t>
            </a:r>
            <a:endParaRPr sz="2800">
              <a:latin typeface="Monotype Corsiva"/>
              <a:cs typeface="Monotype Corsiva"/>
            </a:endParaRPr>
          </a:p>
        </p:txBody>
      </p:sp>
      <p:sp>
        <p:nvSpPr>
          <p:cNvPr id="102" name="object 102"/>
          <p:cNvSpPr txBox="1"/>
          <p:nvPr/>
        </p:nvSpPr>
        <p:spPr>
          <a:xfrm>
            <a:off x="330200" y="2075795"/>
            <a:ext cx="8525215" cy="4051418"/>
          </a:xfrm>
          <a:prstGeom prst="rect">
            <a:avLst/>
          </a:prstGeom>
        </p:spPr>
        <p:txBody>
          <a:bodyPr wrap="square" lIns="0" tIns="0" rIns="0" bIns="0" rtlCol="0">
            <a:noAutofit/>
          </a:bodyPr>
          <a:lstStyle/>
          <a:p>
            <a:pPr marL="355904" marR="53263">
              <a:lnSpc>
                <a:spcPts val="2970"/>
              </a:lnSpc>
              <a:spcBef>
                <a:spcPts val="148"/>
              </a:spcBef>
            </a:pPr>
            <a:r>
              <a:rPr sz="4200" i="1" spc="0" baseline="5304" dirty="0" smtClean="0">
                <a:solidFill>
                  <a:srgbClr val="FFCC00"/>
                </a:solidFill>
                <a:latin typeface="Monotype Corsiva"/>
                <a:cs typeface="Monotype Corsiva"/>
              </a:rPr>
              <a:t>t</a:t>
            </a:r>
            <a:r>
              <a:rPr sz="4200" i="1" spc="4" baseline="5304" dirty="0" smtClean="0">
                <a:solidFill>
                  <a:srgbClr val="FFCC00"/>
                </a:solidFill>
                <a:latin typeface="Monotype Corsiva"/>
                <a:cs typeface="Monotype Corsiva"/>
              </a:rPr>
              <a:t>h</a:t>
            </a:r>
            <a:r>
              <a:rPr sz="4200" i="1" spc="0" baseline="5304" dirty="0" smtClean="0">
                <a:solidFill>
                  <a:srgbClr val="FFCC00"/>
                </a:solidFill>
                <a:latin typeface="Monotype Corsiva"/>
                <a:cs typeface="Monotype Corsiva"/>
              </a:rPr>
              <a:t>ey</a:t>
            </a:r>
            <a:r>
              <a:rPr sz="4200" i="1" spc="-41"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don’t</a:t>
            </a:r>
            <a:r>
              <a:rPr sz="4200" i="1" spc="-3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talk</a:t>
            </a:r>
            <a:r>
              <a:rPr sz="4200" i="1" spc="-29"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to</a:t>
            </a:r>
            <a:r>
              <a:rPr sz="4200" i="1" spc="-20" baseline="5304" dirty="0" smtClean="0">
                <a:solidFill>
                  <a:srgbClr val="FFCC00"/>
                </a:solidFill>
                <a:latin typeface="Monotype Corsiva"/>
                <a:cs typeface="Monotype Corsiva"/>
              </a:rPr>
              <a:t> </a:t>
            </a:r>
            <a:r>
              <a:rPr sz="4200" i="1" spc="9" baseline="5304" dirty="0" smtClean="0">
                <a:solidFill>
                  <a:srgbClr val="FFCC00"/>
                </a:solidFill>
                <a:latin typeface="Monotype Corsiva"/>
                <a:cs typeface="Monotype Corsiva"/>
              </a:rPr>
              <a:t>t</a:t>
            </a:r>
            <a:r>
              <a:rPr sz="4200" i="1" spc="0" baseline="5304" dirty="0" smtClean="0">
                <a:solidFill>
                  <a:srgbClr val="FFCC00"/>
                </a:solidFill>
                <a:latin typeface="Monotype Corsiva"/>
                <a:cs typeface="Monotype Corsiva"/>
              </a:rPr>
              <a:t>he</a:t>
            </a:r>
            <a:r>
              <a:rPr sz="4200" i="1" spc="-30" baseline="5304" dirty="0" smtClean="0">
                <a:solidFill>
                  <a:srgbClr val="FFCC00"/>
                </a:solidFill>
                <a:latin typeface="Monotype Corsiva"/>
                <a:cs typeface="Monotype Corsiva"/>
              </a:rPr>
              <a:t> </a:t>
            </a:r>
            <a:r>
              <a:rPr sz="4200" i="1" spc="-9" baseline="5304" dirty="0" smtClean="0">
                <a:solidFill>
                  <a:srgbClr val="FFCC00"/>
                </a:solidFill>
                <a:latin typeface="Monotype Corsiva"/>
                <a:cs typeface="Monotype Corsiva"/>
              </a:rPr>
              <a:t>w</a:t>
            </a:r>
            <a:r>
              <a:rPr sz="4200" i="1" spc="0" baseline="5304" dirty="0" smtClean="0">
                <a:solidFill>
                  <a:srgbClr val="FFCC00"/>
                </a:solidFill>
                <a:latin typeface="Monotype Corsiva"/>
                <a:cs typeface="Monotype Corsiva"/>
              </a:rPr>
              <a:t>alls</a:t>
            </a:r>
            <a:r>
              <a:rPr sz="4200" i="1" spc="-28"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or</a:t>
            </a:r>
            <a:r>
              <a:rPr sz="4200" i="1" spc="-19" baseline="5304" dirty="0" smtClean="0">
                <a:solidFill>
                  <a:srgbClr val="FFCC00"/>
                </a:solidFill>
                <a:latin typeface="Monotype Corsiva"/>
                <a:cs typeface="Monotype Corsiva"/>
              </a:rPr>
              <a:t> </a:t>
            </a:r>
            <a:r>
              <a:rPr sz="4200" i="1" spc="-14" baseline="5304" dirty="0" smtClean="0">
                <a:solidFill>
                  <a:srgbClr val="FFCC00"/>
                </a:solidFill>
                <a:latin typeface="Monotype Corsiva"/>
                <a:cs typeface="Monotype Corsiva"/>
              </a:rPr>
              <a:t>m</a:t>
            </a:r>
            <a:r>
              <a:rPr sz="4200" i="1" spc="0" baseline="5304" dirty="0" smtClean="0">
                <a:solidFill>
                  <a:srgbClr val="FFCC00"/>
                </a:solidFill>
                <a:latin typeface="Monotype Corsiva"/>
                <a:cs typeface="Monotype Corsiva"/>
              </a:rPr>
              <a:t>u</a:t>
            </a:r>
            <a:r>
              <a:rPr sz="4200" i="1" spc="-9" baseline="5304" dirty="0" smtClean="0">
                <a:solidFill>
                  <a:srgbClr val="FFCC00"/>
                </a:solidFill>
                <a:latin typeface="Monotype Corsiva"/>
                <a:cs typeface="Monotype Corsiva"/>
              </a:rPr>
              <a:t>m</a:t>
            </a:r>
            <a:r>
              <a:rPr sz="4200" i="1" spc="0" baseline="5304" dirty="0" smtClean="0">
                <a:solidFill>
                  <a:srgbClr val="FFCC00"/>
                </a:solidFill>
                <a:latin typeface="Monotype Corsiva"/>
                <a:cs typeface="Monotype Corsiva"/>
              </a:rPr>
              <a:t>ble</a:t>
            </a:r>
            <a:r>
              <a:rPr sz="4200" i="1" spc="-4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to</a:t>
            </a:r>
            <a:r>
              <a:rPr sz="4200" i="1" spc="-2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the</a:t>
            </a:r>
            <a:r>
              <a:rPr sz="4200" i="1" spc="-20"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blackboard</a:t>
            </a:r>
            <a:r>
              <a:rPr sz="4200" i="1" spc="-82" baseline="5304" dirty="0" smtClean="0">
                <a:solidFill>
                  <a:srgbClr val="FFCC00"/>
                </a:solidFill>
                <a:latin typeface="Monotype Corsiva"/>
                <a:cs typeface="Monotype Corsiva"/>
              </a:rPr>
              <a:t> </a:t>
            </a:r>
            <a:r>
              <a:rPr sz="4200" i="1" spc="0" baseline="5304" dirty="0" smtClean="0">
                <a:solidFill>
                  <a:srgbClr val="FFCC00"/>
                </a:solidFill>
                <a:latin typeface="Monotype Corsiva"/>
                <a:cs typeface="Monotype Corsiva"/>
              </a:rPr>
              <a:t>–</a:t>
            </a:r>
            <a:endParaRPr sz="2800">
              <a:latin typeface="Monotype Corsiva"/>
              <a:cs typeface="Monotype Corsiva"/>
            </a:endParaRPr>
          </a:p>
          <a:p>
            <a:pPr marL="355904">
              <a:lnSpc>
                <a:spcPct val="93505"/>
              </a:lnSpc>
              <a:spcBef>
                <a:spcPts val="71"/>
              </a:spcBef>
            </a:pPr>
            <a:r>
              <a:rPr sz="2800" i="1" spc="0" dirty="0" smtClean="0">
                <a:solidFill>
                  <a:srgbClr val="FFCC00"/>
                </a:solidFill>
                <a:latin typeface="Monotype Corsiva"/>
                <a:cs typeface="Monotype Corsiva"/>
              </a:rPr>
              <a:t>rat</a:t>
            </a:r>
            <a:r>
              <a:rPr sz="2800" i="1" spc="14"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er,</a:t>
            </a:r>
            <a:r>
              <a:rPr sz="2800" i="1" spc="-6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they</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ma</a:t>
            </a:r>
            <a:r>
              <a:rPr sz="2800" i="1" spc="4" dirty="0" smtClean="0">
                <a:solidFill>
                  <a:srgbClr val="FFCC00"/>
                </a:solidFill>
                <a:latin typeface="Monotype Corsiva"/>
                <a:cs typeface="Monotype Corsiva"/>
              </a:rPr>
              <a:t>k</a:t>
            </a:r>
            <a:r>
              <a:rPr sz="2800" i="1" spc="0" dirty="0" smtClean="0">
                <a:solidFill>
                  <a:srgbClr val="FFCC00"/>
                </a:solidFill>
                <a:latin typeface="Monotype Corsiva"/>
                <a:cs typeface="Monotype Corsiva"/>
              </a:rPr>
              <a:t>e</a:t>
            </a:r>
            <a:r>
              <a:rPr sz="2800" i="1" spc="-50"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ure</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that</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everyo</a:t>
            </a:r>
            <a:r>
              <a:rPr sz="2800" i="1" spc="-4" dirty="0" smtClean="0">
                <a:solidFill>
                  <a:srgbClr val="FFCC00"/>
                </a:solidFill>
                <a:latin typeface="Monotype Corsiva"/>
                <a:cs typeface="Monotype Corsiva"/>
              </a:rPr>
              <a:t>n</a:t>
            </a:r>
            <a:r>
              <a:rPr sz="2800" i="1" spc="0" dirty="0" smtClean="0">
                <a:solidFill>
                  <a:srgbClr val="FFCC00"/>
                </a:solidFill>
                <a:latin typeface="Monotype Corsiva"/>
                <a:cs typeface="Monotype Corsiva"/>
              </a:rPr>
              <a:t>e</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is</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invol</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ed</a:t>
            </a:r>
            <a:r>
              <a:rPr sz="2800" i="1" spc="-6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he clas</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roo</a:t>
            </a:r>
            <a:r>
              <a:rPr sz="2800" i="1" spc="-9"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a:t>
            </a:r>
            <a:endParaRPr sz="2800">
              <a:latin typeface="Monotype Corsiva"/>
              <a:cs typeface="Monotype Corsiva"/>
            </a:endParaRPr>
          </a:p>
          <a:p>
            <a:pPr marL="355904" marR="35412" indent="-343204">
              <a:lnSpc>
                <a:spcPts val="3307"/>
              </a:lnSpc>
              <a:spcBef>
                <a:spcPts val="667"/>
              </a:spcBef>
            </a:pPr>
            <a:r>
              <a:rPr sz="2800" spc="-24" dirty="0" smtClean="0">
                <a:solidFill>
                  <a:srgbClr val="FF3399"/>
                </a:solidFill>
                <a:latin typeface="Wingdings"/>
                <a:cs typeface="Wingdings"/>
              </a:rPr>
              <a:t></a:t>
            </a:r>
            <a:r>
              <a:rPr sz="2800" spc="-489" dirty="0" smtClean="0">
                <a:solidFill>
                  <a:srgbClr val="FF3399"/>
                </a:solidFill>
                <a:latin typeface="Times New Roman"/>
                <a:cs typeface="Times New Roman"/>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at</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quiet</a:t>
            </a:r>
            <a:r>
              <a:rPr sz="2800" i="1" spc="-49"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k</a:t>
            </a:r>
            <a:r>
              <a:rPr sz="2800" i="1" spc="0" dirty="0" smtClean="0">
                <a:solidFill>
                  <a:srgbClr val="FFCC00"/>
                </a:solidFill>
                <a:latin typeface="Monotype Corsiva"/>
                <a:cs typeface="Monotype Corsiva"/>
              </a:rPr>
              <a:t>id</a:t>
            </a:r>
            <a:r>
              <a:rPr sz="2800" i="1" spc="-1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the</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corn</a:t>
            </a:r>
            <a:r>
              <a:rPr sz="2800" i="1" spc="-4" dirty="0" smtClean="0">
                <a:solidFill>
                  <a:srgbClr val="FFCC00"/>
                </a:solidFill>
                <a:latin typeface="Monotype Corsiva"/>
                <a:cs typeface="Monotype Corsiva"/>
              </a:rPr>
              <a:t>e</a:t>
            </a:r>
            <a:r>
              <a:rPr sz="2800" i="1" spc="0" dirty="0" smtClean="0">
                <a:solidFill>
                  <a:srgbClr val="FFCC00"/>
                </a:solidFill>
                <a:latin typeface="Monotype Corsiva"/>
                <a:cs typeface="Monotype Corsiva"/>
              </a:rPr>
              <a:t>r</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may</a:t>
            </a:r>
            <a:r>
              <a:rPr sz="2800" i="1" spc="-4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be</a:t>
            </a:r>
            <a:r>
              <a:rPr sz="2800" i="1" spc="-2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a:t>
            </a:r>
            <a:r>
              <a:rPr sz="2800" i="1" spc="-1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ge</a:t>
            </a:r>
            <a:r>
              <a:rPr sz="2800" i="1" spc="-9" dirty="0" smtClean="0">
                <a:solidFill>
                  <a:srgbClr val="FFCC00"/>
                </a:solidFill>
                <a:latin typeface="Monotype Corsiva"/>
                <a:cs typeface="Monotype Corsiva"/>
              </a:rPr>
              <a:t>n</a:t>
            </a:r>
            <a:r>
              <a:rPr sz="2800" i="1" spc="0" dirty="0" smtClean="0">
                <a:solidFill>
                  <a:srgbClr val="FFCC00"/>
                </a:solidFill>
                <a:latin typeface="Monotype Corsiva"/>
                <a:cs typeface="Monotype Corsiva"/>
              </a:rPr>
              <a:t>ius,</a:t>
            </a:r>
            <a:r>
              <a:rPr sz="2800" i="1" spc="-3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but</a:t>
            </a:r>
            <a:r>
              <a:rPr sz="2800" i="1" spc="-33"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a:t>
            </a:r>
            <a:r>
              <a:rPr sz="2800" i="1" spc="4"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s</a:t>
            </a:r>
            <a:r>
              <a:rPr sz="2800" i="1" spc="-8"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yness</a:t>
            </a:r>
            <a:r>
              <a:rPr sz="2800" i="1" spc="-6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may </a:t>
            </a:r>
            <a:endParaRPr sz="2800">
              <a:latin typeface="Monotype Corsiva"/>
              <a:cs typeface="Monotype Corsiva"/>
            </a:endParaRPr>
          </a:p>
          <a:p>
            <a:pPr marL="355904" marR="35412">
              <a:lnSpc>
                <a:spcPts val="3141"/>
              </a:lnSpc>
              <a:spcBef>
                <a:spcPts val="214"/>
              </a:spcBef>
            </a:pPr>
            <a:r>
              <a:rPr sz="2800" i="1" spc="0" dirty="0" smtClean="0">
                <a:solidFill>
                  <a:srgbClr val="FFCC00"/>
                </a:solidFill>
                <a:latin typeface="Monotype Corsiva"/>
                <a:cs typeface="Monotype Corsiva"/>
              </a:rPr>
              <a:t>mask</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his</a:t>
            </a:r>
            <a:r>
              <a:rPr sz="2800" i="1" spc="-1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brilliance.</a:t>
            </a:r>
            <a:endParaRPr sz="2800">
              <a:latin typeface="Monotype Corsiva"/>
              <a:cs typeface="Monotype Corsiva"/>
            </a:endParaRPr>
          </a:p>
          <a:p>
            <a:pPr marL="355904" marR="254180" indent="-343204">
              <a:lnSpc>
                <a:spcPts val="3307"/>
              </a:lnSpc>
              <a:spcBef>
                <a:spcPts val="674"/>
              </a:spcBef>
            </a:pPr>
            <a:r>
              <a:rPr sz="2800" spc="-24" dirty="0" smtClean="0">
                <a:solidFill>
                  <a:srgbClr val="FF3399"/>
                </a:solidFill>
                <a:latin typeface="Wingdings"/>
                <a:cs typeface="Wingdings"/>
              </a:rPr>
              <a:t></a:t>
            </a:r>
            <a:r>
              <a:rPr sz="2800" spc="-489" dirty="0" smtClean="0">
                <a:solidFill>
                  <a:srgbClr val="FF3399"/>
                </a:solidFill>
                <a:latin typeface="Times New Roman"/>
                <a:cs typeface="Times New Roman"/>
              </a:rPr>
              <a:t> </a:t>
            </a:r>
            <a:r>
              <a:rPr sz="2800" i="1" spc="0" dirty="0" smtClean="0">
                <a:solidFill>
                  <a:srgbClr val="FFCC00"/>
                </a:solidFill>
                <a:latin typeface="Monotype Corsiva"/>
                <a:cs typeface="Monotype Corsiva"/>
              </a:rPr>
              <a:t>When</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everyone</a:t>
            </a:r>
            <a:r>
              <a:rPr sz="2800" i="1" spc="-6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is</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invol</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ed</a:t>
            </a:r>
            <a:r>
              <a:rPr sz="2800" i="1" spc="-4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interact</a:t>
            </a:r>
            <a:r>
              <a:rPr sz="2800" i="1" spc="9" dirty="0" smtClean="0">
                <a:solidFill>
                  <a:srgbClr val="FFCC00"/>
                </a:solidFill>
                <a:latin typeface="Monotype Corsiva"/>
                <a:cs typeface="Monotype Corsiva"/>
              </a:rPr>
              <a:t>i</a:t>
            </a:r>
            <a:r>
              <a:rPr sz="2800" i="1" spc="0" dirty="0" smtClean="0">
                <a:solidFill>
                  <a:srgbClr val="FFCC00"/>
                </a:solidFill>
                <a:latin typeface="Monotype Corsiva"/>
                <a:cs typeface="Monotype Corsiva"/>
              </a:rPr>
              <a:t>ons</a:t>
            </a:r>
            <a:r>
              <a:rPr sz="2800" i="1" spc="-9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at</a:t>
            </a:r>
            <a:r>
              <a:rPr sz="2800" i="1" spc="-4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go</a:t>
            </a:r>
            <a:r>
              <a:rPr sz="2800" i="1" spc="-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on</a:t>
            </a:r>
            <a:r>
              <a:rPr sz="2800" i="1" spc="-2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 </a:t>
            </a:r>
            <a:endParaRPr sz="2800">
              <a:latin typeface="Monotype Corsiva"/>
              <a:cs typeface="Monotype Corsiva"/>
            </a:endParaRPr>
          </a:p>
          <a:p>
            <a:pPr marL="355904" marR="254180">
              <a:lnSpc>
                <a:spcPts val="3141"/>
              </a:lnSpc>
              <a:spcBef>
                <a:spcPts val="221"/>
              </a:spcBef>
            </a:pPr>
            <a:r>
              <a:rPr sz="2800" i="1" spc="0" dirty="0" smtClean="0">
                <a:solidFill>
                  <a:srgbClr val="FFCC00"/>
                </a:solidFill>
                <a:latin typeface="Monotype Corsiva"/>
                <a:cs typeface="Monotype Corsiva"/>
              </a:rPr>
              <a:t>clas</a:t>
            </a:r>
            <a:r>
              <a:rPr sz="2800" i="1" spc="9"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a:t>
            </a:r>
            <a:r>
              <a:rPr sz="2800" i="1" spc="-5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it</a:t>
            </a:r>
            <a:r>
              <a:rPr sz="2800" i="1" spc="-1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allows</a:t>
            </a:r>
            <a:r>
              <a:rPr sz="2800" i="1" spc="-5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even</a:t>
            </a:r>
            <a:r>
              <a:rPr sz="2800" i="1" spc="-44"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ho</a:t>
            </a:r>
            <a:r>
              <a:rPr sz="2800" i="1" spc="4" dirty="0" smtClean="0">
                <a:solidFill>
                  <a:srgbClr val="FFCC00"/>
                </a:solidFill>
                <a:latin typeface="Monotype Corsiva"/>
                <a:cs typeface="Monotype Corsiva"/>
              </a:rPr>
              <a:t>s</a:t>
            </a:r>
            <a:r>
              <a:rPr sz="2800" i="1" spc="0" dirty="0" smtClean="0">
                <a:solidFill>
                  <a:srgbClr val="FFCC00"/>
                </a:solidFill>
                <a:latin typeface="Monotype Corsiva"/>
                <a:cs typeface="Monotype Corsiva"/>
              </a:rPr>
              <a:t>e</a:t>
            </a:r>
            <a:r>
              <a:rPr sz="2800" i="1" spc="-5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who</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are</a:t>
            </a:r>
            <a:r>
              <a:rPr sz="2800" i="1" spc="-2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reticent</a:t>
            </a:r>
            <a:r>
              <a:rPr sz="2800" i="1" spc="-4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to</a:t>
            </a:r>
            <a:r>
              <a:rPr sz="2800" i="1" spc="-1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ine</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and</a:t>
            </a:r>
            <a:r>
              <a:rPr sz="2800" i="1" spc="-36"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ow </a:t>
            </a:r>
            <a:endParaRPr sz="2800">
              <a:latin typeface="Monotype Corsiva"/>
              <a:cs typeface="Monotype Corsiva"/>
            </a:endParaRPr>
          </a:p>
          <a:p>
            <a:pPr marL="355904" marR="254180">
              <a:lnSpc>
                <a:spcPts val="3141"/>
              </a:lnSpc>
              <a:spcBef>
                <a:spcPts val="210"/>
              </a:spcBef>
            </a:pPr>
            <a:r>
              <a:rPr sz="2800" i="1" spc="0" dirty="0" smtClean="0">
                <a:solidFill>
                  <a:srgbClr val="FFCC00"/>
                </a:solidFill>
                <a:latin typeface="Monotype Corsiva"/>
                <a:cs typeface="Monotype Corsiva"/>
              </a:rPr>
              <a:t>t</a:t>
            </a:r>
            <a:r>
              <a:rPr sz="2800" i="1" spc="9" dirty="0" smtClean="0">
                <a:solidFill>
                  <a:srgbClr val="FFCC00"/>
                </a:solidFill>
                <a:latin typeface="Monotype Corsiva"/>
                <a:cs typeface="Monotype Corsiva"/>
              </a:rPr>
              <a:t>h</a:t>
            </a:r>
            <a:r>
              <a:rPr sz="2800" i="1" spc="0" dirty="0" smtClean="0">
                <a:solidFill>
                  <a:srgbClr val="FFCC00"/>
                </a:solidFill>
                <a:latin typeface="Monotype Corsiva"/>
                <a:cs typeface="Monotype Corsiva"/>
              </a:rPr>
              <a:t>eir</a:t>
            </a:r>
            <a:r>
              <a:rPr sz="2800" i="1" spc="-45"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m</a:t>
            </a:r>
            <a:r>
              <a:rPr sz="2800" i="1" spc="0" dirty="0" smtClean="0">
                <a:solidFill>
                  <a:srgbClr val="FFCC00"/>
                </a:solidFill>
                <a:latin typeface="Monotype Corsiva"/>
                <a:cs typeface="Monotype Corsiva"/>
              </a:rPr>
              <a:t>ett</a:t>
            </a:r>
            <a:r>
              <a:rPr sz="2800" i="1" spc="9" dirty="0" smtClean="0">
                <a:solidFill>
                  <a:srgbClr val="FFCC00"/>
                </a:solidFill>
                <a:latin typeface="Monotype Corsiva"/>
                <a:cs typeface="Monotype Corsiva"/>
              </a:rPr>
              <a:t>l</a:t>
            </a:r>
            <a:r>
              <a:rPr sz="2800" i="1" spc="0" dirty="0" smtClean="0">
                <a:solidFill>
                  <a:srgbClr val="FFCC00"/>
                </a:solidFill>
                <a:latin typeface="Monotype Corsiva"/>
                <a:cs typeface="Monotype Corsiva"/>
              </a:rPr>
              <a:t>e.</a:t>
            </a:r>
            <a:endParaRPr sz="2800">
              <a:latin typeface="Monotype Corsiva"/>
              <a:cs typeface="Monotype Corsiva"/>
            </a:endParaRPr>
          </a:p>
          <a:p>
            <a:pPr marR="488890" algn="ctr">
              <a:lnSpc>
                <a:spcPct val="95825"/>
              </a:lnSpc>
              <a:spcBef>
                <a:spcPts val="670"/>
              </a:spcBef>
            </a:pPr>
            <a:r>
              <a:rPr sz="2800" spc="-24" dirty="0" smtClean="0">
                <a:solidFill>
                  <a:srgbClr val="FF3399"/>
                </a:solidFill>
                <a:latin typeface="Wingdings"/>
                <a:cs typeface="Wingdings"/>
              </a:rPr>
              <a:t></a:t>
            </a:r>
            <a:r>
              <a:rPr sz="2800" spc="-489" dirty="0" smtClean="0">
                <a:solidFill>
                  <a:srgbClr val="FF3399"/>
                </a:solidFill>
                <a:latin typeface="Times New Roman"/>
                <a:cs typeface="Times New Roman"/>
              </a:rPr>
              <a:t> </a:t>
            </a:r>
            <a:r>
              <a:rPr sz="2800" i="1" spc="0" dirty="0" smtClean="0">
                <a:solidFill>
                  <a:srgbClr val="FFCC00"/>
                </a:solidFill>
                <a:latin typeface="Monotype Corsiva"/>
                <a:cs typeface="Monotype Corsiva"/>
              </a:rPr>
              <a:t>An</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ideal</a:t>
            </a:r>
            <a:r>
              <a:rPr sz="2800" i="1" spc="-37"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scien</a:t>
            </a:r>
            <a:r>
              <a:rPr sz="2800" i="1" spc="-4" dirty="0" smtClean="0">
                <a:solidFill>
                  <a:srgbClr val="FFCC00"/>
                </a:solidFill>
                <a:latin typeface="Monotype Corsiva"/>
                <a:cs typeface="Monotype Corsiva"/>
              </a:rPr>
              <a:t>c</a:t>
            </a:r>
            <a:r>
              <a:rPr sz="2800" i="1" spc="0" dirty="0" smtClean="0">
                <a:solidFill>
                  <a:srgbClr val="FFCC00"/>
                </a:solidFill>
                <a:latin typeface="Monotype Corsiva"/>
                <a:cs typeface="Monotype Corsiva"/>
              </a:rPr>
              <a:t>e</a:t>
            </a:r>
            <a:r>
              <a:rPr sz="2800" i="1" spc="-66" dirty="0" smtClean="0">
                <a:solidFill>
                  <a:srgbClr val="FFCC00"/>
                </a:solidFill>
                <a:latin typeface="Monotype Corsiva"/>
                <a:cs typeface="Monotype Corsiva"/>
              </a:rPr>
              <a:t> </a:t>
            </a:r>
            <a:r>
              <a:rPr sz="2800" i="1" spc="4"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eacher</a:t>
            </a:r>
            <a:r>
              <a:rPr sz="2800" i="1" spc="-6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ensures</a:t>
            </a:r>
            <a:r>
              <a:rPr sz="2800" i="1" spc="-71"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that</a:t>
            </a:r>
            <a:r>
              <a:rPr sz="2800" i="1" spc="-32"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the</a:t>
            </a:r>
            <a:r>
              <a:rPr sz="2800" i="1" spc="-2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qui</a:t>
            </a:r>
            <a:r>
              <a:rPr sz="2800" i="1" spc="-4" dirty="0" smtClean="0">
                <a:solidFill>
                  <a:srgbClr val="FFCC00"/>
                </a:solidFill>
                <a:latin typeface="Monotype Corsiva"/>
                <a:cs typeface="Monotype Corsiva"/>
              </a:rPr>
              <a:t>e</a:t>
            </a:r>
            <a:r>
              <a:rPr sz="2800" i="1" spc="0" dirty="0" smtClean="0">
                <a:solidFill>
                  <a:srgbClr val="FFCC00"/>
                </a:solidFill>
                <a:latin typeface="Monotype Corsiva"/>
                <a:cs typeface="Monotype Corsiva"/>
              </a:rPr>
              <a:t>t</a:t>
            </a:r>
            <a:r>
              <a:rPr sz="2800" i="1" spc="-39"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ge</a:t>
            </a:r>
            <a:r>
              <a:rPr sz="2800" i="1" spc="-9" dirty="0" smtClean="0">
                <a:solidFill>
                  <a:srgbClr val="FFCC00"/>
                </a:solidFill>
                <a:latin typeface="Monotype Corsiva"/>
                <a:cs typeface="Monotype Corsiva"/>
              </a:rPr>
              <a:t>n</a:t>
            </a:r>
            <a:r>
              <a:rPr sz="2800" i="1" spc="0" dirty="0" smtClean="0">
                <a:solidFill>
                  <a:srgbClr val="FFCC00"/>
                </a:solidFill>
                <a:latin typeface="Monotype Corsiva"/>
                <a:cs typeface="Monotype Corsiva"/>
              </a:rPr>
              <a:t>iuses</a:t>
            </a:r>
            <a:r>
              <a:rPr sz="2800" i="1" spc="-6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of</a:t>
            </a:r>
            <a:r>
              <a:rPr sz="2800" i="1" spc="-20" dirty="0" smtClean="0">
                <a:solidFill>
                  <a:srgbClr val="FFCC00"/>
                </a:solidFill>
                <a:latin typeface="Monotype Corsiva"/>
                <a:cs typeface="Monotype Corsiva"/>
              </a:rPr>
              <a:t> </a:t>
            </a:r>
            <a:r>
              <a:rPr sz="2800" i="1" spc="-8" dirty="0" smtClean="0">
                <a:solidFill>
                  <a:srgbClr val="FFCC00"/>
                </a:solidFill>
                <a:latin typeface="Monotype Corsiva"/>
                <a:cs typeface="Monotype Corsiva"/>
              </a:rPr>
              <a:t>t</a:t>
            </a:r>
            <a:r>
              <a:rPr sz="2800" i="1" spc="-7" dirty="0" smtClean="0">
                <a:solidFill>
                  <a:srgbClr val="FFCC00"/>
                </a:solidFill>
                <a:latin typeface="Monotype Corsiva"/>
                <a:cs typeface="Monotype Corsiva"/>
              </a:rPr>
              <a:t>h</a:t>
            </a:r>
            <a:r>
              <a:rPr sz="2800" i="1" spc="-9" dirty="0" smtClean="0">
                <a:solidFill>
                  <a:srgbClr val="FFCC00"/>
                </a:solidFill>
                <a:latin typeface="Monotype Corsiva"/>
                <a:cs typeface="Monotype Corsiva"/>
              </a:rPr>
              <a:t>e</a:t>
            </a:r>
            <a:endParaRPr sz="2800">
              <a:latin typeface="Monotype Corsiva"/>
              <a:cs typeface="Monotype Corsiva"/>
            </a:endParaRPr>
          </a:p>
          <a:p>
            <a:pPr marL="355904" marR="53263">
              <a:lnSpc>
                <a:spcPct val="93505"/>
              </a:lnSpc>
              <a:spcBef>
                <a:spcPts val="220"/>
              </a:spcBef>
            </a:pPr>
            <a:r>
              <a:rPr sz="2800" i="1" spc="0" dirty="0" smtClean="0">
                <a:solidFill>
                  <a:srgbClr val="FFCC00"/>
                </a:solidFill>
                <a:latin typeface="Monotype Corsiva"/>
                <a:cs typeface="Monotype Corsiva"/>
              </a:rPr>
              <a:t>class</a:t>
            </a:r>
            <a:r>
              <a:rPr sz="2800" i="1" spc="-3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ha</a:t>
            </a:r>
            <a:r>
              <a:rPr sz="2800" i="1" spc="9" dirty="0" smtClean="0">
                <a:solidFill>
                  <a:srgbClr val="FFCC00"/>
                </a:solidFill>
                <a:latin typeface="Monotype Corsiva"/>
                <a:cs typeface="Monotype Corsiva"/>
              </a:rPr>
              <a:t>v</a:t>
            </a:r>
            <a:r>
              <a:rPr sz="2800" i="1" spc="0" dirty="0" smtClean="0">
                <a:solidFill>
                  <a:srgbClr val="FFCC00"/>
                </a:solidFill>
                <a:latin typeface="Monotype Corsiva"/>
                <a:cs typeface="Monotype Corsiva"/>
              </a:rPr>
              <a:t>e</a:t>
            </a:r>
            <a:r>
              <a:rPr sz="2800" i="1" spc="-45"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heir</a:t>
            </a:r>
            <a:r>
              <a:rPr sz="2800" i="1" spc="-45"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hour</a:t>
            </a:r>
            <a:r>
              <a:rPr sz="2800" i="1" spc="-34"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in</a:t>
            </a:r>
            <a:r>
              <a:rPr sz="2800" i="1" spc="-19" dirty="0" smtClean="0">
                <a:solidFill>
                  <a:srgbClr val="FFCC00"/>
                </a:solidFill>
                <a:latin typeface="Monotype Corsiva"/>
                <a:cs typeface="Monotype Corsiva"/>
              </a:rPr>
              <a:t> </a:t>
            </a:r>
            <a:r>
              <a:rPr sz="2800" i="1" spc="9" dirty="0" smtClean="0">
                <a:solidFill>
                  <a:srgbClr val="FFCC00"/>
                </a:solidFill>
                <a:latin typeface="Monotype Corsiva"/>
                <a:cs typeface="Monotype Corsiva"/>
              </a:rPr>
              <a:t>t</a:t>
            </a:r>
            <a:r>
              <a:rPr sz="2800" i="1" spc="0" dirty="0" smtClean="0">
                <a:solidFill>
                  <a:srgbClr val="FFCC00"/>
                </a:solidFill>
                <a:latin typeface="Monotype Corsiva"/>
                <a:cs typeface="Monotype Corsiva"/>
              </a:rPr>
              <a:t>he</a:t>
            </a:r>
            <a:r>
              <a:rPr sz="2800" i="1" spc="-30" dirty="0" smtClean="0">
                <a:solidFill>
                  <a:srgbClr val="FFCC00"/>
                </a:solidFill>
                <a:latin typeface="Monotype Corsiva"/>
                <a:cs typeface="Monotype Corsiva"/>
              </a:rPr>
              <a:t> </a:t>
            </a:r>
            <a:r>
              <a:rPr sz="2800" i="1" spc="0" dirty="0" smtClean="0">
                <a:solidFill>
                  <a:srgbClr val="FFCC00"/>
                </a:solidFill>
                <a:latin typeface="Monotype Corsiva"/>
                <a:cs typeface="Monotype Corsiva"/>
              </a:rPr>
              <a:t>s</a:t>
            </a:r>
            <a:r>
              <a:rPr sz="2800" i="1" spc="9" dirty="0" smtClean="0">
                <a:solidFill>
                  <a:srgbClr val="FFCC00"/>
                </a:solidFill>
                <a:latin typeface="Monotype Corsiva"/>
                <a:cs typeface="Monotype Corsiva"/>
              </a:rPr>
              <a:t>p</a:t>
            </a:r>
            <a:r>
              <a:rPr sz="2800" i="1" spc="0" dirty="0" smtClean="0">
                <a:solidFill>
                  <a:srgbClr val="FFCC00"/>
                </a:solidFill>
                <a:latin typeface="Monotype Corsiva"/>
                <a:cs typeface="Monotype Corsiva"/>
              </a:rPr>
              <a:t>otlight</a:t>
            </a:r>
            <a:endParaRPr sz="2800">
              <a:latin typeface="Monotype Corsiva"/>
              <a:cs typeface="Monotype Corsiva"/>
            </a:endParaRPr>
          </a:p>
        </p:txBody>
      </p:sp>
    </p:spTree>
    <p:extLst>
      <p:ext uri="{BB962C8B-B14F-4D97-AF65-F5344CB8AC3E}">
        <p14:creationId xmlns:p14="http://schemas.microsoft.com/office/powerpoint/2010/main" val="75879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254125" y="1557338"/>
            <a:ext cx="7772400" cy="4114800"/>
          </a:xfrm>
          <a:noFill/>
        </p:spPr>
        <p:txBody>
          <a:bodyPr/>
          <a:lstStyle/>
          <a:p>
            <a:pPr>
              <a:lnSpc>
                <a:spcPct val="90000"/>
              </a:lnSpc>
            </a:pPr>
            <a:r>
              <a:rPr lang="en-US" sz="2800"/>
              <a:t>to lead pupils through a planned sequence which progressively establishes key understandings;</a:t>
            </a:r>
          </a:p>
          <a:p>
            <a:pPr>
              <a:lnSpc>
                <a:spcPct val="90000"/>
              </a:lnSpc>
            </a:pPr>
            <a:r>
              <a:rPr lang="en-US" sz="2800"/>
              <a:t>to promote reasoning, problem solving, evaluation and the formulation of hypotheses;</a:t>
            </a:r>
          </a:p>
          <a:p>
            <a:pPr>
              <a:lnSpc>
                <a:spcPct val="90000"/>
              </a:lnSpc>
            </a:pPr>
            <a:r>
              <a:rPr lang="en-US" sz="2800"/>
              <a:t>to promote pupils’ thinking about the way they have learned.</a:t>
            </a:r>
          </a:p>
          <a:p>
            <a:pPr>
              <a:lnSpc>
                <a:spcPct val="90000"/>
              </a:lnSpc>
            </a:pPr>
            <a:endParaRPr lang="en-US"/>
          </a:p>
        </p:txBody>
      </p:sp>
      <p:sp>
        <p:nvSpPr>
          <p:cNvPr id="7173" name="Rectangle 5"/>
          <p:cNvSpPr>
            <a:spLocks noGrp="1" noChangeArrowheads="1"/>
          </p:cNvSpPr>
          <p:nvPr>
            <p:ph type="title"/>
          </p:nvPr>
        </p:nvSpPr>
        <p:spPr>
          <a:xfrm>
            <a:off x="1187450" y="260350"/>
            <a:ext cx="7772400" cy="1008063"/>
          </a:xfrm>
          <a:noFill/>
          <a:ln/>
        </p:spPr>
        <p:txBody>
          <a:bodyPr/>
          <a:lstStyle/>
          <a:p>
            <a:r>
              <a:rPr lang="en-GB"/>
              <a:t>The purpose of Questioning </a:t>
            </a:r>
            <a:endParaRPr lang="en-US"/>
          </a:p>
        </p:txBody>
      </p:sp>
    </p:spTree>
    <p:extLst>
      <p:ext uri="{BB962C8B-B14F-4D97-AF65-F5344CB8AC3E}">
        <p14:creationId xmlns:p14="http://schemas.microsoft.com/office/powerpoint/2010/main" val="3427094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1254125" y="1557338"/>
            <a:ext cx="7772400" cy="4114800"/>
          </a:xfrm>
          <a:noFill/>
        </p:spPr>
        <p:txBody>
          <a:bodyPr>
            <a:normAutofit fontScale="92500" lnSpcReduction="10000"/>
          </a:bodyPr>
          <a:lstStyle/>
          <a:p>
            <a:r>
              <a:rPr lang="en-US" sz="1800"/>
              <a:t>These levels, in ascending order of sophistication, are: </a:t>
            </a:r>
          </a:p>
          <a:p>
            <a:pPr>
              <a:buFontTx/>
              <a:buNone/>
            </a:pPr>
            <a:r>
              <a:rPr lang="en-US" sz="1800"/>
              <a:t>       (1) knowledge       (2) comprehension        (3) application</a:t>
            </a:r>
          </a:p>
          <a:p>
            <a:pPr>
              <a:buFontTx/>
              <a:buNone/>
            </a:pPr>
            <a:r>
              <a:rPr lang="en-US" sz="1800"/>
              <a:t>       (4) analysis           (5) synthesis                  (6) evaluation. </a:t>
            </a:r>
          </a:p>
          <a:p>
            <a:pPr>
              <a:buFontTx/>
              <a:buNone/>
            </a:pPr>
            <a:endParaRPr lang="en-US" sz="1800"/>
          </a:p>
          <a:p>
            <a:r>
              <a:rPr lang="en-US" sz="1800"/>
              <a:t>More commonly questions are referred to as higher and lower cognitive questions. </a:t>
            </a:r>
          </a:p>
          <a:p>
            <a:r>
              <a:rPr lang="en-US" sz="1800" b="1"/>
              <a:t>Lower cognitive questions</a:t>
            </a:r>
            <a:r>
              <a:rPr lang="en-US" sz="1800"/>
              <a:t> are those which ask the student merely to recall verbatim or in his/her own words material previously read or taught by the teacher. Lower cognitive questions are also referred to in the literature as fact, closed, direct, recall, and knowledge questions. </a:t>
            </a:r>
          </a:p>
          <a:p>
            <a:endParaRPr lang="en-US" sz="1800"/>
          </a:p>
          <a:p>
            <a:pPr>
              <a:spcBef>
                <a:spcPct val="0"/>
              </a:spcBef>
            </a:pPr>
            <a:r>
              <a:rPr lang="en-US" sz="1800" b="1"/>
              <a:t>Higher cognitive questions</a:t>
            </a:r>
            <a:r>
              <a:rPr lang="en-US" sz="1800"/>
              <a:t> are defined as those which ask the student to mentally manipulate bits of information previously learned to create an answer or to support an answer with logically reasoned evidence. Higher cognitive questions are also called open-ended, interpretive, evaluative, inquiry, inferential, and synthesis questions. </a:t>
            </a:r>
          </a:p>
        </p:txBody>
      </p:sp>
      <p:sp>
        <p:nvSpPr>
          <p:cNvPr id="16387" name="Rectangle 3"/>
          <p:cNvSpPr>
            <a:spLocks noGrp="1" noChangeArrowheads="1"/>
          </p:cNvSpPr>
          <p:nvPr>
            <p:ph type="title"/>
          </p:nvPr>
        </p:nvSpPr>
        <p:spPr>
          <a:xfrm>
            <a:off x="1187450" y="260350"/>
            <a:ext cx="7772400" cy="1008063"/>
          </a:xfrm>
          <a:noFill/>
          <a:ln/>
        </p:spPr>
        <p:txBody>
          <a:bodyPr/>
          <a:lstStyle/>
          <a:p>
            <a:r>
              <a:rPr lang="en-GB"/>
              <a:t>Levels of Questions </a:t>
            </a:r>
            <a:endParaRPr lang="en-US"/>
          </a:p>
        </p:txBody>
      </p:sp>
    </p:spTree>
    <p:extLst>
      <p:ext uri="{BB962C8B-B14F-4D97-AF65-F5344CB8AC3E}">
        <p14:creationId xmlns:p14="http://schemas.microsoft.com/office/powerpoint/2010/main" val="54601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1254125" y="1557338"/>
            <a:ext cx="7772400" cy="4114800"/>
          </a:xfrm>
          <a:noFill/>
        </p:spPr>
        <p:txBody>
          <a:bodyPr/>
          <a:lstStyle/>
          <a:p>
            <a:pPr marL="0" indent="0">
              <a:lnSpc>
                <a:spcPct val="80000"/>
              </a:lnSpc>
              <a:buFontTx/>
              <a:buNone/>
            </a:pPr>
            <a:r>
              <a:rPr lang="en-US" sz="2000" b="1"/>
              <a:t>Not being clear about why you are asking the question: </a:t>
            </a:r>
            <a:r>
              <a:rPr lang="en-US" sz="2000"/>
              <a:t>You will need to reflect on the kind of lesson you are planning. Is it one where you are mainly focusing on facts, rules and sequences of actions? If that is the case, you will be more likely to ask closed questions which relate to knowledge. Or is it a lesson where you are focusing mainly on comprehension, concepts and abstractions? In that case you will be more likely to use open questions which relate to analysis, synthesis and evaluation.</a:t>
            </a:r>
          </a:p>
          <a:p>
            <a:pPr marL="0" indent="0">
              <a:lnSpc>
                <a:spcPct val="80000"/>
              </a:lnSpc>
              <a:buFontTx/>
              <a:buNone/>
            </a:pPr>
            <a:endParaRPr lang="en-US" sz="2000"/>
          </a:p>
          <a:p>
            <a:pPr marL="0" indent="0">
              <a:lnSpc>
                <a:spcPct val="80000"/>
              </a:lnSpc>
              <a:buFontTx/>
              <a:buNone/>
            </a:pPr>
            <a:r>
              <a:rPr lang="en-US" sz="2000" b="1"/>
              <a:t>Asking too many closed questions that need only a short answer: </a:t>
            </a:r>
            <a:r>
              <a:rPr lang="en-US" sz="2000"/>
              <a:t>It helps if you plan open questions in advance. Another strategy is to establish an optimum length of response by saying something like ‘I don’t want an answer of less than 15 words.’</a:t>
            </a:r>
          </a:p>
          <a:p>
            <a:pPr marL="0" indent="0">
              <a:lnSpc>
                <a:spcPct val="80000"/>
              </a:lnSpc>
            </a:pPr>
            <a:endParaRPr lang="en-US" sz="1800"/>
          </a:p>
          <a:p>
            <a:pPr marL="0" indent="0">
              <a:lnSpc>
                <a:spcPct val="80000"/>
              </a:lnSpc>
            </a:pPr>
            <a:endParaRPr lang="en-US" sz="2000"/>
          </a:p>
        </p:txBody>
      </p:sp>
      <p:sp>
        <p:nvSpPr>
          <p:cNvPr id="8195" name="Rectangle 3"/>
          <p:cNvSpPr>
            <a:spLocks noGrp="1" noChangeArrowheads="1"/>
          </p:cNvSpPr>
          <p:nvPr>
            <p:ph type="title"/>
          </p:nvPr>
        </p:nvSpPr>
        <p:spPr>
          <a:xfrm>
            <a:off x="1187450" y="260350"/>
            <a:ext cx="7772400" cy="1008063"/>
          </a:xfrm>
          <a:noFill/>
          <a:ln/>
        </p:spPr>
        <p:txBody>
          <a:bodyPr/>
          <a:lstStyle/>
          <a:p>
            <a:r>
              <a:rPr lang="en-GB"/>
              <a:t>Common pitfalls &amp; solutions?</a:t>
            </a:r>
            <a:endParaRPr lang="en-US"/>
          </a:p>
        </p:txBody>
      </p:sp>
    </p:spTree>
    <p:extLst>
      <p:ext uri="{BB962C8B-B14F-4D97-AF65-F5344CB8AC3E}">
        <p14:creationId xmlns:p14="http://schemas.microsoft.com/office/powerpoint/2010/main" val="749770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1254125" y="1557338"/>
            <a:ext cx="7772400" cy="4114800"/>
          </a:xfrm>
          <a:noFill/>
        </p:spPr>
        <p:txBody>
          <a:bodyPr>
            <a:normAutofit lnSpcReduction="10000"/>
          </a:bodyPr>
          <a:lstStyle/>
          <a:p>
            <a:pPr marL="0" indent="0">
              <a:lnSpc>
                <a:spcPct val="80000"/>
              </a:lnSpc>
              <a:buFontTx/>
              <a:buNone/>
            </a:pPr>
            <a:r>
              <a:rPr lang="en-US" sz="1800" b="1"/>
              <a:t>Asking too many questions at once: </a:t>
            </a:r>
            <a:r>
              <a:rPr lang="en-US" sz="1800"/>
              <a:t>Asking about a complex issue can often</a:t>
            </a:r>
          </a:p>
          <a:p>
            <a:pPr marL="0" indent="0">
              <a:lnSpc>
                <a:spcPct val="80000"/>
              </a:lnSpc>
              <a:buFontTx/>
              <a:buNone/>
            </a:pPr>
            <a:r>
              <a:rPr lang="en-US" sz="1800"/>
              <a:t>lead to complex questions. Since these questions are oral rather than written,</a:t>
            </a:r>
          </a:p>
          <a:p>
            <a:pPr marL="0" indent="0">
              <a:lnSpc>
                <a:spcPct val="80000"/>
              </a:lnSpc>
              <a:buFontTx/>
              <a:buNone/>
            </a:pPr>
            <a:r>
              <a:rPr lang="en-US" sz="1800"/>
              <a:t>pupils may find it difficult to understand what is required and they become</a:t>
            </a:r>
          </a:p>
          <a:p>
            <a:pPr marL="0" indent="0">
              <a:lnSpc>
                <a:spcPct val="80000"/>
              </a:lnSpc>
              <a:buFontTx/>
              <a:buNone/>
            </a:pPr>
            <a:r>
              <a:rPr lang="en-US" sz="1800"/>
              <a:t>confused. When you are dealing with a complex subject, you need to tease out the</a:t>
            </a:r>
          </a:p>
          <a:p>
            <a:pPr marL="0" indent="0">
              <a:lnSpc>
                <a:spcPct val="80000"/>
              </a:lnSpc>
              <a:buFontTx/>
              <a:buNone/>
            </a:pPr>
            <a:r>
              <a:rPr lang="en-US" sz="1800"/>
              <a:t>issues for yourself first and focus each question on one idea only. It also helps to</a:t>
            </a:r>
          </a:p>
          <a:p>
            <a:pPr marL="0" indent="0">
              <a:lnSpc>
                <a:spcPct val="80000"/>
              </a:lnSpc>
              <a:buFontTx/>
              <a:buNone/>
            </a:pPr>
            <a:r>
              <a:rPr lang="en-US" sz="1800"/>
              <a:t>use direct, concrete language and as few words as possible.</a:t>
            </a:r>
          </a:p>
          <a:p>
            <a:pPr marL="0" indent="0">
              <a:lnSpc>
                <a:spcPct val="80000"/>
              </a:lnSpc>
              <a:buFontTx/>
              <a:buNone/>
            </a:pPr>
            <a:endParaRPr lang="en-US" sz="1800"/>
          </a:p>
          <a:p>
            <a:pPr marL="0" indent="0">
              <a:lnSpc>
                <a:spcPct val="80000"/>
              </a:lnSpc>
              <a:buFontTx/>
              <a:buNone/>
            </a:pPr>
            <a:r>
              <a:rPr lang="en-US" sz="1800" b="1"/>
              <a:t>Asking difficult questions without building up to them: </a:t>
            </a:r>
            <a:r>
              <a:rPr lang="en-US" sz="1800"/>
              <a:t>This happens when</a:t>
            </a:r>
          </a:p>
          <a:p>
            <a:pPr marL="0" indent="0">
              <a:lnSpc>
                <a:spcPct val="80000"/>
              </a:lnSpc>
              <a:buFontTx/>
              <a:buNone/>
            </a:pPr>
            <a:r>
              <a:rPr lang="en-US" sz="1800"/>
              <a:t>there isn’t a planned sequence of questions of increasing difficulty. Sequencing</a:t>
            </a:r>
          </a:p>
          <a:p>
            <a:pPr marL="0" indent="0">
              <a:lnSpc>
                <a:spcPct val="80000"/>
              </a:lnSpc>
              <a:buFontTx/>
              <a:buNone/>
            </a:pPr>
            <a:r>
              <a:rPr lang="en-US" sz="1800"/>
              <a:t>questions is necessary to help pupils to move to the higher levels of thinking.</a:t>
            </a:r>
          </a:p>
          <a:p>
            <a:pPr marL="0" indent="0">
              <a:lnSpc>
                <a:spcPct val="80000"/>
              </a:lnSpc>
              <a:buFontTx/>
              <a:buNone/>
            </a:pPr>
            <a:endParaRPr lang="en-US" sz="1800" b="1"/>
          </a:p>
          <a:p>
            <a:pPr marL="0" indent="0">
              <a:lnSpc>
                <a:spcPct val="80000"/>
              </a:lnSpc>
              <a:buFontTx/>
              <a:buNone/>
            </a:pPr>
            <a:r>
              <a:rPr lang="en-US" sz="1800" b="1"/>
              <a:t>Asking superficial questions: </a:t>
            </a:r>
            <a:r>
              <a:rPr lang="en-US" sz="1800"/>
              <a:t>It is possible to ask lots of questions but not get to</a:t>
            </a:r>
          </a:p>
          <a:p>
            <a:pPr marL="0" indent="0">
              <a:lnSpc>
                <a:spcPct val="80000"/>
              </a:lnSpc>
              <a:buFontTx/>
              <a:buNone/>
            </a:pPr>
            <a:r>
              <a:rPr lang="en-US" sz="1800"/>
              <a:t>the centre of the issue. You can avoid this problem by planning probing questions</a:t>
            </a:r>
          </a:p>
          <a:p>
            <a:pPr marL="0" indent="0">
              <a:lnSpc>
                <a:spcPct val="80000"/>
              </a:lnSpc>
              <a:buFontTx/>
              <a:buNone/>
            </a:pPr>
            <a:r>
              <a:rPr lang="en-US" sz="1800"/>
              <a:t>in advance. They can often be built in as follow-up questions to extend an answer.</a:t>
            </a:r>
          </a:p>
          <a:p>
            <a:pPr marL="0" indent="0">
              <a:lnSpc>
                <a:spcPct val="80000"/>
              </a:lnSpc>
            </a:pPr>
            <a:endParaRPr lang="en-US" sz="1600"/>
          </a:p>
          <a:p>
            <a:pPr marL="0" indent="0">
              <a:lnSpc>
                <a:spcPct val="80000"/>
              </a:lnSpc>
            </a:pPr>
            <a:endParaRPr lang="en-US" sz="1800"/>
          </a:p>
        </p:txBody>
      </p:sp>
      <p:sp>
        <p:nvSpPr>
          <p:cNvPr id="9219" name="Rectangle 3"/>
          <p:cNvSpPr>
            <a:spLocks noGrp="1" noChangeArrowheads="1"/>
          </p:cNvSpPr>
          <p:nvPr>
            <p:ph type="title"/>
          </p:nvPr>
        </p:nvSpPr>
        <p:spPr>
          <a:xfrm>
            <a:off x="1187450" y="260350"/>
            <a:ext cx="7772400" cy="1008063"/>
          </a:xfrm>
          <a:noFill/>
          <a:ln/>
        </p:spPr>
        <p:txBody>
          <a:bodyPr/>
          <a:lstStyle/>
          <a:p>
            <a:r>
              <a:rPr lang="en-GB"/>
              <a:t>Common pitfalls &amp; solutions?</a:t>
            </a:r>
            <a:endParaRPr lang="en-US"/>
          </a:p>
        </p:txBody>
      </p:sp>
    </p:spTree>
    <p:extLst>
      <p:ext uri="{BB962C8B-B14F-4D97-AF65-F5344CB8AC3E}">
        <p14:creationId xmlns:p14="http://schemas.microsoft.com/office/powerpoint/2010/main" val="3459787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1254125" y="1557338"/>
            <a:ext cx="7772400" cy="4114800"/>
          </a:xfrm>
          <a:noFill/>
        </p:spPr>
        <p:txBody>
          <a:bodyPr/>
          <a:lstStyle/>
          <a:p>
            <a:pPr marL="0" indent="0">
              <a:lnSpc>
                <a:spcPct val="80000"/>
              </a:lnSpc>
              <a:buFontTx/>
              <a:buNone/>
            </a:pPr>
            <a:r>
              <a:rPr lang="en-US" sz="2000" b="1"/>
              <a:t>Asking a question then answering it yourself: </a:t>
            </a:r>
            <a:r>
              <a:rPr lang="en-US" sz="2000"/>
              <a:t>What’s the point? This pitfall is often linked to another problem: not giving pupils time to think before they answer. Build in ‘wait time’ to give pupils a chance to respond. You could say ‘Think about your answer for 3 seconds, then I will ask.’ You could also provide prompts to help.</a:t>
            </a:r>
          </a:p>
          <a:p>
            <a:pPr marL="0" indent="0">
              <a:lnSpc>
                <a:spcPct val="80000"/>
              </a:lnSpc>
              <a:buFontTx/>
              <a:buNone/>
            </a:pPr>
            <a:endParaRPr lang="en-US" sz="2000"/>
          </a:p>
          <a:p>
            <a:pPr marL="0" indent="0">
              <a:lnSpc>
                <a:spcPct val="80000"/>
              </a:lnSpc>
              <a:buFontTx/>
              <a:buNone/>
            </a:pPr>
            <a:r>
              <a:rPr lang="en-US" sz="2000" b="1"/>
              <a:t>Asking bogus ‘guess what’s in my head’ questions: </a:t>
            </a:r>
            <a:r>
              <a:rPr lang="en-US" sz="2000"/>
              <a:t>Sometimes teachers ask an open question but expect a closed response. If you have a very clear idea of the response you want, it is probably better to tell pupils by explaining it to them rather than trying to get there through this kind of questioning. Remember, if you ask open questions you must expect to get a range of answers. Acknowledge all responses. This can easily be done by saying ‘thank you’.</a:t>
            </a:r>
          </a:p>
          <a:p>
            <a:pPr marL="0" indent="0">
              <a:lnSpc>
                <a:spcPct val="80000"/>
              </a:lnSpc>
              <a:buFontTx/>
              <a:buNone/>
            </a:pPr>
            <a:endParaRPr lang="en-US" sz="1800"/>
          </a:p>
          <a:p>
            <a:pPr marL="0" indent="0">
              <a:lnSpc>
                <a:spcPct val="80000"/>
              </a:lnSpc>
            </a:pPr>
            <a:endParaRPr lang="en-US" sz="2000"/>
          </a:p>
        </p:txBody>
      </p:sp>
      <p:sp>
        <p:nvSpPr>
          <p:cNvPr id="10243" name="Rectangle 3"/>
          <p:cNvSpPr>
            <a:spLocks noGrp="1" noChangeArrowheads="1"/>
          </p:cNvSpPr>
          <p:nvPr>
            <p:ph type="title"/>
          </p:nvPr>
        </p:nvSpPr>
        <p:spPr>
          <a:xfrm>
            <a:off x="1187450" y="260350"/>
            <a:ext cx="7772400" cy="1008063"/>
          </a:xfrm>
          <a:noFill/>
          <a:ln/>
        </p:spPr>
        <p:txBody>
          <a:bodyPr/>
          <a:lstStyle/>
          <a:p>
            <a:r>
              <a:rPr lang="en-GB"/>
              <a:t>Common pitfalls &amp; solutions?</a:t>
            </a:r>
            <a:endParaRPr lang="en-US"/>
          </a:p>
        </p:txBody>
      </p:sp>
    </p:spTree>
    <p:extLst>
      <p:ext uri="{BB962C8B-B14F-4D97-AF65-F5344CB8AC3E}">
        <p14:creationId xmlns:p14="http://schemas.microsoft.com/office/powerpoint/2010/main" val="4229927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1254125" y="1557338"/>
            <a:ext cx="7772400" cy="4114800"/>
          </a:xfrm>
          <a:noFill/>
        </p:spPr>
        <p:txBody>
          <a:bodyPr>
            <a:normAutofit lnSpcReduction="10000"/>
          </a:bodyPr>
          <a:lstStyle/>
          <a:p>
            <a:pPr marL="0" indent="0">
              <a:lnSpc>
                <a:spcPct val="80000"/>
              </a:lnSpc>
              <a:buFontTx/>
              <a:buNone/>
            </a:pPr>
            <a:r>
              <a:rPr lang="en-US" sz="1600" b="1"/>
              <a:t>Focusing on a small number of pupils and not involving the whole class:</a:t>
            </a:r>
          </a:p>
          <a:p>
            <a:pPr marL="0" indent="0">
              <a:lnSpc>
                <a:spcPct val="80000"/>
              </a:lnSpc>
              <a:buFontTx/>
              <a:buNone/>
            </a:pPr>
            <a:r>
              <a:rPr lang="en-US" sz="1600"/>
              <a:t>One way of avoiding this is to get the whole class to write their answers to closed questions and then show them to you together. Some teachers use small whiteboards for this. Another possibility, which may be more effective for more open questions, is to use the ‘no-hands’ strategy, where you pick the respondent rather than having them volunteer. One advantage of this is that you can ask pupils questions of appropriate levels of difficulty. This is a good way of differentiating to ensure inclusion.</a:t>
            </a:r>
          </a:p>
          <a:p>
            <a:pPr marL="0" indent="0">
              <a:lnSpc>
                <a:spcPct val="80000"/>
              </a:lnSpc>
              <a:buFontTx/>
              <a:buNone/>
            </a:pPr>
            <a:endParaRPr lang="en-US" sz="1600"/>
          </a:p>
          <a:p>
            <a:pPr marL="0" indent="0">
              <a:lnSpc>
                <a:spcPct val="80000"/>
              </a:lnSpc>
              <a:buFontTx/>
              <a:buNone/>
            </a:pPr>
            <a:r>
              <a:rPr lang="en-US" sz="1600" b="1"/>
              <a:t>Dealing ineffectively with wrong answers or misconceptions: </a:t>
            </a:r>
            <a:r>
              <a:rPr lang="en-US" sz="1600"/>
              <a:t>Teachers sometimes worry that they risk damaging pupils’ self-esteem by correcting them. There are ways of handling this positively, such as providing prompts and scaffolds to help pupils correct their mistakes. It is important that you correct errors sensitively or, better still, get other pupils to correct them.</a:t>
            </a:r>
          </a:p>
          <a:p>
            <a:pPr marL="0" indent="0">
              <a:lnSpc>
                <a:spcPct val="80000"/>
              </a:lnSpc>
              <a:buFontTx/>
              <a:buNone/>
            </a:pPr>
            <a:endParaRPr lang="en-US" sz="1600"/>
          </a:p>
          <a:p>
            <a:pPr marL="0" indent="0">
              <a:lnSpc>
                <a:spcPct val="80000"/>
              </a:lnSpc>
              <a:buFontTx/>
              <a:buNone/>
            </a:pPr>
            <a:r>
              <a:rPr lang="en-US" sz="1600" b="1"/>
              <a:t>Not treating pupils’ answers seriously: </a:t>
            </a:r>
            <a:r>
              <a:rPr lang="en-US" sz="1600"/>
              <a:t>Sometimes teachers simply ignore answers that are a bit off-beam. They can also fail to see the implications of these answers and miss opportunities to build on them. You could ask pupils why they have given that answer or if there is anything they would like to add. You could also ask other pupils to extend the answer. It is important not to cut pupils off and move on too quickly if they have given a wrong answer.</a:t>
            </a:r>
          </a:p>
        </p:txBody>
      </p:sp>
      <p:sp>
        <p:nvSpPr>
          <p:cNvPr id="11267" name="Rectangle 3"/>
          <p:cNvSpPr>
            <a:spLocks noGrp="1" noChangeArrowheads="1"/>
          </p:cNvSpPr>
          <p:nvPr>
            <p:ph type="title"/>
          </p:nvPr>
        </p:nvSpPr>
        <p:spPr>
          <a:xfrm>
            <a:off x="1187450" y="260350"/>
            <a:ext cx="7772400" cy="1008063"/>
          </a:xfrm>
          <a:noFill/>
          <a:ln/>
        </p:spPr>
        <p:txBody>
          <a:bodyPr/>
          <a:lstStyle/>
          <a:p>
            <a:r>
              <a:rPr lang="en-GB"/>
              <a:t>Common pitfalls &amp; solutions?</a:t>
            </a:r>
            <a:endParaRPr lang="en-US"/>
          </a:p>
        </p:txBody>
      </p:sp>
    </p:spTree>
    <p:extLst>
      <p:ext uri="{BB962C8B-B14F-4D97-AF65-F5344CB8AC3E}">
        <p14:creationId xmlns:p14="http://schemas.microsoft.com/office/powerpoint/2010/main" val="2752845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1254125" y="1557338"/>
            <a:ext cx="7772400" cy="4114800"/>
          </a:xfrm>
          <a:noFill/>
        </p:spPr>
        <p:txBody>
          <a:bodyPr/>
          <a:lstStyle/>
          <a:p>
            <a:pPr marL="0" indent="0">
              <a:lnSpc>
                <a:spcPct val="80000"/>
              </a:lnSpc>
              <a:buFontTx/>
              <a:buNone/>
            </a:pPr>
            <a:r>
              <a:rPr lang="en-US" sz="1800" b="1"/>
              <a:t>Creating a climate where pupils feel safe to make mistakes: </a:t>
            </a:r>
          </a:p>
          <a:p>
            <a:pPr marL="0" indent="0">
              <a:lnSpc>
                <a:spcPct val="80000"/>
              </a:lnSpc>
              <a:buFontTx/>
              <a:buNone/>
            </a:pPr>
            <a:r>
              <a:rPr lang="en-US" sz="1800" b="1"/>
              <a:t>Using a ‘no-hands’ rule: </a:t>
            </a:r>
          </a:p>
          <a:p>
            <a:pPr marL="0" indent="0">
              <a:lnSpc>
                <a:spcPct val="80000"/>
              </a:lnSpc>
              <a:buFontTx/>
              <a:buNone/>
            </a:pPr>
            <a:r>
              <a:rPr lang="en-US" sz="1800" b="1"/>
              <a:t>Probing: </a:t>
            </a:r>
          </a:p>
          <a:p>
            <a:pPr marL="0" indent="0">
              <a:lnSpc>
                <a:spcPct val="80000"/>
              </a:lnSpc>
              <a:buFontTx/>
              <a:buNone/>
            </a:pPr>
            <a:r>
              <a:rPr lang="en-US" sz="1800" b="1"/>
              <a:t>Telling pupils the big question in advance: </a:t>
            </a:r>
          </a:p>
          <a:p>
            <a:pPr marL="0" indent="0">
              <a:lnSpc>
                <a:spcPct val="80000"/>
              </a:lnSpc>
              <a:buFontTx/>
              <a:buNone/>
            </a:pPr>
            <a:r>
              <a:rPr lang="en-US" sz="1800" b="1"/>
              <a:t>Building in wait time: </a:t>
            </a:r>
            <a:r>
              <a:rPr lang="en-US" sz="1800"/>
              <a:t>Research suggests that if the teacher waits about 3 seconds, both before a pupil answers a question and also before speaking after the answer, there are substantial benefits in the classroom. It is likely to: </a:t>
            </a:r>
          </a:p>
          <a:p>
            <a:pPr marL="0" indent="0">
              <a:lnSpc>
                <a:spcPct val="80000"/>
              </a:lnSpc>
              <a:buFontTx/>
              <a:buNone/>
            </a:pPr>
            <a:r>
              <a:rPr lang="en-US" sz="1800"/>
              <a:t>encourage longer answers;</a:t>
            </a:r>
          </a:p>
          <a:p>
            <a:pPr marL="0" indent="0">
              <a:lnSpc>
                <a:spcPct val="80000"/>
              </a:lnSpc>
              <a:buFontTx/>
              <a:buNone/>
            </a:pPr>
            <a:r>
              <a:rPr lang="en-US" sz="1800"/>
              <a:t>encourage a greater number and variety of responses;</a:t>
            </a:r>
          </a:p>
          <a:p>
            <a:pPr marL="0" indent="0">
              <a:lnSpc>
                <a:spcPct val="80000"/>
              </a:lnSpc>
              <a:buFontTx/>
              <a:buNone/>
            </a:pPr>
            <a:r>
              <a:rPr lang="en-US" sz="1800"/>
              <a:t>encourage more confidence and ‘risk taking’;</a:t>
            </a:r>
          </a:p>
          <a:p>
            <a:pPr marL="0" indent="0">
              <a:lnSpc>
                <a:spcPct val="80000"/>
              </a:lnSpc>
              <a:buFontTx/>
              <a:buNone/>
            </a:pPr>
            <a:r>
              <a:rPr lang="en-US" sz="1800"/>
              <a:t>encourage pupils to ask questions in return.</a:t>
            </a:r>
          </a:p>
          <a:p>
            <a:pPr marL="0" indent="0">
              <a:lnSpc>
                <a:spcPct val="80000"/>
              </a:lnSpc>
              <a:buFontTx/>
              <a:buNone/>
            </a:pPr>
            <a:r>
              <a:rPr lang="en-US" sz="1800" b="1"/>
              <a:t>Allowing time for collaboration before answering: </a:t>
            </a:r>
          </a:p>
          <a:p>
            <a:pPr marL="0" indent="0">
              <a:lnSpc>
                <a:spcPct val="80000"/>
              </a:lnSpc>
              <a:buFontTx/>
              <a:buNone/>
            </a:pPr>
            <a:r>
              <a:rPr lang="en-US" sz="1800" b="1"/>
              <a:t>Placing a minimum requirement on the answer: </a:t>
            </a:r>
            <a:r>
              <a:rPr lang="en-US" sz="1800"/>
              <a:t>Saying something like ‘Do not</a:t>
            </a:r>
          </a:p>
          <a:p>
            <a:pPr marL="0" indent="0">
              <a:lnSpc>
                <a:spcPct val="80000"/>
              </a:lnSpc>
              <a:buFontTx/>
              <a:buNone/>
            </a:pPr>
            <a:r>
              <a:rPr lang="en-US" sz="1800"/>
              <a:t>answer this in less than 15 words’ will begin to produce longer responses.</a:t>
            </a:r>
          </a:p>
        </p:txBody>
      </p:sp>
      <p:sp>
        <p:nvSpPr>
          <p:cNvPr id="12291" name="Rectangle 3"/>
          <p:cNvSpPr>
            <a:spLocks noGrp="1" noChangeArrowheads="1"/>
          </p:cNvSpPr>
          <p:nvPr>
            <p:ph type="title"/>
          </p:nvPr>
        </p:nvSpPr>
        <p:spPr>
          <a:xfrm>
            <a:off x="1187450" y="260350"/>
            <a:ext cx="7772400" cy="1008063"/>
          </a:xfrm>
          <a:noFill/>
          <a:ln/>
        </p:spPr>
        <p:txBody>
          <a:bodyPr/>
          <a:lstStyle/>
          <a:p>
            <a:r>
              <a:rPr lang="en-GB"/>
              <a:t>Classroom tactics</a:t>
            </a:r>
            <a:endParaRPr lang="en-US"/>
          </a:p>
        </p:txBody>
      </p:sp>
    </p:spTree>
    <p:extLst>
      <p:ext uri="{BB962C8B-B14F-4D97-AF65-F5344CB8AC3E}">
        <p14:creationId xmlns:p14="http://schemas.microsoft.com/office/powerpoint/2010/main" val="556572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3107</Words>
  <Application>Microsoft Office PowerPoint</Application>
  <PresentationFormat>On-screen Show (4:3)</PresentationFormat>
  <Paragraphs>254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Effective Questioning  in the classroom</vt:lpstr>
      <vt:lpstr>The purpose of Questioning </vt:lpstr>
      <vt:lpstr>The purpose of Questioning </vt:lpstr>
      <vt:lpstr>Levels of Questions </vt:lpstr>
      <vt:lpstr>Common pitfalls &amp; solutions?</vt:lpstr>
      <vt:lpstr>Common pitfalls &amp; solutions?</vt:lpstr>
      <vt:lpstr>Common pitfalls &amp; solutions?</vt:lpstr>
      <vt:lpstr>Common pitfalls &amp; solutions?</vt:lpstr>
      <vt:lpstr>Classroom tactics</vt:lpstr>
      <vt:lpstr>Planning questions</vt:lpstr>
      <vt:lpstr>Summary of Research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Questioning  in the classroom</dc:title>
  <dc:creator>DrMushtaq</dc:creator>
  <cp:lastModifiedBy>DrMushtaq</cp:lastModifiedBy>
  <cp:revision>2</cp:revision>
  <dcterms:created xsi:type="dcterms:W3CDTF">2020-04-20T19:29:08Z</dcterms:created>
  <dcterms:modified xsi:type="dcterms:W3CDTF">2020-05-02T19:32:50Z</dcterms:modified>
</cp:coreProperties>
</file>