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90" r:id="rId4"/>
    <p:sldId id="289" r:id="rId5"/>
    <p:sldId id="296" r:id="rId6"/>
    <p:sldId id="288" r:id="rId7"/>
    <p:sldId id="299" r:id="rId8"/>
    <p:sldId id="297" r:id="rId9"/>
    <p:sldId id="298" r:id="rId10"/>
    <p:sldId id="286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005E"/>
    <a:srgbClr val="CC3300"/>
    <a:srgbClr val="460A24"/>
    <a:srgbClr val="BE0260"/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538" autoAdjust="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YABA ZAREEN" userId="e3712266-4112-449b-8576-0e180332ccc0" providerId="ADAL" clId="{B0C21DD4-6CB9-4160-BDE5-F680D55D033E}"/>
    <pc:docChg chg="undo custSel modSld">
      <pc:chgData name="TAYYABA ZAREEN" userId="e3712266-4112-449b-8576-0e180332ccc0" providerId="ADAL" clId="{B0C21DD4-6CB9-4160-BDE5-F680D55D033E}" dt="2020-04-18T17:17:32.530" v="35" actId="20577"/>
      <pc:docMkLst>
        <pc:docMk/>
      </pc:docMkLst>
      <pc:sldChg chg="modSp">
        <pc:chgData name="TAYYABA ZAREEN" userId="e3712266-4112-449b-8576-0e180332ccc0" providerId="ADAL" clId="{B0C21DD4-6CB9-4160-BDE5-F680D55D033E}" dt="2020-04-18T17:12:47.617" v="34" actId="1076"/>
        <pc:sldMkLst>
          <pc:docMk/>
          <pc:sldMk cId="3279334684" sldId="260"/>
        </pc:sldMkLst>
        <pc:spChg chg="mod">
          <ac:chgData name="TAYYABA ZAREEN" userId="e3712266-4112-449b-8576-0e180332ccc0" providerId="ADAL" clId="{B0C21DD4-6CB9-4160-BDE5-F680D55D033E}" dt="2020-04-18T17:12:07.264" v="33" actId="5793"/>
          <ac:spMkLst>
            <pc:docMk/>
            <pc:sldMk cId="3279334684" sldId="260"/>
            <ac:spMk id="8" creationId="{E18439C5-ECC1-4B6E-9EFF-CAD00E0B9C2A}"/>
          </ac:spMkLst>
        </pc:spChg>
        <pc:picChg chg="mod">
          <ac:chgData name="TAYYABA ZAREEN" userId="e3712266-4112-449b-8576-0e180332ccc0" providerId="ADAL" clId="{B0C21DD4-6CB9-4160-BDE5-F680D55D033E}" dt="2020-04-18T17:12:47.617" v="34" actId="1076"/>
          <ac:picMkLst>
            <pc:docMk/>
            <pc:sldMk cId="3279334684" sldId="260"/>
            <ac:picMk id="3" creationId="{01607043-8F78-44C7-96A8-174649D56BE2}"/>
          </ac:picMkLst>
        </pc:picChg>
      </pc:sldChg>
      <pc:sldChg chg="modSp">
        <pc:chgData name="TAYYABA ZAREEN" userId="e3712266-4112-449b-8576-0e180332ccc0" providerId="ADAL" clId="{B0C21DD4-6CB9-4160-BDE5-F680D55D033E}" dt="2020-04-16T08:59:31.026" v="1" actId="115"/>
        <pc:sldMkLst>
          <pc:docMk/>
          <pc:sldMk cId="4240585745" sldId="276"/>
        </pc:sldMkLst>
        <pc:spChg chg="mod">
          <ac:chgData name="TAYYABA ZAREEN" userId="e3712266-4112-449b-8576-0e180332ccc0" providerId="ADAL" clId="{B0C21DD4-6CB9-4160-BDE5-F680D55D033E}" dt="2020-04-16T08:59:31.026" v="1" actId="115"/>
          <ac:spMkLst>
            <pc:docMk/>
            <pc:sldMk cId="4240585745" sldId="276"/>
            <ac:spMk id="5" creationId="{4A22A1A3-A081-42FF-A5EA-3D0F9277BE5E}"/>
          </ac:spMkLst>
        </pc:spChg>
      </pc:sldChg>
      <pc:sldChg chg="modSp">
        <pc:chgData name="TAYYABA ZAREEN" userId="e3712266-4112-449b-8576-0e180332ccc0" providerId="ADAL" clId="{B0C21DD4-6CB9-4160-BDE5-F680D55D033E}" dt="2020-04-18T17:17:32.530" v="35" actId="20577"/>
        <pc:sldMkLst>
          <pc:docMk/>
          <pc:sldMk cId="443640020" sldId="285"/>
        </pc:sldMkLst>
        <pc:spChg chg="mod">
          <ac:chgData name="TAYYABA ZAREEN" userId="e3712266-4112-449b-8576-0e180332ccc0" providerId="ADAL" clId="{B0C21DD4-6CB9-4160-BDE5-F680D55D033E}" dt="2020-04-18T17:17:32.530" v="35" actId="20577"/>
          <ac:spMkLst>
            <pc:docMk/>
            <pc:sldMk cId="443640020" sldId="285"/>
            <ac:spMk id="5" creationId="{51BCA039-B7D4-4D25-B24D-0B1393E667B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BF511-4559-470E-B022-D27CA9A7FFB5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98CA1-C556-46D9-8CCF-4F95994EC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60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13842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650640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000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3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2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5" y="1291130"/>
            <a:ext cx="7772400" cy="137434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Presentation Topic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6835" y="5719575"/>
            <a:ext cx="6400800" cy="137434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0005E"/>
                </a:solidFill>
                <a:latin typeface="Arial Rounded MT Bold" panose="020F0704030504030204" pitchFamily="34" charset="0"/>
              </a:rPr>
              <a:t>Cytoskeleton </a:t>
            </a: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1E89BA-6FF4-4710-8EB4-D3677881A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9165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1138425"/>
            <a:ext cx="7772400" cy="1374345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Arial Rounded MT Bold" panose="020F07040305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59494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F3E817-1083-490E-A664-AFEE3EA40971}"/>
              </a:ext>
            </a:extLst>
          </p:cNvPr>
          <p:cNvSpPr txBox="1"/>
          <p:nvPr/>
        </p:nvSpPr>
        <p:spPr>
          <a:xfrm>
            <a:off x="3138661" y="527605"/>
            <a:ext cx="5497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D0005E"/>
                </a:solidFill>
                <a:latin typeface="Arial Black" panose="020B0A04020102020204" pitchFamily="34" charset="0"/>
              </a:rPr>
              <a:t>Contents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EEE294-D77A-4408-96D6-827650E8930A}"/>
              </a:ext>
            </a:extLst>
          </p:cNvPr>
          <p:cNvSpPr txBox="1"/>
          <p:nvPr/>
        </p:nvSpPr>
        <p:spPr>
          <a:xfrm>
            <a:off x="1365195" y="2207360"/>
            <a:ext cx="5955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Cytoskeleton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Components of </a:t>
            </a:r>
            <a:r>
              <a:rPr lang="en-US" sz="3200" dirty="0" smtClean="0"/>
              <a:t>Cytoskeleton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/>
              <a:t>Conclusion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E2BB77-0EDC-4325-B78D-292C78634E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305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0848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854D06-6076-420C-913B-465B4E7E3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59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71EF538-1722-4A25-88B8-8C4A1C24FF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6BD28D3C-37C5-457B-839A-75219D6161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214533"/>
            <a:ext cx="9144000" cy="6434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F30FBB-93F6-40F0-9061-8B41BD6F5B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225"/>
          <a:stretch/>
        </p:blipFill>
        <p:spPr>
          <a:xfrm>
            <a:off x="0" y="1241665"/>
            <a:ext cx="9143999" cy="57195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A5719C-7D61-4830-AB33-BFEA6EC9C262}"/>
              </a:ext>
            </a:extLst>
          </p:cNvPr>
          <p:cNvSpPr txBox="1"/>
          <p:nvPr/>
        </p:nvSpPr>
        <p:spPr>
          <a:xfrm>
            <a:off x="2586835" y="153715"/>
            <a:ext cx="626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C3300"/>
                </a:solidFill>
              </a:rPr>
              <a:t>Cytoskeleton</a:t>
            </a:r>
          </a:p>
        </p:txBody>
      </p:sp>
    </p:spTree>
    <p:extLst>
      <p:ext uri="{BB962C8B-B14F-4D97-AF65-F5344CB8AC3E}">
        <p14:creationId xmlns:p14="http://schemas.microsoft.com/office/powerpoint/2010/main" xmlns="" val="325490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205C7D-26B2-48A4-9FA8-F6E63927F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5395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2064C2E-8A93-426A-B269-E9117428A46E}"/>
              </a:ext>
            </a:extLst>
          </p:cNvPr>
          <p:cNvSpPr txBox="1"/>
          <p:nvPr/>
        </p:nvSpPr>
        <p:spPr>
          <a:xfrm>
            <a:off x="1670605" y="374900"/>
            <a:ext cx="5497380" cy="610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8D22C2-ECC3-4EDA-9E18-B343CAA83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5046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82A248-DB3F-43A9-8970-607FC68EB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564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291DD8-EDE7-4BDC-8148-3C9769427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2324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</Words>
  <Application>Microsoft Office PowerPoint</Application>
  <PresentationFormat>On-screen Show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Presentation Topic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TAYYABA ZAREEN</dc:creator>
  <cp:lastModifiedBy>Haier</cp:lastModifiedBy>
  <cp:revision>13</cp:revision>
  <dcterms:created xsi:type="dcterms:W3CDTF">2020-04-11T08:46:57Z</dcterms:created>
  <dcterms:modified xsi:type="dcterms:W3CDTF">2020-04-26T16:47:17Z</dcterms:modified>
</cp:coreProperties>
</file>