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2"/>
    <p:sldMasterId id="2147483689" r:id="rId3"/>
  </p:sldMasterIdLst>
  <p:notesMasterIdLst>
    <p:notesMasterId r:id="rId39"/>
  </p:notesMasterIdLst>
  <p:sldIdLst>
    <p:sldId id="509" r:id="rId4"/>
    <p:sldId id="510" r:id="rId5"/>
    <p:sldId id="257" r:id="rId6"/>
    <p:sldId id="258" r:id="rId7"/>
    <p:sldId id="312" r:id="rId8"/>
    <p:sldId id="311" r:id="rId9"/>
    <p:sldId id="313" r:id="rId10"/>
    <p:sldId id="264" r:id="rId11"/>
    <p:sldId id="314" r:id="rId12"/>
    <p:sldId id="265" r:id="rId13"/>
    <p:sldId id="315" r:id="rId14"/>
    <p:sldId id="268" r:id="rId15"/>
    <p:sldId id="321" r:id="rId16"/>
    <p:sldId id="269" r:id="rId17"/>
    <p:sldId id="506" r:id="rId18"/>
    <p:sldId id="271" r:id="rId19"/>
    <p:sldId id="274" r:id="rId20"/>
    <p:sldId id="276" r:id="rId21"/>
    <p:sldId id="277" r:id="rId22"/>
    <p:sldId id="278" r:id="rId23"/>
    <p:sldId id="279" r:id="rId24"/>
    <p:sldId id="280" r:id="rId25"/>
    <p:sldId id="281" r:id="rId26"/>
    <p:sldId id="282" r:id="rId27"/>
    <p:sldId id="316" r:id="rId28"/>
    <p:sldId id="317" r:id="rId29"/>
    <p:sldId id="318" r:id="rId30"/>
    <p:sldId id="512" r:id="rId31"/>
    <p:sldId id="507" r:id="rId32"/>
    <p:sldId id="513" r:id="rId33"/>
    <p:sldId id="511" r:id="rId34"/>
    <p:sldId id="508" r:id="rId35"/>
    <p:sldId id="319" r:id="rId36"/>
    <p:sldId id="320" r:id="rId37"/>
    <p:sldId id="51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3300"/>
    <a:srgbClr val="FFEE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8" autoAdjust="0"/>
    <p:restoredTop sz="73778" autoAdjust="0"/>
  </p:normalViewPr>
  <p:slideViewPr>
    <p:cSldViewPr>
      <p:cViewPr varScale="1">
        <p:scale>
          <a:sx n="68" d="100"/>
          <a:sy n="68" d="100"/>
        </p:scale>
        <p:origin x="204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8DB960-2B76-49A4-B4DC-4E752D1B98C4}" type="datetimeFigureOut">
              <a:rPr lang="en-US" smtClean="0"/>
              <a:pPr/>
              <a:t>3/8/2020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C0730A-D9D0-4B64-B15A-CC5DED520116}" type="slidenum">
              <a:rPr lang="en-US" smtClean="0"/>
              <a:pPr/>
              <a:t>‹#›</a:t>
            </a:fld>
            <a:endParaRPr lang="en-US"/>
          </a:p>
        </p:txBody>
      </p:sp>
    </p:spTree>
    <p:extLst>
      <p:ext uri="{BB962C8B-B14F-4D97-AF65-F5344CB8AC3E}">
        <p14:creationId xmlns:p14="http://schemas.microsoft.com/office/powerpoint/2010/main" val="3324266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124"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071B822-685C-4640-B473-2D98C344DE12}" type="slidenum">
              <a:rPr lang="en-GB" altLang="en-US" smtClean="0">
                <a:solidFill>
                  <a:srgbClr val="000000"/>
                </a:solidFill>
              </a:rPr>
              <a:pPr/>
              <a:t>1</a:t>
            </a:fld>
            <a:endParaRPr lang="en-GB" altLang="en-US" smtClean="0">
              <a:solidFill>
                <a:srgbClr val="000000"/>
              </a:solidFill>
            </a:endParaRPr>
          </a:p>
        </p:txBody>
      </p:sp>
    </p:spTree>
    <p:extLst>
      <p:ext uri="{BB962C8B-B14F-4D97-AF65-F5344CB8AC3E}">
        <p14:creationId xmlns:p14="http://schemas.microsoft.com/office/powerpoint/2010/main" val="2215592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xmlns="" id="{93714A64-C806-4033-B26F-9A10F07A4E2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9E4D78F-ED23-421A-82E4-45C06EA96395}" type="slidenum">
              <a:rPr lang="en-GB" altLang="en-US" smtClean="0">
                <a:latin typeface="Times New Roman" panose="02020603050405020304" pitchFamily="18" charset="0"/>
              </a:rPr>
              <a:pPr/>
              <a:t>12</a:t>
            </a:fld>
            <a:endParaRPr lang="en-GB" altLang="en-US">
              <a:latin typeface="Times New Roman" panose="02020603050405020304" pitchFamily="18" charset="0"/>
            </a:endParaRPr>
          </a:p>
        </p:txBody>
      </p:sp>
      <p:sp>
        <p:nvSpPr>
          <p:cNvPr id="29699" name="Rectangle 2">
            <a:extLst>
              <a:ext uri="{FF2B5EF4-FFF2-40B4-BE49-F238E27FC236}">
                <a16:creationId xmlns:a16="http://schemas.microsoft.com/office/drawing/2014/main" xmlns="" id="{38D5C88B-90F3-4F3D-86AE-59CE0009DB50}"/>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xmlns="" id="{46A1B94F-8838-4285-BC69-0ADEE9CC50D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tLang="en-US" dirty="0"/>
          </a:p>
        </p:txBody>
      </p:sp>
    </p:spTree>
    <p:extLst>
      <p:ext uri="{BB962C8B-B14F-4D97-AF65-F5344CB8AC3E}">
        <p14:creationId xmlns:p14="http://schemas.microsoft.com/office/powerpoint/2010/main" val="1113256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xmlns="" id="{2D54B2ED-C884-4095-9245-448086FCD49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75C5098-D6E5-4BC1-8DE4-C53D9B47FF47}" type="slidenum">
              <a:rPr lang="en-GB" altLang="en-US" smtClean="0">
                <a:latin typeface="Times New Roman" panose="02020603050405020304" pitchFamily="18" charset="0"/>
              </a:rPr>
              <a:pPr/>
              <a:t>14</a:t>
            </a:fld>
            <a:endParaRPr lang="en-GB" altLang="en-US">
              <a:latin typeface="Times New Roman" panose="02020603050405020304" pitchFamily="18" charset="0"/>
            </a:endParaRPr>
          </a:p>
        </p:txBody>
      </p:sp>
      <p:sp>
        <p:nvSpPr>
          <p:cNvPr id="35843" name="Rectangle 2">
            <a:extLst>
              <a:ext uri="{FF2B5EF4-FFF2-40B4-BE49-F238E27FC236}">
                <a16:creationId xmlns:a16="http://schemas.microsoft.com/office/drawing/2014/main" xmlns="" id="{48FD4191-B9A9-416B-90CA-2F94BE6038F2}"/>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xmlns="" id="{22397123-DDD1-4E4E-B08E-DCE2B5FF5FA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dirty="0">
                <a:latin typeface="Arial" panose="020B0604020202020204" pitchFamily="34" charset="0"/>
              </a:rPr>
              <a:t>The names of products on the PBS can be rather vague. If you were to ask someone to produce, for example, the ‘analysis report’ in the usability testing scenario, then you would need to explain exactly what you mean by that. This is done via a Product Description. PDs can usually be re-used from one project to another.</a:t>
            </a:r>
          </a:p>
        </p:txBody>
      </p:sp>
    </p:spTree>
    <p:extLst>
      <p:ext uri="{BB962C8B-B14F-4D97-AF65-F5344CB8AC3E}">
        <p14:creationId xmlns:p14="http://schemas.microsoft.com/office/powerpoint/2010/main" val="466081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rgbClr val="000000"/>
              </a:solidFill>
              <a:latin typeface="Times New Roman" charset="0"/>
              <a:ea typeface="ＭＳ Ｐゴシック" charset="0"/>
              <a:cs typeface="+mn-cs"/>
            </a:endParaRPr>
          </a:p>
        </p:txBody>
      </p:sp>
      <p:sp>
        <p:nvSpPr>
          <p:cNvPr id="4" name="Slide Number Placeholder 3"/>
          <p:cNvSpPr>
            <a:spLocks noGrp="1"/>
          </p:cNvSpPr>
          <p:nvPr>
            <p:ph type="sldNum" idx="10"/>
          </p:nvPr>
        </p:nvSpPr>
        <p:spPr/>
        <p:txBody>
          <a:bodyPr/>
          <a:lstStyle/>
          <a:p>
            <a:fld id="{9A6155A1-F766-463E-9987-83CA2243E92A}" type="slidenum">
              <a:rPr lang="de-AT" smtClean="0"/>
              <a:pPr/>
              <a:t>15</a:t>
            </a:fld>
            <a:endParaRPr lang="de-AT" dirty="0"/>
          </a:p>
        </p:txBody>
      </p:sp>
    </p:spTree>
    <p:extLst>
      <p:ext uri="{BB962C8B-B14F-4D97-AF65-F5344CB8AC3E}">
        <p14:creationId xmlns:p14="http://schemas.microsoft.com/office/powerpoint/2010/main" val="1454538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xmlns="" id="{65FEC3B1-D718-4666-AA02-3002C637C9F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E2CC633-0E5D-4AC4-9D4F-5E3BFD61BECC}" type="slidenum">
              <a:rPr lang="en-GB" altLang="en-US" smtClean="0">
                <a:latin typeface="Times New Roman" panose="02020603050405020304" pitchFamily="18" charset="0"/>
              </a:rPr>
              <a:pPr/>
              <a:t>16</a:t>
            </a:fld>
            <a:endParaRPr lang="en-GB" altLang="en-US">
              <a:latin typeface="Times New Roman" panose="02020603050405020304" pitchFamily="18" charset="0"/>
            </a:endParaRPr>
          </a:p>
        </p:txBody>
      </p:sp>
      <p:sp>
        <p:nvSpPr>
          <p:cNvPr id="39939" name="Rectangle 2">
            <a:extLst>
              <a:ext uri="{FF2B5EF4-FFF2-40B4-BE49-F238E27FC236}">
                <a16:creationId xmlns:a16="http://schemas.microsoft.com/office/drawing/2014/main" xmlns="" id="{1D7C877E-1291-4100-A1B7-89058128568C}"/>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xmlns="" id="{F1078306-9E31-4D63-8BC3-D2BD35212CD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tLang="en-US"/>
          </a:p>
        </p:txBody>
      </p:sp>
    </p:spTree>
    <p:extLst>
      <p:ext uri="{BB962C8B-B14F-4D97-AF65-F5344CB8AC3E}">
        <p14:creationId xmlns:p14="http://schemas.microsoft.com/office/powerpoint/2010/main" val="3618137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xmlns="" id="{A337EF81-5323-4491-9A0E-F4F69121E89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53B4122-1E50-4C23-96D1-334882B3C453}" type="slidenum">
              <a:rPr lang="en-GB" altLang="en-US" smtClean="0">
                <a:latin typeface="Times New Roman" panose="02020603050405020304" pitchFamily="18" charset="0"/>
              </a:rPr>
              <a:pPr/>
              <a:t>18</a:t>
            </a:fld>
            <a:endParaRPr lang="en-GB" altLang="en-US">
              <a:latin typeface="Times New Roman" panose="02020603050405020304" pitchFamily="18" charset="0"/>
            </a:endParaRPr>
          </a:p>
        </p:txBody>
      </p:sp>
      <p:sp>
        <p:nvSpPr>
          <p:cNvPr id="45059" name="Rectangle 2">
            <a:extLst>
              <a:ext uri="{FF2B5EF4-FFF2-40B4-BE49-F238E27FC236}">
                <a16:creationId xmlns:a16="http://schemas.microsoft.com/office/drawing/2014/main" xmlns="" id="{493A552E-6E0D-48D0-90A1-337351D1A85E}"/>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xmlns="" id="{6C72576B-8CF0-4DAB-AE0F-7D3460640E8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tLang="en-US" dirty="0"/>
          </a:p>
        </p:txBody>
      </p:sp>
    </p:spTree>
    <p:extLst>
      <p:ext uri="{BB962C8B-B14F-4D97-AF65-F5344CB8AC3E}">
        <p14:creationId xmlns:p14="http://schemas.microsoft.com/office/powerpoint/2010/main" val="90907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xmlns="" id="{A73698C2-E7B8-402C-9400-8194B236D90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E96A5ED-CBC6-494E-966F-6A4AB71150D9}" type="slidenum">
              <a:rPr lang="en-GB" altLang="en-US" smtClean="0">
                <a:latin typeface="Times New Roman" panose="02020603050405020304" pitchFamily="18" charset="0"/>
              </a:rPr>
              <a:pPr/>
              <a:t>19</a:t>
            </a:fld>
            <a:endParaRPr lang="en-GB" altLang="en-US">
              <a:latin typeface="Times New Roman" panose="02020603050405020304" pitchFamily="18" charset="0"/>
            </a:endParaRPr>
          </a:p>
        </p:txBody>
      </p:sp>
      <p:sp>
        <p:nvSpPr>
          <p:cNvPr id="47107" name="Rectangle 2">
            <a:extLst>
              <a:ext uri="{FF2B5EF4-FFF2-40B4-BE49-F238E27FC236}">
                <a16:creationId xmlns:a16="http://schemas.microsoft.com/office/drawing/2014/main" xmlns="" id="{02E6A7AA-86E6-4ED6-8F80-591E382048AA}"/>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xmlns="" id="{BBA202BD-EDC5-41BD-A383-D7271FD01E9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dirty="0"/>
              <a:t>Effort is the total number of staff-hours (or days etc) needed to complete a task. Elapsed time is the calendar time between the time task starts and when it ends. If 2 people work on the same task for 5 days without any interruption, then the effort is 10 staff-days and the elapsed time is 5 days.</a:t>
            </a:r>
          </a:p>
          <a:p>
            <a:r>
              <a:rPr lang="en-GB" altLang="en-US" dirty="0"/>
              <a:t>Using the PBS/PFD to generate the activities often means that some activities are very small and others are huge. Often there is an activity called ‘write software’ which is 70% of a software development project. These large activities need to be broken down into more manageable small tasks. You should aim for the average length of your activities to be about the time between progress meetings e.g. if you have team progress meeting once a fortnight, try to make the tasks last about 2 weeks.</a:t>
            </a:r>
          </a:p>
        </p:txBody>
      </p:sp>
    </p:spTree>
    <p:extLst>
      <p:ext uri="{BB962C8B-B14F-4D97-AF65-F5344CB8AC3E}">
        <p14:creationId xmlns:p14="http://schemas.microsoft.com/office/powerpoint/2010/main" val="3926773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xmlns="" id="{4FFFC72E-8646-4C82-B391-267783B389D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E8C16F1-098C-4B0E-BFFD-FD89DAC8175C}" type="slidenum">
              <a:rPr lang="en-GB" altLang="en-US" smtClean="0">
                <a:latin typeface="Times New Roman" panose="02020603050405020304" pitchFamily="18" charset="0"/>
              </a:rPr>
              <a:pPr/>
              <a:t>20</a:t>
            </a:fld>
            <a:endParaRPr lang="en-GB" altLang="en-US">
              <a:latin typeface="Times New Roman" panose="02020603050405020304" pitchFamily="18" charset="0"/>
            </a:endParaRPr>
          </a:p>
        </p:txBody>
      </p:sp>
      <p:sp>
        <p:nvSpPr>
          <p:cNvPr id="49155" name="Rectangle 2">
            <a:extLst>
              <a:ext uri="{FF2B5EF4-FFF2-40B4-BE49-F238E27FC236}">
                <a16:creationId xmlns:a16="http://schemas.microsoft.com/office/drawing/2014/main" xmlns="" id="{5117203B-49A5-4E64-A6DA-5853F25B5E6F}"/>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xmlns="" id="{D2132EDE-D884-4EA4-81EF-39BB4EBD200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latin typeface="Arial" panose="020B0604020202020204" pitchFamily="34" charset="0"/>
              </a:rPr>
              <a:t>Note that we have already considered some high level risks that could affect the project as a whole at Step 3. Estimates of the effort and duration of activities can be quite tricky. When you produce an estimate for an activity it is worth reflecting about the events which could cause the assumptions upon which you have based your estimate to be wrong. Where the risk seems very high, then you might try to introduce new activities specifically designed to reduce the risk, or to formulate a contingency action if the risk should materialize. For example, there is not much you can do to stop people getting the flu at a critical time in the project, but you might be able to have a plan to bring in temporary cover for sickness in the case of time-critical activities.</a:t>
            </a:r>
          </a:p>
          <a:p>
            <a:r>
              <a:rPr lang="en-GB" altLang="en-US">
                <a:latin typeface="Arial" panose="020B0604020202020204" pitchFamily="34" charset="0"/>
              </a:rPr>
              <a:t>Lecture/chapter 7 focuses particularly on risk. </a:t>
            </a:r>
            <a:endParaRPr lang="en-GB" altLang="en-US" dirty="0">
              <a:latin typeface="Arial" panose="020B0604020202020204" pitchFamily="34" charset="0"/>
            </a:endParaRPr>
          </a:p>
        </p:txBody>
      </p:sp>
    </p:spTree>
    <p:extLst>
      <p:ext uri="{BB962C8B-B14F-4D97-AF65-F5344CB8AC3E}">
        <p14:creationId xmlns:p14="http://schemas.microsoft.com/office/powerpoint/2010/main" val="1566783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xmlns="" id="{9FDF5812-959D-405D-B0CD-2529627F44B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EB9678E-224A-46E2-BAD2-FE587919F13F}" type="slidenum">
              <a:rPr lang="en-GB" altLang="en-US" smtClean="0">
                <a:latin typeface="Times New Roman" panose="02020603050405020304" pitchFamily="18" charset="0"/>
              </a:rPr>
              <a:pPr/>
              <a:t>21</a:t>
            </a:fld>
            <a:endParaRPr lang="en-GB" altLang="en-US">
              <a:latin typeface="Times New Roman" panose="02020603050405020304" pitchFamily="18" charset="0"/>
            </a:endParaRPr>
          </a:p>
        </p:txBody>
      </p:sp>
      <p:sp>
        <p:nvSpPr>
          <p:cNvPr id="51203" name="Rectangle 2">
            <a:extLst>
              <a:ext uri="{FF2B5EF4-FFF2-40B4-BE49-F238E27FC236}">
                <a16:creationId xmlns:a16="http://schemas.microsoft.com/office/drawing/2014/main" xmlns="" id="{6C735E29-A6E4-464C-8187-7E27D22CBAD8}"/>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xmlns="" id="{5F0C0C33-1798-4962-828F-636895400CD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tLang="en-US" dirty="0"/>
          </a:p>
        </p:txBody>
      </p:sp>
    </p:spTree>
    <p:extLst>
      <p:ext uri="{BB962C8B-B14F-4D97-AF65-F5344CB8AC3E}">
        <p14:creationId xmlns:p14="http://schemas.microsoft.com/office/powerpoint/2010/main" val="1696452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xmlns="" id="{D5D23823-E8CE-4849-8B18-E8498392C61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3581B7-74FB-4648-9A91-830464BCC937}" type="slidenum">
              <a:rPr lang="en-GB" altLang="en-US" smtClean="0">
                <a:latin typeface="Times New Roman" panose="02020603050405020304" pitchFamily="18" charset="0"/>
              </a:rPr>
              <a:pPr/>
              <a:t>22</a:t>
            </a:fld>
            <a:endParaRPr lang="en-GB" altLang="en-US">
              <a:latin typeface="Times New Roman" panose="02020603050405020304" pitchFamily="18" charset="0"/>
            </a:endParaRPr>
          </a:p>
        </p:txBody>
      </p:sp>
      <p:sp>
        <p:nvSpPr>
          <p:cNvPr id="53251" name="Rectangle 2">
            <a:extLst>
              <a:ext uri="{FF2B5EF4-FFF2-40B4-BE49-F238E27FC236}">
                <a16:creationId xmlns:a16="http://schemas.microsoft.com/office/drawing/2014/main" xmlns="" id="{AF0A4856-A237-479B-8472-C27DC11C40D3}"/>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xmlns="" id="{2321775A-7789-4A2A-944B-1DE43C12980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t>You now need to allocate resources (in particular, staff) to the activities in the plan. Where there is a resource constraint, that is there are not enough staff (or other resource) of the right type to start all the activities that run in parallel at the planned time, then the start of some activities may need to be delayed until the appropriate resources are available.</a:t>
            </a:r>
          </a:p>
        </p:txBody>
      </p:sp>
    </p:spTree>
    <p:extLst>
      <p:ext uri="{BB962C8B-B14F-4D97-AF65-F5344CB8AC3E}">
        <p14:creationId xmlns:p14="http://schemas.microsoft.com/office/powerpoint/2010/main" val="2655820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xmlns="" id="{63695ABF-CA3B-43B3-BC87-8B78F633706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E8C2275-0AB1-401E-8485-2EF3E0271B9A}" type="slidenum">
              <a:rPr lang="en-GB" altLang="en-US" smtClean="0">
                <a:latin typeface="Times New Roman" panose="02020603050405020304" pitchFamily="18" charset="0"/>
              </a:rPr>
              <a:pPr/>
              <a:t>23</a:t>
            </a:fld>
            <a:endParaRPr lang="en-GB" altLang="en-US">
              <a:latin typeface="Times New Roman" panose="02020603050405020304" pitchFamily="18" charset="0"/>
            </a:endParaRPr>
          </a:p>
        </p:txBody>
      </p:sp>
      <p:sp>
        <p:nvSpPr>
          <p:cNvPr id="55299" name="Rectangle 2">
            <a:extLst>
              <a:ext uri="{FF2B5EF4-FFF2-40B4-BE49-F238E27FC236}">
                <a16:creationId xmlns:a16="http://schemas.microsoft.com/office/drawing/2014/main" xmlns="" id="{1C31FCB4-63E8-49C3-92D9-B994E9E895D8}"/>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xmlns="" id="{E0645E04-E40C-4C33-807B-431BDB0E832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dirty="0"/>
              <a:t>We now have the basic information needed to produce a plan. One way of presenting the plan is by means of a Gantt chart (named after Henry Gantt).</a:t>
            </a:r>
          </a:p>
        </p:txBody>
      </p:sp>
    </p:spTree>
    <p:extLst>
      <p:ext uri="{BB962C8B-B14F-4D97-AF65-F5344CB8AC3E}">
        <p14:creationId xmlns:p14="http://schemas.microsoft.com/office/powerpoint/2010/main" val="2716278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CE3984-4207-4965-9E04-4B96D5D68EED}" type="slidenum">
              <a:rPr lang="en-GB" altLang="en-US" smtClean="0"/>
              <a:pPr/>
              <a:t>2</a:t>
            </a:fld>
            <a:endParaRPr lang="en-GB" alt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hangingPunct="1"/>
            <a:endParaRPr lang="en-GB" altLang="en-US" smtClean="0"/>
          </a:p>
          <a:p>
            <a:pPr marL="228600" indent="-228600" eaLnBrk="1" hangingPunct="1"/>
            <a:endParaRPr lang="en-GB" altLang="en-US" smtClean="0"/>
          </a:p>
        </p:txBody>
      </p:sp>
    </p:spTree>
    <p:extLst>
      <p:ext uri="{BB962C8B-B14F-4D97-AF65-F5344CB8AC3E}">
        <p14:creationId xmlns:p14="http://schemas.microsoft.com/office/powerpoint/2010/main" val="20358111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xmlns="" id="{B21BE617-DB5D-4E0E-BC46-88C1B67504E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83C4D84-C826-40F0-9DDA-FC08CE26D5AE}" type="slidenum">
              <a:rPr lang="en-GB" altLang="en-US" smtClean="0">
                <a:latin typeface="Times New Roman" panose="02020603050405020304" pitchFamily="18" charset="0"/>
              </a:rPr>
              <a:pPr/>
              <a:t>24</a:t>
            </a:fld>
            <a:endParaRPr lang="en-GB" altLang="en-US">
              <a:latin typeface="Times New Roman" panose="02020603050405020304" pitchFamily="18" charset="0"/>
            </a:endParaRPr>
          </a:p>
        </p:txBody>
      </p:sp>
      <p:sp>
        <p:nvSpPr>
          <p:cNvPr id="57347" name="Rectangle 2">
            <a:extLst>
              <a:ext uri="{FF2B5EF4-FFF2-40B4-BE49-F238E27FC236}">
                <a16:creationId xmlns:a16="http://schemas.microsoft.com/office/drawing/2014/main" xmlns="" id="{DA3189F0-85A3-4B28-9D6F-5EB8C3C0C3E6}"/>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xmlns="" id="{8C86B2EC-151F-45C3-9EC1-CA5A3B71B96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t>We have noted already that it is not feasible to produce a detailed plan for all stages of the project right at the beginning of the project planning process and not all the information needed for the detailed planning of the later stages is available at the outset. Initially an outline plan for the whole project would be produced, plus a detailed plan for the first stage.</a:t>
            </a:r>
          </a:p>
        </p:txBody>
      </p:sp>
    </p:spTree>
    <p:extLst>
      <p:ext uri="{BB962C8B-B14F-4D97-AF65-F5344CB8AC3E}">
        <p14:creationId xmlns:p14="http://schemas.microsoft.com/office/powerpoint/2010/main" val="1804753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C0730A-D9D0-4B64-B15A-CC5DED520116}" type="slidenum">
              <a:rPr lang="en-US" smtClean="0"/>
              <a:pPr/>
              <a:t>25</a:t>
            </a:fld>
            <a:endParaRPr lang="en-US"/>
          </a:p>
        </p:txBody>
      </p:sp>
    </p:spTree>
    <p:extLst>
      <p:ext uri="{BB962C8B-B14F-4D97-AF65-F5344CB8AC3E}">
        <p14:creationId xmlns:p14="http://schemas.microsoft.com/office/powerpoint/2010/main" val="3277182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r>
              <a:rPr lang="en-US" sz="1200" b="1" dirty="0"/>
              <a:t>Project  scope  statement:</a:t>
            </a:r>
            <a:r>
              <a:rPr lang="en-US" sz="1200" dirty="0"/>
              <a:t> The  project  scope  statement  includes  the  description  of  the  project  scope,  major deliverables, assumptions, and constraints.</a:t>
            </a:r>
          </a:p>
          <a:p>
            <a:pPr marL="0" indent="0" algn="just">
              <a:buNone/>
            </a:pPr>
            <a:r>
              <a:rPr lang="en-US" sz="1200" b="1" dirty="0"/>
              <a:t>Scope baseline:</a:t>
            </a:r>
            <a:r>
              <a:rPr lang="en-US" sz="1200" dirty="0"/>
              <a:t> is the approved version of a scope statement, WBS, and its associated WBS dictionary, which can be changed only through formal change control procedures and is used as a basis for comparison. It is a component of the project management plan.</a:t>
            </a:r>
          </a:p>
          <a:p>
            <a:endParaRPr lang="en-US" dirty="0"/>
          </a:p>
        </p:txBody>
      </p:sp>
      <p:sp>
        <p:nvSpPr>
          <p:cNvPr id="4" name="Slide Number Placeholder 3"/>
          <p:cNvSpPr>
            <a:spLocks noGrp="1"/>
          </p:cNvSpPr>
          <p:nvPr>
            <p:ph type="sldNum" sz="quarter" idx="5"/>
          </p:nvPr>
        </p:nvSpPr>
        <p:spPr/>
        <p:txBody>
          <a:bodyPr/>
          <a:lstStyle/>
          <a:p>
            <a:fld id="{BFC0730A-D9D0-4B64-B15A-CC5DED520116}" type="slidenum">
              <a:rPr lang="en-US" smtClean="0"/>
              <a:pPr/>
              <a:t>26</a:t>
            </a:fld>
            <a:endParaRPr lang="en-US"/>
          </a:p>
        </p:txBody>
      </p:sp>
    </p:spTree>
    <p:extLst>
      <p:ext uri="{BB962C8B-B14F-4D97-AF65-F5344CB8AC3E}">
        <p14:creationId xmlns:p14="http://schemas.microsoft.com/office/powerpoint/2010/main" val="3064769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C0730A-D9D0-4B64-B15A-CC5DED520116}" type="slidenum">
              <a:rPr lang="en-US" smtClean="0"/>
              <a:pPr/>
              <a:t>27</a:t>
            </a:fld>
            <a:endParaRPr lang="en-US"/>
          </a:p>
        </p:txBody>
      </p:sp>
    </p:spTree>
    <p:extLst>
      <p:ext uri="{BB962C8B-B14F-4D97-AF65-F5344CB8AC3E}">
        <p14:creationId xmlns:p14="http://schemas.microsoft.com/office/powerpoint/2010/main" val="6408963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endParaRPr lang="en-US" dirty="0"/>
          </a:p>
        </p:txBody>
      </p:sp>
      <p:sp>
        <p:nvSpPr>
          <p:cNvPr id="4" name="Slide Number Placeholder 3"/>
          <p:cNvSpPr>
            <a:spLocks noGrp="1"/>
          </p:cNvSpPr>
          <p:nvPr>
            <p:ph type="sldNum" sz="quarter" idx="10"/>
          </p:nvPr>
        </p:nvSpPr>
        <p:spPr/>
        <p:txBody>
          <a:bodyPr/>
          <a:lstStyle/>
          <a:p>
            <a:fld id="{BFC0730A-D9D0-4B64-B15A-CC5DED520116}" type="slidenum">
              <a:rPr lang="en-US" smtClean="0"/>
              <a:pPr/>
              <a:t>28</a:t>
            </a:fld>
            <a:endParaRPr lang="en-US"/>
          </a:p>
        </p:txBody>
      </p:sp>
    </p:spTree>
    <p:extLst>
      <p:ext uri="{BB962C8B-B14F-4D97-AF65-F5344CB8AC3E}">
        <p14:creationId xmlns:p14="http://schemas.microsoft.com/office/powerpoint/2010/main" val="437976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xmlns="" id="{4F192026-BD79-4B0A-A5D3-8D74F30C80A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14D06BB-2FF6-416A-9758-09DA9F4174DA}" type="slidenum">
              <a:rPr lang="en-GB" altLang="en-US" smtClean="0">
                <a:latin typeface="Times New Roman" panose="02020603050405020304" pitchFamily="18" charset="0"/>
              </a:rPr>
              <a:pPr/>
              <a:t>3</a:t>
            </a:fld>
            <a:endParaRPr lang="en-GB" altLang="en-US">
              <a:latin typeface="Times New Roman" panose="02020603050405020304" pitchFamily="18" charset="0"/>
            </a:endParaRPr>
          </a:p>
        </p:txBody>
      </p:sp>
      <p:sp>
        <p:nvSpPr>
          <p:cNvPr id="7171" name="Rectangle 2">
            <a:extLst>
              <a:ext uri="{FF2B5EF4-FFF2-40B4-BE49-F238E27FC236}">
                <a16:creationId xmlns:a16="http://schemas.microsoft.com/office/drawing/2014/main" xmlns="" id="{9B47148D-A357-4AD2-B2EF-314695260669}"/>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xmlns="" id="{1B75026B-9EF6-473C-954E-0DDFBF8042F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tLang="en-US" sz="1000" dirty="0">
              <a:latin typeface="Arial" panose="020B0604020202020204" pitchFamily="34" charset="0"/>
            </a:endParaRPr>
          </a:p>
        </p:txBody>
      </p:sp>
    </p:spTree>
    <p:extLst>
      <p:ext uri="{BB962C8B-B14F-4D97-AF65-F5344CB8AC3E}">
        <p14:creationId xmlns:p14="http://schemas.microsoft.com/office/powerpoint/2010/main" val="153716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xmlns="" id="{936378BF-4E54-4859-9736-2AA9DF8FA0C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532C020-416D-4AC5-8A7D-6400171ED787}" type="slidenum">
              <a:rPr lang="en-GB" altLang="en-US" smtClean="0">
                <a:latin typeface="Times New Roman" panose="02020603050405020304" pitchFamily="18" charset="0"/>
              </a:rPr>
              <a:pPr/>
              <a:t>4</a:t>
            </a:fld>
            <a:endParaRPr lang="en-GB" altLang="en-US">
              <a:latin typeface="Times New Roman" panose="02020603050405020304" pitchFamily="18" charset="0"/>
            </a:endParaRPr>
          </a:p>
        </p:txBody>
      </p:sp>
      <p:sp>
        <p:nvSpPr>
          <p:cNvPr id="9219" name="Rectangle 2">
            <a:extLst>
              <a:ext uri="{FF2B5EF4-FFF2-40B4-BE49-F238E27FC236}">
                <a16:creationId xmlns:a16="http://schemas.microsoft.com/office/drawing/2014/main" xmlns="" id="{CA2311A2-B268-4C17-BCD6-DCC048933AB7}"/>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xmlns="" id="{8B6BDF77-4A44-4F07-83D9-7EC922D28AE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pPr>
            <a:r>
              <a:rPr lang="en-GB" altLang="en-US" sz="900" dirty="0">
                <a:latin typeface="Arial" panose="020B0604020202020204" pitchFamily="34" charset="0"/>
              </a:rPr>
              <a:t>This is an overview of the main steps, details of which will be discussed in the following overheads:</a:t>
            </a:r>
          </a:p>
          <a:p>
            <a:pPr>
              <a:lnSpc>
                <a:spcPct val="80000"/>
              </a:lnSpc>
            </a:pPr>
            <a:r>
              <a:rPr lang="en-GB" altLang="en-US" sz="900" b="1" dirty="0">
                <a:latin typeface="Arial" panose="020B0604020202020204" pitchFamily="34" charset="0"/>
              </a:rPr>
              <a:t>0.</a:t>
            </a:r>
            <a:r>
              <a:rPr lang="en-GB" altLang="en-US" sz="900" dirty="0">
                <a:latin typeface="Arial" panose="020B0604020202020204" pitchFamily="34" charset="0"/>
              </a:rPr>
              <a:t> </a:t>
            </a:r>
            <a:r>
              <a:rPr lang="en-GB" altLang="en-US" sz="900" b="1" dirty="0">
                <a:latin typeface="Arial" panose="020B0604020202020204" pitchFamily="34" charset="0"/>
              </a:rPr>
              <a:t>Select project </a:t>
            </a:r>
            <a:r>
              <a:rPr lang="en-GB" altLang="en-US" sz="900" dirty="0">
                <a:latin typeface="Arial" panose="020B0604020202020204" pitchFamily="34" charset="0"/>
              </a:rPr>
              <a:t>There must be some process by which the project to be executed was selected. Chapter 2 on project evaluation looks at this in more detail.</a:t>
            </a:r>
          </a:p>
          <a:p>
            <a:pPr>
              <a:lnSpc>
                <a:spcPct val="80000"/>
              </a:lnSpc>
            </a:pPr>
            <a:r>
              <a:rPr lang="en-GB" altLang="en-US" sz="900" b="1" dirty="0">
                <a:latin typeface="Arial" panose="020B0604020202020204" pitchFamily="34" charset="0"/>
              </a:rPr>
              <a:t>1. Identify project objectives </a:t>
            </a:r>
            <a:r>
              <a:rPr lang="en-GB" altLang="en-US" sz="900" dirty="0">
                <a:latin typeface="Arial" panose="020B0604020202020204" pitchFamily="34" charset="0"/>
              </a:rPr>
              <a:t>It is important that at the outset the main stakeholders are all aware of the precise objectives of the project. This has already been  discussed in Chapter 1.</a:t>
            </a:r>
          </a:p>
          <a:p>
            <a:pPr>
              <a:lnSpc>
                <a:spcPct val="80000"/>
              </a:lnSpc>
            </a:pPr>
            <a:r>
              <a:rPr lang="en-GB" altLang="en-US" sz="900" b="1" dirty="0">
                <a:latin typeface="Arial" panose="020B0604020202020204" pitchFamily="34" charset="0"/>
              </a:rPr>
              <a:t>2. Identify project infrastructure </a:t>
            </a:r>
            <a:r>
              <a:rPr lang="en-GB" altLang="en-US" sz="900" dirty="0">
                <a:latin typeface="Arial" panose="020B0604020202020204" pitchFamily="34" charset="0"/>
              </a:rPr>
              <a:t>This may not be a significant step where you are working on an in-house project in a very familiar environment. However, where the project is being carried out for external clients then you may need to investigate the characteristics of the environment in which the project is to be carried out.</a:t>
            </a:r>
          </a:p>
          <a:p>
            <a:pPr>
              <a:lnSpc>
                <a:spcPct val="80000"/>
              </a:lnSpc>
            </a:pPr>
            <a:r>
              <a:rPr lang="en-GB" altLang="en-US" sz="900" b="1" dirty="0">
                <a:latin typeface="Arial" panose="020B0604020202020204" pitchFamily="34" charset="0"/>
              </a:rPr>
              <a:t>3. Analyse project characteristics </a:t>
            </a:r>
            <a:r>
              <a:rPr lang="en-GB" altLang="en-US" sz="900" dirty="0">
                <a:latin typeface="Arial" panose="020B0604020202020204" pitchFamily="34" charset="0"/>
              </a:rPr>
              <a:t>Different types of project will need different technical and management approaches. For example, a project to implement control software embedded in industrial equipment will need a different set of methods than a project to implement a business information system. A multimedia application would again need a different set of activities. (This is not to say that there could not be considerable overlaps in the approaches).</a:t>
            </a:r>
          </a:p>
          <a:p>
            <a:pPr>
              <a:lnSpc>
                <a:spcPct val="80000"/>
              </a:lnSpc>
            </a:pPr>
            <a:r>
              <a:rPr lang="en-GB" altLang="en-US" sz="900" b="1" dirty="0">
                <a:latin typeface="Arial" panose="020B0604020202020204" pitchFamily="34" charset="0"/>
              </a:rPr>
              <a:t>4. Identify products and activities </a:t>
            </a:r>
            <a:r>
              <a:rPr lang="en-GB" altLang="en-US" sz="900" dirty="0">
                <a:latin typeface="Arial" panose="020B0604020202020204" pitchFamily="34" charset="0"/>
              </a:rPr>
              <a:t>With software projects, it is best to start by listing the products, both deliverable and intermediate, to be created. The activities needed to create the products can then be identified</a:t>
            </a:r>
          </a:p>
          <a:p>
            <a:pPr>
              <a:lnSpc>
                <a:spcPct val="80000"/>
              </a:lnSpc>
            </a:pPr>
            <a:r>
              <a:rPr lang="en-GB" altLang="en-US" sz="900" b="1" dirty="0">
                <a:latin typeface="Arial" panose="020B0604020202020204" pitchFamily="34" charset="0"/>
              </a:rPr>
              <a:t>5. Estimate effort for activity</a:t>
            </a:r>
            <a:r>
              <a:rPr lang="en-GB" altLang="en-US" sz="900" dirty="0">
                <a:latin typeface="Arial" panose="020B0604020202020204" pitchFamily="34" charset="0"/>
              </a:rPr>
              <a:t>.</a:t>
            </a:r>
          </a:p>
          <a:p>
            <a:pPr>
              <a:lnSpc>
                <a:spcPct val="80000"/>
              </a:lnSpc>
            </a:pPr>
            <a:r>
              <a:rPr lang="en-GB" altLang="en-US" sz="900" b="1" dirty="0">
                <a:latin typeface="Arial" panose="020B0604020202020204" pitchFamily="34" charset="0"/>
              </a:rPr>
              <a:t>6. Identify activity risks </a:t>
            </a:r>
            <a:r>
              <a:rPr lang="en-GB" altLang="en-US" sz="900" dirty="0">
                <a:latin typeface="Arial" panose="020B0604020202020204" pitchFamily="34" charset="0"/>
              </a:rPr>
              <a:t>Having assessed the amount of effort and the elapsed time for a project, the reasons why these might be vary during the actual execution of the project need to be considered. Where there is a very high risk of additional effort/time being needed then actions to reduce this risk may be formulated.</a:t>
            </a:r>
          </a:p>
          <a:p>
            <a:pPr>
              <a:lnSpc>
                <a:spcPct val="80000"/>
              </a:lnSpc>
            </a:pPr>
            <a:r>
              <a:rPr lang="en-GB" altLang="en-US" sz="900" b="1" dirty="0">
                <a:latin typeface="Arial" panose="020B0604020202020204" pitchFamily="34" charset="0"/>
              </a:rPr>
              <a:t>7. Allocate resources</a:t>
            </a:r>
            <a:r>
              <a:rPr lang="en-GB" altLang="en-US" sz="900" dirty="0">
                <a:latin typeface="Arial" panose="020B0604020202020204" pitchFamily="34" charset="0"/>
              </a:rPr>
              <a:t> With software projects, these resources will mainly be staff, but could be equipment etc.</a:t>
            </a:r>
          </a:p>
          <a:p>
            <a:pPr>
              <a:lnSpc>
                <a:spcPct val="80000"/>
              </a:lnSpc>
            </a:pPr>
            <a:r>
              <a:rPr lang="en-GB" altLang="en-US" sz="900" b="1" dirty="0">
                <a:latin typeface="Arial" panose="020B0604020202020204" pitchFamily="34" charset="0"/>
              </a:rPr>
              <a:t>8. Review/publicize </a:t>
            </a:r>
            <a:r>
              <a:rPr lang="en-GB" altLang="en-US" sz="900" dirty="0">
                <a:latin typeface="Arial" panose="020B0604020202020204" pitchFamily="34" charset="0"/>
              </a:rPr>
              <a:t>It is no good having a plan if no one knows about it</a:t>
            </a:r>
          </a:p>
          <a:p>
            <a:pPr>
              <a:lnSpc>
                <a:spcPct val="80000"/>
              </a:lnSpc>
            </a:pPr>
            <a:r>
              <a:rPr lang="en-GB" altLang="en-US" sz="900" b="1" dirty="0">
                <a:latin typeface="Arial" panose="020B0604020202020204" pitchFamily="34" charset="0"/>
              </a:rPr>
              <a:t>9. Execute Plan</a:t>
            </a:r>
          </a:p>
          <a:p>
            <a:pPr>
              <a:lnSpc>
                <a:spcPct val="80000"/>
              </a:lnSpc>
            </a:pPr>
            <a:r>
              <a:rPr lang="en-GB" altLang="en-US" sz="900" b="1" dirty="0">
                <a:latin typeface="Arial" panose="020B0604020202020204" pitchFamily="34" charset="0"/>
              </a:rPr>
              <a:t>10. Lower level planning </a:t>
            </a:r>
            <a:r>
              <a:rPr lang="en-GB" altLang="en-US" sz="900" dirty="0">
                <a:latin typeface="Arial" panose="020B0604020202020204" pitchFamily="34" charset="0"/>
              </a:rPr>
              <a:t>Not all of a project, especially when it is large, can be planned in detail at the outset. Not all the information needed to plan the later stages will be available at the beginning: for example software development  cannot be broken down into precise sub-tasks with realistic target times until more is known about what the overall design of the system is known.</a:t>
            </a:r>
          </a:p>
        </p:txBody>
      </p:sp>
    </p:spTree>
    <p:extLst>
      <p:ext uri="{BB962C8B-B14F-4D97-AF65-F5344CB8AC3E}">
        <p14:creationId xmlns:p14="http://schemas.microsoft.com/office/powerpoint/2010/main" val="4112715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0730A-D9D0-4B64-B15A-CC5DED520116}" type="slidenum">
              <a:rPr lang="en-US" smtClean="0"/>
              <a:pPr/>
              <a:t>5</a:t>
            </a:fld>
            <a:endParaRPr lang="en-US"/>
          </a:p>
        </p:txBody>
      </p:sp>
    </p:spTree>
    <p:extLst>
      <p:ext uri="{BB962C8B-B14F-4D97-AF65-F5344CB8AC3E}">
        <p14:creationId xmlns:p14="http://schemas.microsoft.com/office/powerpoint/2010/main" val="3147017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xmlns="" id="{8A1FC95F-2165-48E8-B220-6D36BCD74AD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545DDA0-69D4-46C6-B988-C476B713BCB0}" type="slidenum">
              <a:rPr lang="en-GB" altLang="en-US" smtClean="0">
                <a:latin typeface="Times New Roman" panose="02020603050405020304" pitchFamily="18" charset="0"/>
              </a:rPr>
              <a:pPr/>
              <a:t>6</a:t>
            </a:fld>
            <a:endParaRPr lang="en-GB" altLang="en-US">
              <a:latin typeface="Times New Roman" panose="02020603050405020304" pitchFamily="18" charset="0"/>
            </a:endParaRPr>
          </a:p>
        </p:txBody>
      </p:sp>
      <p:sp>
        <p:nvSpPr>
          <p:cNvPr id="15363" name="Rectangle 2">
            <a:extLst>
              <a:ext uri="{FF2B5EF4-FFF2-40B4-BE49-F238E27FC236}">
                <a16:creationId xmlns:a16="http://schemas.microsoft.com/office/drawing/2014/main" xmlns="" id="{DBF73025-7A29-4532-96EA-69DBB0BEB311}"/>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xmlns="" id="{B9946AC5-1D26-4194-B1B1-D062E5B3E39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tLang="en-US" i="1" dirty="0">
              <a:latin typeface="Arial" panose="020B0604020202020204" pitchFamily="34" charset="0"/>
            </a:endParaRPr>
          </a:p>
        </p:txBody>
      </p:sp>
    </p:spTree>
    <p:extLst>
      <p:ext uri="{BB962C8B-B14F-4D97-AF65-F5344CB8AC3E}">
        <p14:creationId xmlns:p14="http://schemas.microsoft.com/office/powerpoint/2010/main" val="954828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xmlns="" id="{C951B2B7-B037-41EA-9C19-64C7AFB58A1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3498F6A-B068-4AE0-A400-BD8637B85F2D}" type="slidenum">
              <a:rPr lang="en-GB" altLang="en-US" smtClean="0">
                <a:latin typeface="Times New Roman" panose="02020603050405020304" pitchFamily="18" charset="0"/>
              </a:rPr>
              <a:pPr/>
              <a:t>8</a:t>
            </a:fld>
            <a:endParaRPr lang="en-GB" altLang="en-US">
              <a:latin typeface="Times New Roman" panose="02020603050405020304" pitchFamily="18" charset="0"/>
            </a:endParaRPr>
          </a:p>
        </p:txBody>
      </p:sp>
      <p:sp>
        <p:nvSpPr>
          <p:cNvPr id="21507" name="Rectangle 2">
            <a:extLst>
              <a:ext uri="{FF2B5EF4-FFF2-40B4-BE49-F238E27FC236}">
                <a16:creationId xmlns:a16="http://schemas.microsoft.com/office/drawing/2014/main" xmlns="" id="{F0F48B17-FA78-45A8-9002-FC38CE4E456F}"/>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xmlns="" id="{9A30C23E-1E86-4E66-B933-900C7F48BC0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latin typeface="Arial" panose="020B0604020202020204" pitchFamily="34" charset="0"/>
              </a:rPr>
              <a:t>At the same time as establishing exactly what the project objectives are, the person responsible may know little about the organizational environment in which the application is to be developed and implemented. The actions in Step 2 address this problem.</a:t>
            </a:r>
          </a:p>
        </p:txBody>
      </p:sp>
    </p:spTree>
    <p:extLst>
      <p:ext uri="{BB962C8B-B14F-4D97-AF65-F5344CB8AC3E}">
        <p14:creationId xmlns:p14="http://schemas.microsoft.com/office/powerpoint/2010/main" val="1098199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xmlns="" id="{D1DAB784-B654-4F63-8B5E-963DCA5B84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49127B0-5045-4452-A622-B1D1B4DB5E1C}" type="slidenum">
              <a:rPr lang="en-GB" altLang="en-US" smtClean="0">
                <a:latin typeface="Times New Roman" panose="02020603050405020304" pitchFamily="18" charset="0"/>
              </a:rPr>
              <a:pPr/>
              <a:t>10</a:t>
            </a:fld>
            <a:endParaRPr lang="en-GB" altLang="en-US">
              <a:latin typeface="Times New Roman" panose="02020603050405020304" pitchFamily="18" charset="0"/>
            </a:endParaRPr>
          </a:p>
        </p:txBody>
      </p:sp>
      <p:sp>
        <p:nvSpPr>
          <p:cNvPr id="23555" name="Rectangle 2">
            <a:extLst>
              <a:ext uri="{FF2B5EF4-FFF2-40B4-BE49-F238E27FC236}">
                <a16:creationId xmlns:a16="http://schemas.microsoft.com/office/drawing/2014/main" xmlns="" id="{F8479395-CDAE-48BD-8FDC-D093F3AB157F}"/>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xmlns="" id="{C5E531F5-F5A7-4612-B588-2EC30B4D98E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dirty="0">
                <a:latin typeface="Arial" panose="020B0604020202020204" pitchFamily="34" charset="0"/>
              </a:rPr>
              <a:t>Step 3 is about examining the nature of the application to be built and the environment</a:t>
            </a:r>
            <a:r>
              <a:rPr lang="en-GB" altLang="en-US" dirty="0"/>
              <a:t> </a:t>
            </a:r>
            <a:r>
              <a:rPr lang="en-GB" altLang="en-US" dirty="0">
                <a:latin typeface="Arial" panose="020B0604020202020204" pitchFamily="34" charset="0"/>
              </a:rPr>
              <a:t>in which it is to be built and implemented and identifying the most appropriate technical approach.</a:t>
            </a:r>
          </a:p>
          <a:p>
            <a:r>
              <a:rPr lang="en-GB" altLang="en-US" b="1" dirty="0">
                <a:latin typeface="Arial" panose="020B0604020202020204" pitchFamily="34" charset="0"/>
              </a:rPr>
              <a:t>3.1 Objective-based versus product-based projects</a:t>
            </a:r>
            <a:r>
              <a:rPr lang="en-GB" altLang="en-US" dirty="0">
                <a:latin typeface="Arial" panose="020B0604020202020204" pitchFamily="34" charset="0"/>
              </a:rPr>
              <a:t>. With a product-based project the developers have to create a product, the specification of which is often (but not always) clearly defined. In an objective-based project, a problem is defined that needs to be solved but there could be more than one solution. </a:t>
            </a:r>
          </a:p>
          <a:p>
            <a:r>
              <a:rPr lang="en-GB" altLang="en-US" b="1" dirty="0">
                <a:latin typeface="Arial" panose="020B0604020202020204" pitchFamily="34" charset="0"/>
              </a:rPr>
              <a:t>3.2 Analyse other project characteristics – such as is it an information system or an embedded real time or a multimedia application? Is it safety-critical? Etc </a:t>
            </a:r>
            <a:r>
              <a:rPr lang="en-GB" altLang="en-US" b="1" dirty="0" err="1">
                <a:latin typeface="Arial" panose="020B0604020202020204" pitchFamily="34" charset="0"/>
              </a:rPr>
              <a:t>etc</a:t>
            </a:r>
            <a:endParaRPr lang="en-GB" altLang="en-US" b="1" dirty="0">
              <a:latin typeface="Arial" panose="020B0604020202020204" pitchFamily="34" charset="0"/>
            </a:endParaRPr>
          </a:p>
        </p:txBody>
      </p:sp>
    </p:spTree>
    <p:extLst>
      <p:ext uri="{BB962C8B-B14F-4D97-AF65-F5344CB8AC3E}">
        <p14:creationId xmlns:p14="http://schemas.microsoft.com/office/powerpoint/2010/main" val="44586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742950" lvl="1" indent="0">
              <a:lnSpc>
                <a:spcPct val="100000"/>
              </a:lnSpc>
              <a:spcBef>
                <a:spcPts val="1000"/>
              </a:spcBef>
              <a:spcAft>
                <a:spcPts val="0"/>
              </a:spcAft>
              <a:buFont typeface="Arial" pitchFamily="34" charset="0"/>
              <a:buNone/>
            </a:pPr>
            <a:r>
              <a:rPr lang="en-US" sz="2400" b="1" baseline="0" dirty="0"/>
              <a:t>Step 3.2 </a:t>
            </a:r>
            <a:r>
              <a:rPr lang="en-US" sz="2400" baseline="0" dirty="0"/>
              <a:t>is concerned with the critical part of the system that is not listed in the functional requirements. For example, the safety system of closing the tubes door once the passengers hop in </a:t>
            </a:r>
            <a:endParaRPr lang="en-US" sz="2400" b="1" dirty="0">
              <a:solidFill>
                <a:srgbClr val="FF0000"/>
              </a:solidFill>
              <a:latin typeface="+mn-lt"/>
              <a:cs typeface="Calibri"/>
            </a:endParaRPr>
          </a:p>
          <a:p>
            <a:pPr marL="742950" lvl="1" indent="0">
              <a:lnSpc>
                <a:spcPct val="100000"/>
              </a:lnSpc>
              <a:spcBef>
                <a:spcPts val="1000"/>
              </a:spcBef>
              <a:spcAft>
                <a:spcPts val="0"/>
              </a:spcAft>
              <a:buFont typeface="Arial" pitchFamily="34" charset="0"/>
              <a:buNone/>
            </a:pPr>
            <a:r>
              <a:rPr lang="en-US" sz="2400" b="1" baseline="0" dirty="0"/>
              <a:t>Step 3.3</a:t>
            </a:r>
            <a:endParaRPr lang="en-US" sz="2400" b="1" dirty="0">
              <a:solidFill>
                <a:srgbClr val="FF0000"/>
              </a:solidFill>
              <a:latin typeface="+mn-lt"/>
              <a:cs typeface="Calibri"/>
            </a:endParaRPr>
          </a:p>
          <a:p>
            <a:pPr marL="742950" lvl="1" indent="0">
              <a:lnSpc>
                <a:spcPct val="100000"/>
              </a:lnSpc>
              <a:spcBef>
                <a:spcPts val="1000"/>
              </a:spcBef>
              <a:spcAft>
                <a:spcPts val="0"/>
              </a:spcAft>
              <a:buFont typeface="Arial" pitchFamily="34" charset="0"/>
              <a:buNone/>
            </a:pPr>
            <a:r>
              <a:rPr lang="en-US" sz="2400" b="1" dirty="0">
                <a:solidFill>
                  <a:srgbClr val="FF0000"/>
                </a:solidFill>
                <a:latin typeface="+mn-lt"/>
                <a:cs typeface="Calibri"/>
              </a:rPr>
              <a:t>Operational environment : </a:t>
            </a:r>
            <a:r>
              <a:rPr lang="en-US" sz="2400" dirty="0">
                <a:latin typeface="+mn-lt"/>
                <a:cs typeface="Calibri"/>
              </a:rPr>
              <a:t>Some senior staff  consider installing new system that absorbs their knowledge and experience they gained along many years is a threat. This is because fresh candidates with the minimal time of experience could in short time act as seniors. </a:t>
            </a:r>
          </a:p>
          <a:p>
            <a:pPr marL="742950" lvl="1" indent="0">
              <a:lnSpc>
                <a:spcPct val="100000"/>
              </a:lnSpc>
              <a:spcBef>
                <a:spcPts val="1000"/>
              </a:spcBef>
              <a:spcAft>
                <a:spcPts val="0"/>
              </a:spcAft>
              <a:buFont typeface="Arial" pitchFamily="34" charset="0"/>
              <a:buNone/>
            </a:pPr>
            <a:r>
              <a:rPr lang="en-US" sz="2400" b="1" dirty="0">
                <a:solidFill>
                  <a:srgbClr val="FF0000"/>
                </a:solidFill>
                <a:latin typeface="+mn-lt"/>
                <a:cs typeface="Calibri"/>
              </a:rPr>
              <a:t>Technicalities : </a:t>
            </a:r>
            <a:r>
              <a:rPr lang="en-US" sz="2400" dirty="0">
                <a:latin typeface="+mn-lt"/>
                <a:cs typeface="Calibri"/>
              </a:rPr>
              <a:t>An example of the technicalities risks, the backward compatibility with the existing systems as it requires extensive programming and customizations.</a:t>
            </a:r>
          </a:p>
          <a:p>
            <a:endParaRPr lang="en-US" dirty="0"/>
          </a:p>
        </p:txBody>
      </p:sp>
      <p:sp>
        <p:nvSpPr>
          <p:cNvPr id="4" name="Slide Number Placeholder 3"/>
          <p:cNvSpPr>
            <a:spLocks noGrp="1"/>
          </p:cNvSpPr>
          <p:nvPr>
            <p:ph type="sldNum" sz="quarter" idx="5"/>
          </p:nvPr>
        </p:nvSpPr>
        <p:spPr/>
        <p:txBody>
          <a:bodyPr/>
          <a:lstStyle/>
          <a:p>
            <a:fld id="{BFC0730A-D9D0-4B64-B15A-CC5DED520116}" type="slidenum">
              <a:rPr lang="en-US" smtClean="0"/>
              <a:pPr/>
              <a:t>11</a:t>
            </a:fld>
            <a:endParaRPr lang="en-US"/>
          </a:p>
        </p:txBody>
      </p:sp>
    </p:spTree>
    <p:extLst>
      <p:ext uri="{BB962C8B-B14F-4D97-AF65-F5344CB8AC3E}">
        <p14:creationId xmlns:p14="http://schemas.microsoft.com/office/powerpoint/2010/main" val="3754732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xmlns="" id="{C896B04A-4C5D-4EDC-A6E9-EC00F2915CC7}"/>
              </a:ext>
            </a:extLst>
          </p:cNvPr>
          <p:cNvSpPr>
            <a:spLocks noGrp="1" noChangeArrowheads="1"/>
          </p:cNvSpPr>
          <p:nvPr>
            <p:ph type="sldNum" sz="quarter" idx="10"/>
          </p:nvPr>
        </p:nvSpPr>
        <p:spPr>
          <a:ln/>
        </p:spPr>
        <p:txBody>
          <a:bodyPr/>
          <a:lstStyle>
            <a:lvl1pPr>
              <a:defRPr/>
            </a:lvl1pPr>
          </a:lstStyle>
          <a:p>
            <a:pPr>
              <a:defRPr/>
            </a:pPr>
            <a:fld id="{BA2C347D-DD85-4A3F-8A5C-DFEF8CFF1FF8}" type="slidenum">
              <a:rPr lang="en-US" altLang="en-US"/>
              <a:pPr>
                <a:defRPr/>
              </a:pPr>
              <a:t>‹#›</a:t>
            </a:fld>
            <a:endParaRPr lang="en-US" altLang="en-US"/>
          </a:p>
        </p:txBody>
      </p:sp>
    </p:spTree>
    <p:extLst>
      <p:ext uri="{BB962C8B-B14F-4D97-AF65-F5344CB8AC3E}">
        <p14:creationId xmlns:p14="http://schemas.microsoft.com/office/powerpoint/2010/main" val="4201506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DCAFADF5-42CE-475D-A3DE-6FF831FECE90}"/>
              </a:ext>
            </a:extLst>
          </p:cNvPr>
          <p:cNvSpPr>
            <a:spLocks noGrp="1" noChangeArrowheads="1"/>
          </p:cNvSpPr>
          <p:nvPr>
            <p:ph type="sldNum" sz="quarter" idx="10"/>
          </p:nvPr>
        </p:nvSpPr>
        <p:spPr>
          <a:ln/>
        </p:spPr>
        <p:txBody>
          <a:bodyPr/>
          <a:lstStyle>
            <a:lvl1pPr>
              <a:defRPr/>
            </a:lvl1pPr>
          </a:lstStyle>
          <a:p>
            <a:pPr>
              <a:defRPr/>
            </a:pPr>
            <a:fld id="{8C3D05AE-140F-4577-B714-DA2389EC6535}" type="slidenum">
              <a:rPr lang="en-US" altLang="en-US"/>
              <a:pPr>
                <a:defRPr/>
              </a:pPr>
              <a:t>‹#›</a:t>
            </a:fld>
            <a:endParaRPr lang="en-US" altLang="en-US"/>
          </a:p>
        </p:txBody>
      </p:sp>
    </p:spTree>
    <p:extLst>
      <p:ext uri="{BB962C8B-B14F-4D97-AF65-F5344CB8AC3E}">
        <p14:creationId xmlns:p14="http://schemas.microsoft.com/office/powerpoint/2010/main" val="3055432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1FE070D1-0E14-4090-991E-1D3BECE1C688}"/>
              </a:ext>
            </a:extLst>
          </p:cNvPr>
          <p:cNvSpPr>
            <a:spLocks noGrp="1" noChangeArrowheads="1"/>
          </p:cNvSpPr>
          <p:nvPr>
            <p:ph type="sldNum" sz="quarter" idx="10"/>
          </p:nvPr>
        </p:nvSpPr>
        <p:spPr>
          <a:ln/>
        </p:spPr>
        <p:txBody>
          <a:bodyPr/>
          <a:lstStyle>
            <a:lvl1pPr>
              <a:defRPr/>
            </a:lvl1pPr>
          </a:lstStyle>
          <a:p>
            <a:pPr>
              <a:defRPr/>
            </a:pPr>
            <a:fld id="{896B64B2-1B39-4321-AFB3-72D7C836844B}" type="slidenum">
              <a:rPr lang="en-US" altLang="en-US"/>
              <a:pPr>
                <a:defRPr/>
              </a:pPr>
              <a:t>‹#›</a:t>
            </a:fld>
            <a:endParaRPr lang="en-US" altLang="en-US"/>
          </a:p>
        </p:txBody>
      </p:sp>
    </p:spTree>
    <p:extLst>
      <p:ext uri="{BB962C8B-B14F-4D97-AF65-F5344CB8AC3E}">
        <p14:creationId xmlns:p14="http://schemas.microsoft.com/office/powerpoint/2010/main" val="2766239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a:extLst>
              <a:ext uri="{FF2B5EF4-FFF2-40B4-BE49-F238E27FC236}">
                <a16:creationId xmlns:a16="http://schemas.microsoft.com/office/drawing/2014/main" xmlns="" id="{EB3E21C0-BEBB-4E22-8B72-874F00ADCAF6}"/>
              </a:ext>
            </a:extLst>
          </p:cNvPr>
          <p:cNvSpPr>
            <a:spLocks noGrp="1" noChangeArrowheads="1"/>
          </p:cNvSpPr>
          <p:nvPr>
            <p:ph type="sldNum" sz="quarter" idx="10"/>
          </p:nvPr>
        </p:nvSpPr>
        <p:spPr>
          <a:ln/>
        </p:spPr>
        <p:txBody>
          <a:bodyPr/>
          <a:lstStyle>
            <a:lvl1pPr>
              <a:defRPr/>
            </a:lvl1pPr>
          </a:lstStyle>
          <a:p>
            <a:pPr>
              <a:defRPr/>
            </a:pPr>
            <a:fld id="{D62D8FDA-1971-44E5-A88F-C9DD36360968}" type="slidenum">
              <a:rPr lang="en-US" altLang="en-US"/>
              <a:pPr>
                <a:defRPr/>
              </a:pPr>
              <a:t>‹#›</a:t>
            </a:fld>
            <a:endParaRPr lang="en-US" altLang="en-US"/>
          </a:p>
        </p:txBody>
      </p:sp>
    </p:spTree>
    <p:extLst>
      <p:ext uri="{BB962C8B-B14F-4D97-AF65-F5344CB8AC3E}">
        <p14:creationId xmlns:p14="http://schemas.microsoft.com/office/powerpoint/2010/main" val="713563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sldNum" sz="quarter" idx="10"/>
          </p:nvPr>
        </p:nvSpPr>
        <p:spPr>
          <a:ln/>
        </p:spPr>
        <p:txBody>
          <a:bodyPr/>
          <a:lstStyle>
            <a:lvl1pPr>
              <a:defRPr/>
            </a:lvl1pPr>
          </a:lstStyle>
          <a:p>
            <a:pPr>
              <a:defRPr/>
            </a:pPr>
            <a:fld id="{C5F8FFCC-7B83-4333-A3F0-0918E3EFDF97}" type="slidenum">
              <a:rPr lang="en-US" altLang="en-US">
                <a:solidFill>
                  <a:srgbClr val="CCCCFF"/>
                </a:solidFill>
              </a:rPr>
              <a:pPr>
                <a:defRPr/>
              </a:pPr>
              <a:t>‹#›</a:t>
            </a:fld>
            <a:endParaRPr lang="en-US" altLang="en-US">
              <a:solidFill>
                <a:srgbClr val="CCCCFF"/>
              </a:solidFill>
            </a:endParaRPr>
          </a:p>
        </p:txBody>
      </p:sp>
    </p:spTree>
    <p:extLst>
      <p:ext uri="{BB962C8B-B14F-4D97-AF65-F5344CB8AC3E}">
        <p14:creationId xmlns:p14="http://schemas.microsoft.com/office/powerpoint/2010/main" val="2676434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184CBC5F-D4F0-4F65-9315-C01F492331AB}" type="slidenum">
              <a:rPr lang="en-US" altLang="en-US">
                <a:solidFill>
                  <a:srgbClr val="CCCCFF"/>
                </a:solidFill>
              </a:rPr>
              <a:pPr>
                <a:defRPr/>
              </a:pPr>
              <a:t>‹#›</a:t>
            </a:fld>
            <a:endParaRPr lang="en-US" altLang="en-US">
              <a:solidFill>
                <a:srgbClr val="CCCCFF"/>
              </a:solidFill>
            </a:endParaRPr>
          </a:p>
        </p:txBody>
      </p:sp>
    </p:spTree>
    <p:extLst>
      <p:ext uri="{BB962C8B-B14F-4D97-AF65-F5344CB8AC3E}">
        <p14:creationId xmlns:p14="http://schemas.microsoft.com/office/powerpoint/2010/main" val="3907619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17B24DD7-C042-4471-93FD-C0D2057DDA59}" type="slidenum">
              <a:rPr lang="en-US" altLang="en-US">
                <a:solidFill>
                  <a:srgbClr val="CCCCFF"/>
                </a:solidFill>
              </a:rPr>
              <a:pPr>
                <a:defRPr/>
              </a:pPr>
              <a:t>‹#›</a:t>
            </a:fld>
            <a:endParaRPr lang="en-US" altLang="en-US">
              <a:solidFill>
                <a:srgbClr val="CCCCFF"/>
              </a:solidFill>
            </a:endParaRPr>
          </a:p>
        </p:txBody>
      </p:sp>
    </p:spTree>
    <p:extLst>
      <p:ext uri="{BB962C8B-B14F-4D97-AF65-F5344CB8AC3E}">
        <p14:creationId xmlns:p14="http://schemas.microsoft.com/office/powerpoint/2010/main" val="286032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55CB0F24-2D57-4D1C-BD71-C6ABFDED0F75}" type="slidenum">
              <a:rPr lang="en-US" altLang="en-US">
                <a:solidFill>
                  <a:srgbClr val="CCCCFF"/>
                </a:solidFill>
              </a:rPr>
              <a:pPr>
                <a:defRPr/>
              </a:pPr>
              <a:t>‹#›</a:t>
            </a:fld>
            <a:endParaRPr lang="en-US" altLang="en-US">
              <a:solidFill>
                <a:srgbClr val="CCCCFF"/>
              </a:solidFill>
            </a:endParaRPr>
          </a:p>
        </p:txBody>
      </p:sp>
    </p:spTree>
    <p:extLst>
      <p:ext uri="{BB962C8B-B14F-4D97-AF65-F5344CB8AC3E}">
        <p14:creationId xmlns:p14="http://schemas.microsoft.com/office/powerpoint/2010/main" val="2996491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CE46500C-F344-438C-94E9-791A83D3E55F}" type="slidenum">
              <a:rPr lang="en-US" altLang="en-US">
                <a:solidFill>
                  <a:srgbClr val="CCCCFF"/>
                </a:solidFill>
              </a:rPr>
              <a:pPr>
                <a:defRPr/>
              </a:pPr>
              <a:t>‹#›</a:t>
            </a:fld>
            <a:endParaRPr lang="en-US" altLang="en-US">
              <a:solidFill>
                <a:srgbClr val="CCCCFF"/>
              </a:solidFill>
            </a:endParaRPr>
          </a:p>
        </p:txBody>
      </p:sp>
    </p:spTree>
    <p:extLst>
      <p:ext uri="{BB962C8B-B14F-4D97-AF65-F5344CB8AC3E}">
        <p14:creationId xmlns:p14="http://schemas.microsoft.com/office/powerpoint/2010/main" val="2021257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302AFB47-C5EF-410A-8262-202591A48B1E}" type="slidenum">
              <a:rPr lang="en-US" altLang="en-US">
                <a:solidFill>
                  <a:srgbClr val="CCCCFF"/>
                </a:solidFill>
              </a:rPr>
              <a:pPr>
                <a:defRPr/>
              </a:pPr>
              <a:t>‹#›</a:t>
            </a:fld>
            <a:endParaRPr lang="en-US" altLang="en-US">
              <a:solidFill>
                <a:srgbClr val="CCCCFF"/>
              </a:solidFill>
            </a:endParaRPr>
          </a:p>
        </p:txBody>
      </p:sp>
    </p:spTree>
    <p:extLst>
      <p:ext uri="{BB962C8B-B14F-4D97-AF65-F5344CB8AC3E}">
        <p14:creationId xmlns:p14="http://schemas.microsoft.com/office/powerpoint/2010/main" val="70331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72BDB49B-DD09-4F3B-A362-0E76182E4F07}" type="slidenum">
              <a:rPr lang="en-US" altLang="en-US">
                <a:solidFill>
                  <a:srgbClr val="CCCCFF"/>
                </a:solidFill>
              </a:rPr>
              <a:pPr>
                <a:defRPr/>
              </a:pPr>
              <a:t>‹#›</a:t>
            </a:fld>
            <a:endParaRPr lang="en-US" altLang="en-US">
              <a:solidFill>
                <a:srgbClr val="CCCCFF"/>
              </a:solidFill>
            </a:endParaRPr>
          </a:p>
        </p:txBody>
      </p:sp>
    </p:spTree>
    <p:extLst>
      <p:ext uri="{BB962C8B-B14F-4D97-AF65-F5344CB8AC3E}">
        <p14:creationId xmlns:p14="http://schemas.microsoft.com/office/powerpoint/2010/main" val="2615765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53E6BF59-55AB-4EBB-9134-53C5C9DED878}"/>
              </a:ext>
            </a:extLst>
          </p:cNvPr>
          <p:cNvSpPr>
            <a:spLocks noGrp="1" noChangeArrowheads="1"/>
          </p:cNvSpPr>
          <p:nvPr>
            <p:ph type="sldNum" sz="quarter" idx="10"/>
          </p:nvPr>
        </p:nvSpPr>
        <p:spPr>
          <a:ln/>
        </p:spPr>
        <p:txBody>
          <a:bodyPr/>
          <a:lstStyle>
            <a:lvl1pPr>
              <a:defRPr/>
            </a:lvl1pPr>
          </a:lstStyle>
          <a:p>
            <a:pPr>
              <a:defRPr/>
            </a:pPr>
            <a:fld id="{B071B7A9-93AE-4E01-B2AD-6B9E283E7583}" type="slidenum">
              <a:rPr lang="en-US" altLang="en-US"/>
              <a:pPr>
                <a:defRPr/>
              </a:pPr>
              <a:t>‹#›</a:t>
            </a:fld>
            <a:endParaRPr lang="en-US" altLang="en-US"/>
          </a:p>
        </p:txBody>
      </p:sp>
    </p:spTree>
    <p:extLst>
      <p:ext uri="{BB962C8B-B14F-4D97-AF65-F5344CB8AC3E}">
        <p14:creationId xmlns:p14="http://schemas.microsoft.com/office/powerpoint/2010/main" val="9618170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11E50F44-196B-43D8-8941-1215A43CC4E3}" type="slidenum">
              <a:rPr lang="en-US" altLang="en-US">
                <a:solidFill>
                  <a:srgbClr val="CCCCFF"/>
                </a:solidFill>
              </a:rPr>
              <a:pPr>
                <a:defRPr/>
              </a:pPr>
              <a:t>‹#›</a:t>
            </a:fld>
            <a:endParaRPr lang="en-US" altLang="en-US">
              <a:solidFill>
                <a:srgbClr val="CCCCFF"/>
              </a:solidFill>
            </a:endParaRPr>
          </a:p>
        </p:txBody>
      </p:sp>
    </p:spTree>
    <p:extLst>
      <p:ext uri="{BB962C8B-B14F-4D97-AF65-F5344CB8AC3E}">
        <p14:creationId xmlns:p14="http://schemas.microsoft.com/office/powerpoint/2010/main" val="45520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B05EE8EF-850C-477E-89B7-144DE406D8A3}" type="slidenum">
              <a:rPr lang="en-US" altLang="en-US">
                <a:solidFill>
                  <a:srgbClr val="CCCCFF"/>
                </a:solidFill>
              </a:rPr>
              <a:pPr>
                <a:defRPr/>
              </a:pPr>
              <a:t>‹#›</a:t>
            </a:fld>
            <a:endParaRPr lang="en-US" altLang="en-US">
              <a:solidFill>
                <a:srgbClr val="CCCCFF"/>
              </a:solidFill>
            </a:endParaRPr>
          </a:p>
        </p:txBody>
      </p:sp>
    </p:spTree>
    <p:extLst>
      <p:ext uri="{BB962C8B-B14F-4D97-AF65-F5344CB8AC3E}">
        <p14:creationId xmlns:p14="http://schemas.microsoft.com/office/powerpoint/2010/main" val="4182240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78C9B740-B6D1-4B3A-9783-AC713E77E085}" type="slidenum">
              <a:rPr lang="en-US" altLang="en-US">
                <a:solidFill>
                  <a:srgbClr val="CCCCFF"/>
                </a:solidFill>
              </a:rPr>
              <a:pPr>
                <a:defRPr/>
              </a:pPr>
              <a:t>‹#›</a:t>
            </a:fld>
            <a:endParaRPr lang="en-US" altLang="en-US">
              <a:solidFill>
                <a:srgbClr val="CCCCFF"/>
              </a:solidFill>
            </a:endParaRPr>
          </a:p>
        </p:txBody>
      </p:sp>
    </p:spTree>
    <p:extLst>
      <p:ext uri="{BB962C8B-B14F-4D97-AF65-F5344CB8AC3E}">
        <p14:creationId xmlns:p14="http://schemas.microsoft.com/office/powerpoint/2010/main" val="4268048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300AAE7A-91A9-4C9B-A201-BA1A94F131DD}" type="slidenum">
              <a:rPr lang="en-US" altLang="en-US">
                <a:solidFill>
                  <a:srgbClr val="CCCCFF"/>
                </a:solidFill>
              </a:rPr>
              <a:pPr>
                <a:defRPr/>
              </a:pPr>
              <a:t>‹#›</a:t>
            </a:fld>
            <a:endParaRPr lang="en-US" altLang="en-US">
              <a:solidFill>
                <a:srgbClr val="CCCCFF"/>
              </a:solidFill>
            </a:endParaRPr>
          </a:p>
        </p:txBody>
      </p:sp>
    </p:spTree>
    <p:extLst>
      <p:ext uri="{BB962C8B-B14F-4D97-AF65-F5344CB8AC3E}">
        <p14:creationId xmlns:p14="http://schemas.microsoft.com/office/powerpoint/2010/main" val="25229903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40B5BA46-5F50-4456-A67B-7289B81434F2}" type="slidenum">
              <a:rPr lang="en-US" altLang="en-US">
                <a:solidFill>
                  <a:srgbClr val="CCCCFF"/>
                </a:solidFill>
              </a:rPr>
              <a:pPr>
                <a:defRPr/>
              </a:pPr>
              <a:t>‹#›</a:t>
            </a:fld>
            <a:endParaRPr lang="en-US" altLang="en-US">
              <a:solidFill>
                <a:srgbClr val="CCCCFF"/>
              </a:solidFill>
            </a:endParaRPr>
          </a:p>
        </p:txBody>
      </p:sp>
    </p:spTree>
    <p:extLst>
      <p:ext uri="{BB962C8B-B14F-4D97-AF65-F5344CB8AC3E}">
        <p14:creationId xmlns:p14="http://schemas.microsoft.com/office/powerpoint/2010/main" val="24849336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标题和内容">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762000" y="1600200"/>
            <a:ext cx="8004048" cy="45720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11" name="Title 10"/>
          <p:cNvSpPr>
            <a:spLocks noGrp="1"/>
          </p:cNvSpPr>
          <p:nvPr>
            <p:ph type="title"/>
          </p:nvPr>
        </p:nvSpPr>
        <p:spPr/>
        <p:txBody>
          <a:bodyPr/>
          <a:lstStyle/>
          <a:p>
            <a:r>
              <a:rPr lang="zh-CN" altLang="en-US"/>
              <a:t>单击此处编辑母版标题样式</a:t>
            </a:r>
            <a:endParaRPr lang="en-US"/>
          </a:p>
        </p:txBody>
      </p:sp>
      <p:sp>
        <p:nvSpPr>
          <p:cNvPr id="4" name="Date Placeholder 11"/>
          <p:cNvSpPr>
            <a:spLocks noGrp="1"/>
          </p:cNvSpPr>
          <p:nvPr>
            <p:ph type="dt" sz="half" idx="10"/>
          </p:nvPr>
        </p:nvSpPr>
        <p:spPr>
          <a:xfrm>
            <a:off x="0" y="0"/>
            <a:ext cx="0" cy="0"/>
          </a:xfrm>
        </p:spPr>
        <p:txBody>
          <a:bodyPr/>
          <a:lstStyle>
            <a:lvl1pPr>
              <a:defRPr/>
            </a:lvl1pPr>
          </a:lstStyle>
          <a:p>
            <a:pPr eaLnBrk="0" fontAlgn="base" hangingPunct="0">
              <a:spcBef>
                <a:spcPct val="0"/>
              </a:spcBef>
              <a:spcAft>
                <a:spcPct val="0"/>
              </a:spcAft>
              <a:defRPr/>
            </a:pPr>
            <a:fld id="{1EB25479-7A2F-44DB-8E5E-4234558E71CC}" type="datetimeFigureOut">
              <a:rPr lang="en-US">
                <a:solidFill>
                  <a:srgbClr val="CCCCFF"/>
                </a:solidFill>
                <a:latin typeface="Arial" panose="020B0604020202020204" pitchFamily="34" charset="0"/>
              </a:rPr>
              <a:pPr eaLnBrk="0" fontAlgn="base" hangingPunct="0">
                <a:spcBef>
                  <a:spcPct val="0"/>
                </a:spcBef>
                <a:spcAft>
                  <a:spcPct val="0"/>
                </a:spcAft>
                <a:defRPr/>
              </a:pPr>
              <a:t>3/8/2020</a:t>
            </a:fld>
            <a:endParaRPr lang="en-US">
              <a:solidFill>
                <a:srgbClr val="CCCCFF"/>
              </a:solidFill>
              <a:latin typeface="Arial" panose="020B0604020202020204" pitchFamily="34" charset="0"/>
            </a:endParaRPr>
          </a:p>
        </p:txBody>
      </p:sp>
      <p:sp>
        <p:nvSpPr>
          <p:cNvPr id="5" name="Slide Number Placeholder 12"/>
          <p:cNvSpPr>
            <a:spLocks noGrp="1"/>
          </p:cNvSpPr>
          <p:nvPr>
            <p:ph type="sldNum" sz="quarter" idx="11"/>
          </p:nvPr>
        </p:nvSpPr>
        <p:spPr/>
        <p:txBody>
          <a:bodyPr/>
          <a:lstStyle>
            <a:lvl1pPr>
              <a:defRPr/>
            </a:lvl1pPr>
          </a:lstStyle>
          <a:p>
            <a:pPr>
              <a:defRPr/>
            </a:pPr>
            <a:fld id="{5D94831D-0CAA-4180-BBB5-ACF48C3A91C9}" type="slidenum">
              <a:rPr lang="en-US">
                <a:solidFill>
                  <a:srgbClr val="CCCCFF"/>
                </a:solidFill>
              </a:rPr>
              <a:pPr>
                <a:defRPr/>
              </a:pPr>
              <a:t>‹#›</a:t>
            </a:fld>
            <a:endParaRPr lang="en-US">
              <a:solidFill>
                <a:srgbClr val="CCCCFF"/>
              </a:solidFill>
            </a:endParaRPr>
          </a:p>
        </p:txBody>
      </p:sp>
      <p:sp>
        <p:nvSpPr>
          <p:cNvPr id="6" name="Footer Placeholder 13"/>
          <p:cNvSpPr>
            <a:spLocks noGrp="1"/>
          </p:cNvSpPr>
          <p:nvPr>
            <p:ph type="ftr" sz="quarter" idx="12"/>
          </p:nvPr>
        </p:nvSpPr>
        <p:spPr>
          <a:xfrm>
            <a:off x="0" y="0"/>
            <a:ext cx="0" cy="0"/>
          </a:xfrm>
        </p:spPr>
        <p:txBody>
          <a:bodyPr/>
          <a:lstStyle>
            <a:lvl1pPr>
              <a:defRPr/>
            </a:lvl1pPr>
          </a:lstStyle>
          <a:p>
            <a:pPr eaLnBrk="0" fontAlgn="base" hangingPunct="0">
              <a:spcBef>
                <a:spcPct val="0"/>
              </a:spcBef>
              <a:spcAft>
                <a:spcPct val="0"/>
              </a:spcAft>
              <a:defRPr/>
            </a:pPr>
            <a:endParaRPr lang="en-US">
              <a:solidFill>
                <a:srgbClr val="CCCCFF"/>
              </a:solidFill>
              <a:latin typeface="Arial" panose="020B0604020202020204" pitchFamily="34" charset="0"/>
            </a:endParaRPr>
          </a:p>
        </p:txBody>
      </p:sp>
    </p:spTree>
    <p:extLst>
      <p:ext uri="{BB962C8B-B14F-4D97-AF65-F5344CB8AC3E}">
        <p14:creationId xmlns:p14="http://schemas.microsoft.com/office/powerpoint/2010/main" val="40228489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sldNum" sz="quarter" idx="10"/>
          </p:nvPr>
        </p:nvSpPr>
        <p:spPr>
          <a:ln/>
        </p:spPr>
        <p:txBody>
          <a:bodyPr/>
          <a:lstStyle>
            <a:lvl1pPr>
              <a:defRPr/>
            </a:lvl1pPr>
          </a:lstStyle>
          <a:p>
            <a:pPr>
              <a:defRPr/>
            </a:pPr>
            <a:fld id="{03230000-EE3A-4606-8F4E-B3CE2709E558}" type="slidenum">
              <a:rPr lang="en-US" altLang="en-US">
                <a:solidFill>
                  <a:srgbClr val="CCCCFF"/>
                </a:solidFill>
              </a:rPr>
              <a:pPr>
                <a:defRPr/>
              </a:pPr>
              <a:t>‹#›</a:t>
            </a:fld>
            <a:endParaRPr lang="en-US" altLang="en-US">
              <a:solidFill>
                <a:srgbClr val="CCCCFF"/>
              </a:solidFill>
            </a:endParaRPr>
          </a:p>
        </p:txBody>
      </p:sp>
    </p:spTree>
    <p:extLst>
      <p:ext uri="{BB962C8B-B14F-4D97-AF65-F5344CB8AC3E}">
        <p14:creationId xmlns:p14="http://schemas.microsoft.com/office/powerpoint/2010/main" val="1133416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xmlns="" id="{F789F2E8-EC8E-476C-9F4B-0118669BE696}"/>
              </a:ext>
            </a:extLst>
          </p:cNvPr>
          <p:cNvSpPr>
            <a:spLocks noGrp="1" noChangeArrowheads="1"/>
          </p:cNvSpPr>
          <p:nvPr>
            <p:ph type="sldNum" sz="quarter" idx="10"/>
          </p:nvPr>
        </p:nvSpPr>
        <p:spPr>
          <a:ln/>
        </p:spPr>
        <p:txBody>
          <a:bodyPr/>
          <a:lstStyle>
            <a:lvl1pPr>
              <a:defRPr/>
            </a:lvl1pPr>
          </a:lstStyle>
          <a:p>
            <a:pPr>
              <a:defRPr/>
            </a:pPr>
            <a:fld id="{33917C2A-CB9D-4EE5-837F-431C666A55CF}" type="slidenum">
              <a:rPr lang="en-US" altLang="en-US"/>
              <a:pPr>
                <a:defRPr/>
              </a:pPr>
              <a:t>‹#›</a:t>
            </a:fld>
            <a:endParaRPr lang="en-US" altLang="en-US"/>
          </a:p>
        </p:txBody>
      </p:sp>
    </p:spTree>
    <p:extLst>
      <p:ext uri="{BB962C8B-B14F-4D97-AF65-F5344CB8AC3E}">
        <p14:creationId xmlns:p14="http://schemas.microsoft.com/office/powerpoint/2010/main" val="1938583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C188CF08-0731-435B-833E-5E67E509D51A}"/>
              </a:ext>
            </a:extLst>
          </p:cNvPr>
          <p:cNvSpPr>
            <a:spLocks noGrp="1" noChangeArrowheads="1"/>
          </p:cNvSpPr>
          <p:nvPr>
            <p:ph type="sldNum" sz="quarter" idx="10"/>
          </p:nvPr>
        </p:nvSpPr>
        <p:spPr>
          <a:ln/>
        </p:spPr>
        <p:txBody>
          <a:bodyPr/>
          <a:lstStyle>
            <a:lvl1pPr>
              <a:defRPr/>
            </a:lvl1pPr>
          </a:lstStyle>
          <a:p>
            <a:pPr>
              <a:defRPr/>
            </a:pPr>
            <a:fld id="{CD60E92C-7CE1-4EFE-83DC-DABF7E6A130B}" type="slidenum">
              <a:rPr lang="en-US" altLang="en-US"/>
              <a:pPr>
                <a:defRPr/>
              </a:pPr>
              <a:t>‹#›</a:t>
            </a:fld>
            <a:endParaRPr lang="en-US" altLang="en-US"/>
          </a:p>
        </p:txBody>
      </p:sp>
    </p:spTree>
    <p:extLst>
      <p:ext uri="{BB962C8B-B14F-4D97-AF65-F5344CB8AC3E}">
        <p14:creationId xmlns:p14="http://schemas.microsoft.com/office/powerpoint/2010/main" val="4187469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523176B3-D4EA-426F-B523-CC7FEB9E4182}"/>
              </a:ext>
            </a:extLst>
          </p:cNvPr>
          <p:cNvSpPr>
            <a:spLocks noGrp="1" noChangeArrowheads="1"/>
          </p:cNvSpPr>
          <p:nvPr>
            <p:ph type="sldNum" sz="quarter" idx="10"/>
          </p:nvPr>
        </p:nvSpPr>
        <p:spPr>
          <a:ln/>
        </p:spPr>
        <p:txBody>
          <a:bodyPr/>
          <a:lstStyle>
            <a:lvl1pPr>
              <a:defRPr/>
            </a:lvl1pPr>
          </a:lstStyle>
          <a:p>
            <a:pPr>
              <a:defRPr/>
            </a:pPr>
            <a:fld id="{F265A1AA-9B19-4EB4-AAEB-CAABF889A3A2}" type="slidenum">
              <a:rPr lang="en-US" altLang="en-US"/>
              <a:pPr>
                <a:defRPr/>
              </a:pPr>
              <a:t>‹#›</a:t>
            </a:fld>
            <a:endParaRPr lang="en-US" altLang="en-US"/>
          </a:p>
        </p:txBody>
      </p:sp>
    </p:spTree>
    <p:extLst>
      <p:ext uri="{BB962C8B-B14F-4D97-AF65-F5344CB8AC3E}">
        <p14:creationId xmlns:p14="http://schemas.microsoft.com/office/powerpoint/2010/main" val="1545075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AB083AB9-EF24-4897-AAAE-66289464A49F}"/>
              </a:ext>
            </a:extLst>
          </p:cNvPr>
          <p:cNvSpPr>
            <a:spLocks noGrp="1" noChangeArrowheads="1"/>
          </p:cNvSpPr>
          <p:nvPr>
            <p:ph type="sldNum" sz="quarter" idx="10"/>
          </p:nvPr>
        </p:nvSpPr>
        <p:spPr>
          <a:ln/>
        </p:spPr>
        <p:txBody>
          <a:bodyPr/>
          <a:lstStyle>
            <a:lvl1pPr>
              <a:defRPr/>
            </a:lvl1pPr>
          </a:lstStyle>
          <a:p>
            <a:pPr>
              <a:defRPr/>
            </a:pPr>
            <a:fld id="{6341121C-417B-44EF-A551-4EDFF3645A24}" type="slidenum">
              <a:rPr lang="en-US" altLang="en-US"/>
              <a:pPr>
                <a:defRPr/>
              </a:pPr>
              <a:t>‹#›</a:t>
            </a:fld>
            <a:endParaRPr lang="en-US" altLang="en-US"/>
          </a:p>
        </p:txBody>
      </p:sp>
    </p:spTree>
    <p:extLst>
      <p:ext uri="{BB962C8B-B14F-4D97-AF65-F5344CB8AC3E}">
        <p14:creationId xmlns:p14="http://schemas.microsoft.com/office/powerpoint/2010/main" val="1539636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B5830F7-133C-4475-BE17-98199480D920}"/>
              </a:ext>
            </a:extLst>
          </p:cNvPr>
          <p:cNvSpPr>
            <a:spLocks noGrp="1" noChangeArrowheads="1"/>
          </p:cNvSpPr>
          <p:nvPr>
            <p:ph type="sldNum" sz="quarter" idx="10"/>
          </p:nvPr>
        </p:nvSpPr>
        <p:spPr>
          <a:ln/>
        </p:spPr>
        <p:txBody>
          <a:bodyPr/>
          <a:lstStyle>
            <a:lvl1pPr>
              <a:defRPr/>
            </a:lvl1pPr>
          </a:lstStyle>
          <a:p>
            <a:pPr>
              <a:defRPr/>
            </a:pPr>
            <a:fld id="{AC154413-7142-4F13-84C2-ECF135A7C6F4}" type="slidenum">
              <a:rPr lang="en-US" altLang="en-US"/>
              <a:pPr>
                <a:defRPr/>
              </a:pPr>
              <a:t>‹#›</a:t>
            </a:fld>
            <a:endParaRPr lang="en-US" altLang="en-US"/>
          </a:p>
        </p:txBody>
      </p:sp>
    </p:spTree>
    <p:extLst>
      <p:ext uri="{BB962C8B-B14F-4D97-AF65-F5344CB8AC3E}">
        <p14:creationId xmlns:p14="http://schemas.microsoft.com/office/powerpoint/2010/main" val="2829230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xmlns="" id="{138488C4-0BFA-4983-94C2-FE09DBA30C91}"/>
              </a:ext>
            </a:extLst>
          </p:cNvPr>
          <p:cNvSpPr>
            <a:spLocks noGrp="1" noChangeArrowheads="1"/>
          </p:cNvSpPr>
          <p:nvPr>
            <p:ph type="sldNum" sz="quarter" idx="10"/>
          </p:nvPr>
        </p:nvSpPr>
        <p:spPr>
          <a:ln/>
        </p:spPr>
        <p:txBody>
          <a:bodyPr/>
          <a:lstStyle>
            <a:lvl1pPr>
              <a:defRPr/>
            </a:lvl1pPr>
          </a:lstStyle>
          <a:p>
            <a:pPr>
              <a:defRPr/>
            </a:pPr>
            <a:fld id="{333FAF66-D0D0-42CB-BE85-2698361CDEEC}" type="slidenum">
              <a:rPr lang="en-US" altLang="en-US"/>
              <a:pPr>
                <a:defRPr/>
              </a:pPr>
              <a:t>‹#›</a:t>
            </a:fld>
            <a:endParaRPr lang="en-US" altLang="en-US"/>
          </a:p>
        </p:txBody>
      </p:sp>
    </p:spTree>
    <p:extLst>
      <p:ext uri="{BB962C8B-B14F-4D97-AF65-F5344CB8AC3E}">
        <p14:creationId xmlns:p14="http://schemas.microsoft.com/office/powerpoint/2010/main" val="3484822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xmlns="" id="{38D96951-794F-4656-A7CD-694052E5C48A}"/>
              </a:ext>
            </a:extLst>
          </p:cNvPr>
          <p:cNvSpPr>
            <a:spLocks noGrp="1" noChangeArrowheads="1"/>
          </p:cNvSpPr>
          <p:nvPr>
            <p:ph type="sldNum" sz="quarter" idx="10"/>
          </p:nvPr>
        </p:nvSpPr>
        <p:spPr>
          <a:ln/>
        </p:spPr>
        <p:txBody>
          <a:bodyPr/>
          <a:lstStyle>
            <a:lvl1pPr>
              <a:defRPr/>
            </a:lvl1pPr>
          </a:lstStyle>
          <a:p>
            <a:pPr>
              <a:defRPr/>
            </a:pPr>
            <a:fld id="{3A355496-5D5B-4C3E-8FD6-8FB4FDB23CC8}" type="slidenum">
              <a:rPr lang="en-US" altLang="en-US"/>
              <a:pPr>
                <a:defRPr/>
              </a:pPr>
              <a:t>‹#›</a:t>
            </a:fld>
            <a:endParaRPr lang="en-US" altLang="en-US"/>
          </a:p>
        </p:txBody>
      </p:sp>
    </p:spTree>
    <p:extLst>
      <p:ext uri="{BB962C8B-B14F-4D97-AF65-F5344CB8AC3E}">
        <p14:creationId xmlns:p14="http://schemas.microsoft.com/office/powerpoint/2010/main" val="3497907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CEF6D5"/>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36812852-87FC-4EA3-AD81-8DA5E0345D67}"/>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8D1007FA-4EB9-482E-A3F3-18E0AC0759A1}"/>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8612" name="Rectangle 4">
            <a:extLst>
              <a:ext uri="{FF2B5EF4-FFF2-40B4-BE49-F238E27FC236}">
                <a16:creationId xmlns:a16="http://schemas.microsoft.com/office/drawing/2014/main" xmlns="" id="{34B780F0-BC4C-4EDC-9293-1D60806EAADF}"/>
              </a:ext>
            </a:extLst>
          </p:cNvPr>
          <p:cNvSpPr>
            <a:spLocks noGrp="1" noChangeArrowheads="1"/>
          </p:cNvSpPr>
          <p:nvPr>
            <p:ph type="sldNum" sz="quarter" idx="4"/>
          </p:nvPr>
        </p:nvSpPr>
        <p:spPr bwMode="auto">
          <a:xfrm>
            <a:off x="3352800" y="6324600"/>
            <a:ext cx="2286000" cy="3810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panose="02020603050405020304" pitchFamily="18" charset="0"/>
              </a:defRPr>
            </a:lvl1pPr>
          </a:lstStyle>
          <a:p>
            <a:pPr>
              <a:defRPr/>
            </a:pPr>
            <a:fld id="{A11672AF-5788-48B1-BC46-860F88BF48F1}" type="slidenum">
              <a:rPr lang="en-US" altLang="en-US" smtClean="0"/>
              <a:pPr>
                <a:defRPr/>
              </a:pPr>
              <a:t>‹#›</a:t>
            </a:fld>
            <a:endParaRPr lang="en-US" altLang="en-US"/>
          </a:p>
        </p:txBody>
      </p:sp>
      <p:pic>
        <p:nvPicPr>
          <p:cNvPr id="1029" name="Picture 5" descr="logo_tp">
            <a:extLst>
              <a:ext uri="{FF2B5EF4-FFF2-40B4-BE49-F238E27FC236}">
                <a16:creationId xmlns:a16="http://schemas.microsoft.com/office/drawing/2014/main" xmlns="" id="{8BB2188B-5962-4A98-9995-D3F8B0CBA31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00" y="6400800"/>
            <a:ext cx="12954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6">
            <a:extLst>
              <a:ext uri="{FF2B5EF4-FFF2-40B4-BE49-F238E27FC236}">
                <a16:creationId xmlns:a16="http://schemas.microsoft.com/office/drawing/2014/main" xmlns="" id="{69D63906-0EC1-44E7-B4AF-FFC61BAE9D8F}"/>
              </a:ext>
            </a:extLst>
          </p:cNvPr>
          <p:cNvSpPr>
            <a:spLocks noChangeArrowheads="1"/>
          </p:cNvSpPr>
          <p:nvPr/>
        </p:nvSpPr>
        <p:spPr bwMode="auto">
          <a:xfrm>
            <a:off x="7315200" y="6478588"/>
            <a:ext cx="1828800" cy="227012"/>
          </a:xfrm>
          <a:prstGeom prst="rect">
            <a:avLst/>
          </a:prstGeom>
          <a:noFill/>
          <a:ln>
            <a:noFill/>
          </a:ln>
          <a:effectLst/>
        </p:spPr>
        <p:txBody>
          <a:bodyPr wrap="none"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FontTx/>
              <a:buChar char="©"/>
              <a:defRPr/>
            </a:pPr>
            <a:r>
              <a:rPr lang="en-US" altLang="en-US" sz="1200" b="1" i="1" dirty="0">
                <a:solidFill>
                  <a:srgbClr val="000000"/>
                </a:solidFill>
                <a:latin typeface="Book Antiqua" panose="02040602050305030304" pitchFamily="18" charset="0"/>
              </a:rPr>
              <a:t>The McGraw-Hill Companies, 2005</a:t>
            </a:r>
          </a:p>
        </p:txBody>
      </p:sp>
    </p:spTree>
    <p:extLst>
      <p:ext uri="{BB962C8B-B14F-4D97-AF65-F5344CB8AC3E}">
        <p14:creationId xmlns:p14="http://schemas.microsoft.com/office/powerpoint/2010/main" val="3113484475"/>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ctr" rtl="0" eaLnBrk="0" fontAlgn="base" hangingPunct="0">
        <a:spcBef>
          <a:spcPct val="0"/>
        </a:spcBef>
        <a:spcAft>
          <a:spcPct val="0"/>
        </a:spcAft>
        <a:defRPr sz="4400" kern="1200">
          <a:solidFill>
            <a:schemeClr val="bg2"/>
          </a:solidFill>
          <a:latin typeface="+mj-lt"/>
          <a:ea typeface="+mj-ea"/>
          <a:cs typeface="+mj-cs"/>
        </a:defRPr>
      </a:lvl1pPr>
      <a:lvl2pPr algn="ctr" rtl="0" eaLnBrk="0" fontAlgn="base" hangingPunct="0">
        <a:spcBef>
          <a:spcPct val="0"/>
        </a:spcBef>
        <a:spcAft>
          <a:spcPct val="0"/>
        </a:spcAft>
        <a:defRPr sz="4400">
          <a:solidFill>
            <a:schemeClr val="bg2"/>
          </a:solidFill>
          <a:latin typeface="Tahoma" panose="020B0604030504040204" pitchFamily="34" charset="0"/>
        </a:defRPr>
      </a:lvl2pPr>
      <a:lvl3pPr algn="ctr" rtl="0" eaLnBrk="0" fontAlgn="base" hangingPunct="0">
        <a:spcBef>
          <a:spcPct val="0"/>
        </a:spcBef>
        <a:spcAft>
          <a:spcPct val="0"/>
        </a:spcAft>
        <a:defRPr sz="4400">
          <a:solidFill>
            <a:schemeClr val="bg2"/>
          </a:solidFill>
          <a:latin typeface="Tahoma" panose="020B0604030504040204" pitchFamily="34" charset="0"/>
        </a:defRPr>
      </a:lvl3pPr>
      <a:lvl4pPr algn="ctr" rtl="0" eaLnBrk="0" fontAlgn="base" hangingPunct="0">
        <a:spcBef>
          <a:spcPct val="0"/>
        </a:spcBef>
        <a:spcAft>
          <a:spcPct val="0"/>
        </a:spcAft>
        <a:defRPr sz="4400">
          <a:solidFill>
            <a:schemeClr val="bg2"/>
          </a:solidFill>
          <a:latin typeface="Tahoma" panose="020B0604030504040204" pitchFamily="34" charset="0"/>
        </a:defRPr>
      </a:lvl4pPr>
      <a:lvl5pPr algn="ctr" rtl="0" eaLnBrk="0" fontAlgn="base" hangingPunct="0">
        <a:spcBef>
          <a:spcPct val="0"/>
        </a:spcBef>
        <a:spcAft>
          <a:spcPct val="0"/>
        </a:spcAft>
        <a:defRPr sz="4400">
          <a:solidFill>
            <a:schemeClr val="bg2"/>
          </a:solidFill>
          <a:latin typeface="Tahoma" panose="020B0604030504040204" pitchFamily="34" charset="0"/>
        </a:defRPr>
      </a:lvl5pPr>
      <a:lvl6pPr marL="457200" algn="ctr" rtl="0" fontAlgn="base">
        <a:spcBef>
          <a:spcPct val="0"/>
        </a:spcBef>
        <a:spcAft>
          <a:spcPct val="0"/>
        </a:spcAft>
        <a:defRPr sz="4400">
          <a:solidFill>
            <a:schemeClr val="bg2"/>
          </a:solidFill>
          <a:latin typeface="Tahoma" panose="020B0604030504040204" pitchFamily="34" charset="0"/>
        </a:defRPr>
      </a:lvl6pPr>
      <a:lvl7pPr marL="914400" algn="ctr" rtl="0" fontAlgn="base">
        <a:spcBef>
          <a:spcPct val="0"/>
        </a:spcBef>
        <a:spcAft>
          <a:spcPct val="0"/>
        </a:spcAft>
        <a:defRPr sz="4400">
          <a:solidFill>
            <a:schemeClr val="bg2"/>
          </a:solidFill>
          <a:latin typeface="Tahoma" panose="020B0604030504040204" pitchFamily="34" charset="0"/>
        </a:defRPr>
      </a:lvl7pPr>
      <a:lvl8pPr marL="1371600" algn="ctr" rtl="0" fontAlgn="base">
        <a:spcBef>
          <a:spcPct val="0"/>
        </a:spcBef>
        <a:spcAft>
          <a:spcPct val="0"/>
        </a:spcAft>
        <a:defRPr sz="4400">
          <a:solidFill>
            <a:schemeClr val="bg2"/>
          </a:solidFill>
          <a:latin typeface="Tahoma" panose="020B0604030504040204" pitchFamily="34" charset="0"/>
        </a:defRPr>
      </a:lvl8pPr>
      <a:lvl9pPr marL="1828800" algn="ctr" rtl="0" fontAlgn="base">
        <a:spcBef>
          <a:spcPct val="0"/>
        </a:spcBef>
        <a:spcAft>
          <a:spcPct val="0"/>
        </a:spcAft>
        <a:defRPr sz="4400">
          <a:solidFill>
            <a:schemeClr val="bg2"/>
          </a:solidFill>
          <a:latin typeface="Tahoma" panose="020B0604030504040204" pitchFamily="34" charset="0"/>
        </a:defRPr>
      </a:lvl9pPr>
    </p:titleStyle>
    <p:bodyStyle>
      <a:lvl1pPr marL="342900" indent="-342900" algn="l" rtl="0" eaLnBrk="0" fontAlgn="base" hangingPunct="0">
        <a:spcBef>
          <a:spcPct val="20000"/>
        </a:spcBef>
        <a:spcAft>
          <a:spcPct val="0"/>
        </a:spcAft>
        <a:buChar char="•"/>
        <a:defRPr sz="3200" kern="12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bg2"/>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bg2"/>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bg2"/>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EF6D5"/>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7348" name="Rectangle 4"/>
          <p:cNvSpPr>
            <a:spLocks noGrp="1" noChangeArrowheads="1"/>
          </p:cNvSpPr>
          <p:nvPr>
            <p:ph type="sldNum" sz="quarter" idx="4"/>
          </p:nvPr>
        </p:nvSpPr>
        <p:spPr bwMode="auto">
          <a:xfrm>
            <a:off x="3352800" y="6324600"/>
            <a:ext cx="2286000" cy="3810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anose="02020603050405020304" pitchFamily="18" charset="0"/>
              </a:defRPr>
            </a:lvl1pPr>
          </a:lstStyle>
          <a:p>
            <a:pPr fontAlgn="base">
              <a:spcBef>
                <a:spcPct val="0"/>
              </a:spcBef>
              <a:spcAft>
                <a:spcPct val="0"/>
              </a:spcAft>
              <a:defRPr/>
            </a:pPr>
            <a:fld id="{6C3D265A-DB61-4140-9735-CAF54B462CFD}" type="slidenum">
              <a:rPr lang="en-US" altLang="en-US">
                <a:solidFill>
                  <a:srgbClr val="CCCCFF"/>
                </a:solidFill>
              </a:rPr>
              <a:pPr fontAlgn="base">
                <a:spcBef>
                  <a:spcPct val="0"/>
                </a:spcBef>
                <a:spcAft>
                  <a:spcPct val="0"/>
                </a:spcAft>
                <a:defRPr/>
              </a:pPr>
              <a:t>‹#›</a:t>
            </a:fld>
            <a:endParaRPr lang="en-US" altLang="en-US">
              <a:solidFill>
                <a:srgbClr val="CCCCFF"/>
              </a:solidFill>
            </a:endParaRPr>
          </a:p>
        </p:txBody>
      </p:sp>
      <p:pic>
        <p:nvPicPr>
          <p:cNvPr id="1029" name="Picture 5" descr="logo_tp"/>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200" y="6400800"/>
            <a:ext cx="12954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6"/>
          <p:cNvSpPr>
            <a:spLocks noChangeArrowheads="1"/>
          </p:cNvSpPr>
          <p:nvPr/>
        </p:nvSpPr>
        <p:spPr bwMode="auto">
          <a:xfrm>
            <a:off x="7315200" y="6478588"/>
            <a:ext cx="1828800" cy="227012"/>
          </a:xfrm>
          <a:prstGeom prst="rect">
            <a:avLst/>
          </a:prstGeom>
          <a:noFill/>
          <a:ln>
            <a:noFill/>
          </a:ln>
          <a:effectLst/>
        </p:spPr>
        <p:txBody>
          <a:bodyPr wrap="none"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0" fontAlgn="base" hangingPunct="0">
              <a:spcBef>
                <a:spcPct val="0"/>
              </a:spcBef>
              <a:spcAft>
                <a:spcPct val="0"/>
              </a:spcAft>
              <a:buFontTx/>
              <a:buChar char="©"/>
              <a:defRPr/>
            </a:pPr>
            <a:r>
              <a:rPr lang="en-US" altLang="en-US" sz="1200" b="1" i="1">
                <a:solidFill>
                  <a:srgbClr val="CCCCFF"/>
                </a:solidFill>
                <a:latin typeface="Book Antiqua" panose="02040602050305030304" pitchFamily="18" charset="0"/>
              </a:rPr>
              <a:t>The McGraw-Hill Companies, 2005</a:t>
            </a:r>
          </a:p>
        </p:txBody>
      </p:sp>
    </p:spTree>
    <p:extLst>
      <p:ext uri="{BB962C8B-B14F-4D97-AF65-F5344CB8AC3E}">
        <p14:creationId xmlns:p14="http://schemas.microsoft.com/office/powerpoint/2010/main" val="1953205522"/>
      </p:ext>
    </p:extLst>
  </p:cSld>
  <p:clrMap bg1="dk2" tx1="lt1" bg2="dk1"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hf hdr="0" ftr="0" dt="0"/>
  <p:txStyles>
    <p:titleStyle>
      <a:lvl1pPr algn="ctr" rtl="0" eaLnBrk="0" fontAlgn="base" hangingPunct="0">
        <a:spcBef>
          <a:spcPct val="0"/>
        </a:spcBef>
        <a:spcAft>
          <a:spcPct val="0"/>
        </a:spcAft>
        <a:defRPr sz="4400" kern="1200">
          <a:solidFill>
            <a:schemeClr val="bg2"/>
          </a:solidFill>
          <a:latin typeface="+mj-lt"/>
          <a:ea typeface="+mj-ea"/>
          <a:cs typeface="+mj-cs"/>
        </a:defRPr>
      </a:lvl1pPr>
      <a:lvl2pPr algn="ctr" rtl="0" eaLnBrk="0" fontAlgn="base" hangingPunct="0">
        <a:spcBef>
          <a:spcPct val="0"/>
        </a:spcBef>
        <a:spcAft>
          <a:spcPct val="0"/>
        </a:spcAft>
        <a:defRPr sz="4400">
          <a:solidFill>
            <a:schemeClr val="bg2"/>
          </a:solidFill>
          <a:latin typeface="Tahoma" panose="020B0604030504040204" pitchFamily="34" charset="0"/>
        </a:defRPr>
      </a:lvl2pPr>
      <a:lvl3pPr algn="ctr" rtl="0" eaLnBrk="0" fontAlgn="base" hangingPunct="0">
        <a:spcBef>
          <a:spcPct val="0"/>
        </a:spcBef>
        <a:spcAft>
          <a:spcPct val="0"/>
        </a:spcAft>
        <a:defRPr sz="4400">
          <a:solidFill>
            <a:schemeClr val="bg2"/>
          </a:solidFill>
          <a:latin typeface="Tahoma" panose="020B0604030504040204" pitchFamily="34" charset="0"/>
        </a:defRPr>
      </a:lvl3pPr>
      <a:lvl4pPr algn="ctr" rtl="0" eaLnBrk="0" fontAlgn="base" hangingPunct="0">
        <a:spcBef>
          <a:spcPct val="0"/>
        </a:spcBef>
        <a:spcAft>
          <a:spcPct val="0"/>
        </a:spcAft>
        <a:defRPr sz="4400">
          <a:solidFill>
            <a:schemeClr val="bg2"/>
          </a:solidFill>
          <a:latin typeface="Tahoma" panose="020B0604030504040204" pitchFamily="34" charset="0"/>
        </a:defRPr>
      </a:lvl4pPr>
      <a:lvl5pPr algn="ctr" rtl="0" eaLnBrk="0" fontAlgn="base" hangingPunct="0">
        <a:spcBef>
          <a:spcPct val="0"/>
        </a:spcBef>
        <a:spcAft>
          <a:spcPct val="0"/>
        </a:spcAft>
        <a:defRPr sz="4400">
          <a:solidFill>
            <a:schemeClr val="bg2"/>
          </a:solidFill>
          <a:latin typeface="Tahoma" panose="020B0604030504040204" pitchFamily="34" charset="0"/>
        </a:defRPr>
      </a:lvl5pPr>
      <a:lvl6pPr marL="457200" algn="ctr" rtl="0" fontAlgn="base">
        <a:spcBef>
          <a:spcPct val="0"/>
        </a:spcBef>
        <a:spcAft>
          <a:spcPct val="0"/>
        </a:spcAft>
        <a:defRPr sz="4400">
          <a:solidFill>
            <a:schemeClr val="bg2"/>
          </a:solidFill>
          <a:latin typeface="Tahoma" panose="020B0604030504040204" pitchFamily="34" charset="0"/>
        </a:defRPr>
      </a:lvl6pPr>
      <a:lvl7pPr marL="914400" algn="ctr" rtl="0" fontAlgn="base">
        <a:spcBef>
          <a:spcPct val="0"/>
        </a:spcBef>
        <a:spcAft>
          <a:spcPct val="0"/>
        </a:spcAft>
        <a:defRPr sz="4400">
          <a:solidFill>
            <a:schemeClr val="bg2"/>
          </a:solidFill>
          <a:latin typeface="Tahoma" panose="020B0604030504040204" pitchFamily="34" charset="0"/>
        </a:defRPr>
      </a:lvl7pPr>
      <a:lvl8pPr marL="1371600" algn="ctr" rtl="0" fontAlgn="base">
        <a:spcBef>
          <a:spcPct val="0"/>
        </a:spcBef>
        <a:spcAft>
          <a:spcPct val="0"/>
        </a:spcAft>
        <a:defRPr sz="4400">
          <a:solidFill>
            <a:schemeClr val="bg2"/>
          </a:solidFill>
          <a:latin typeface="Tahoma" panose="020B0604030504040204" pitchFamily="34" charset="0"/>
        </a:defRPr>
      </a:lvl8pPr>
      <a:lvl9pPr marL="1828800" algn="ctr" rtl="0" fontAlgn="base">
        <a:spcBef>
          <a:spcPct val="0"/>
        </a:spcBef>
        <a:spcAft>
          <a:spcPct val="0"/>
        </a:spcAft>
        <a:defRPr sz="4400">
          <a:solidFill>
            <a:schemeClr val="bg2"/>
          </a:solidFill>
          <a:latin typeface="Tahoma" panose="020B0604030504040204" pitchFamily="34" charset="0"/>
        </a:defRPr>
      </a:lvl9pPr>
    </p:titleStyle>
    <p:bodyStyle>
      <a:lvl1pPr marL="342900" indent="-342900" algn="l" rtl="0" eaLnBrk="0" fontAlgn="base" hangingPunct="0">
        <a:spcBef>
          <a:spcPct val="20000"/>
        </a:spcBef>
        <a:spcAft>
          <a:spcPct val="0"/>
        </a:spcAft>
        <a:buChar char="•"/>
        <a:defRPr sz="3200" kern="12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bg2"/>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bg2"/>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bg2"/>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spcBef>
                <a:spcPct val="0"/>
              </a:spcBef>
              <a:buFontTx/>
              <a:buNone/>
            </a:pPr>
            <a:fld id="{9770218C-74F5-4DF1-8CD3-1FC5D92F6A54}" type="slidenum">
              <a:rPr lang="en-US" altLang="en-US" sz="1400" smtClean="0">
                <a:solidFill>
                  <a:srgbClr val="CCCCFF"/>
                </a:solidFill>
                <a:latin typeface="Times New Roman" panose="02020603050405020304" pitchFamily="18" charset="0"/>
              </a:rPr>
              <a:pPr>
                <a:spcBef>
                  <a:spcPct val="0"/>
                </a:spcBef>
                <a:buFontTx/>
                <a:buNone/>
              </a:pPr>
              <a:t>1</a:t>
            </a:fld>
            <a:endParaRPr lang="en-US" altLang="en-US" sz="1400" smtClean="0">
              <a:solidFill>
                <a:srgbClr val="CCCCFF"/>
              </a:solidFill>
              <a:latin typeface="Times New Roman" panose="02020603050405020304" pitchFamily="18" charset="0"/>
            </a:endParaRPr>
          </a:p>
        </p:txBody>
      </p:sp>
      <p:sp>
        <p:nvSpPr>
          <p:cNvPr id="4099" name="Rectangle 2"/>
          <p:cNvSpPr>
            <a:spLocks noChangeArrowheads="1"/>
          </p:cNvSpPr>
          <p:nvPr/>
        </p:nvSpPr>
        <p:spPr bwMode="auto">
          <a:xfrm>
            <a:off x="5219700" y="476250"/>
            <a:ext cx="3600450" cy="5473700"/>
          </a:xfrm>
          <a:prstGeom prst="rect">
            <a:avLst/>
          </a:prstGeom>
          <a:noFill/>
          <a:ln w="12700">
            <a:solidFill>
              <a:schemeClr val="bg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fontAlgn="base">
              <a:spcBef>
                <a:spcPct val="0"/>
              </a:spcBef>
              <a:spcAft>
                <a:spcPct val="0"/>
              </a:spcAft>
              <a:buFontTx/>
              <a:buNone/>
            </a:pPr>
            <a:endParaRPr lang="en-US" altLang="en-US" sz="1800" smtClean="0">
              <a:solidFill>
                <a:srgbClr val="CCCCFF"/>
              </a:solidFill>
              <a:latin typeface="Arial" panose="020B0604020202020204" pitchFamily="34" charset="0"/>
            </a:endParaRPr>
          </a:p>
        </p:txBody>
      </p:sp>
      <p:sp>
        <p:nvSpPr>
          <p:cNvPr id="4100" name="Rectangle 3"/>
          <p:cNvSpPr>
            <a:spLocks noChangeArrowheads="1"/>
          </p:cNvSpPr>
          <p:nvPr/>
        </p:nvSpPr>
        <p:spPr bwMode="auto">
          <a:xfrm>
            <a:off x="5292725" y="2276475"/>
            <a:ext cx="3455988" cy="110543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lgn="ctr" eaLnBrk="0" fontAlgn="base" hangingPunct="0">
              <a:spcBef>
                <a:spcPct val="50000"/>
              </a:spcBef>
              <a:spcAft>
                <a:spcPct val="0"/>
              </a:spcAft>
              <a:buFontTx/>
              <a:buNone/>
            </a:pPr>
            <a:r>
              <a:rPr lang="en-US" altLang="en-US" sz="3300" b="1" dirty="0" smtClean="0">
                <a:solidFill>
                  <a:srgbClr val="000033"/>
                </a:solidFill>
                <a:latin typeface="Arial" panose="020B0604020202020204" pitchFamily="34" charset="0"/>
              </a:rPr>
              <a:t>Project Planning</a:t>
            </a:r>
            <a:endParaRPr lang="en-GB" altLang="en-US" sz="3300" b="1" dirty="0" smtClean="0">
              <a:solidFill>
                <a:srgbClr val="000033"/>
              </a:solidFill>
              <a:latin typeface="Arial" panose="020B0604020202020204" pitchFamily="34" charset="0"/>
            </a:endParaRPr>
          </a:p>
        </p:txBody>
      </p:sp>
      <p:sp>
        <p:nvSpPr>
          <p:cNvPr id="4101" name="Rectangle 4"/>
          <p:cNvSpPr>
            <a:spLocks noChangeArrowheads="1"/>
          </p:cNvSpPr>
          <p:nvPr/>
        </p:nvSpPr>
        <p:spPr bwMode="auto">
          <a:xfrm>
            <a:off x="5724525" y="1379538"/>
            <a:ext cx="250983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lgn="ctr" eaLnBrk="0" fontAlgn="base" hangingPunct="0">
              <a:spcBef>
                <a:spcPct val="0"/>
              </a:spcBef>
              <a:spcAft>
                <a:spcPct val="0"/>
              </a:spcAft>
              <a:buFontTx/>
              <a:buNone/>
            </a:pPr>
            <a:r>
              <a:rPr lang="en-US" altLang="en-US" sz="3600" b="1" dirty="0" smtClean="0">
                <a:solidFill>
                  <a:srgbClr val="000033"/>
                </a:solidFill>
              </a:rPr>
              <a:t>Chapter 3</a:t>
            </a:r>
          </a:p>
        </p:txBody>
      </p:sp>
      <p:sp>
        <p:nvSpPr>
          <p:cNvPr id="4102" name="Rectangle 5"/>
          <p:cNvSpPr>
            <a:spLocks noChangeArrowheads="1"/>
          </p:cNvSpPr>
          <p:nvPr/>
        </p:nvSpPr>
        <p:spPr bwMode="auto">
          <a:xfrm>
            <a:off x="0" y="260350"/>
            <a:ext cx="4968875" cy="177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lgn="ctr" eaLnBrk="0" fontAlgn="base" hangingPunct="0">
              <a:spcBef>
                <a:spcPct val="0"/>
              </a:spcBef>
              <a:spcAft>
                <a:spcPct val="0"/>
              </a:spcAft>
              <a:buFontTx/>
              <a:buNone/>
            </a:pPr>
            <a:r>
              <a:rPr lang="en-US" altLang="en-US" sz="4000" b="1" smtClean="0">
                <a:solidFill>
                  <a:srgbClr val="000033"/>
                </a:solidFill>
              </a:rPr>
              <a:t>Software Project Management</a:t>
            </a:r>
            <a:endParaRPr lang="en-US" altLang="en-US" sz="3600" b="1" smtClean="0">
              <a:solidFill>
                <a:srgbClr val="000033"/>
              </a:solidFill>
            </a:endParaRPr>
          </a:p>
          <a:p>
            <a:pPr algn="ctr" eaLnBrk="0" fontAlgn="base" hangingPunct="0">
              <a:lnSpc>
                <a:spcPct val="70000"/>
              </a:lnSpc>
              <a:spcBef>
                <a:spcPct val="50000"/>
              </a:spcBef>
              <a:spcAft>
                <a:spcPct val="0"/>
              </a:spcAft>
              <a:buFontTx/>
              <a:buNone/>
            </a:pPr>
            <a:r>
              <a:rPr lang="en-GB" altLang="en-US" sz="2400" b="1" smtClean="0">
                <a:solidFill>
                  <a:srgbClr val="000033"/>
                </a:solidFill>
              </a:rPr>
              <a:t>6</a:t>
            </a:r>
            <a:r>
              <a:rPr lang="en-GB" altLang="en-US" sz="2400" b="1" baseline="30000" smtClean="0">
                <a:solidFill>
                  <a:srgbClr val="000033"/>
                </a:solidFill>
              </a:rPr>
              <a:t>th</a:t>
            </a:r>
            <a:r>
              <a:rPr lang="en-GB" altLang="en-US" sz="2400" b="1" smtClean="0">
                <a:solidFill>
                  <a:srgbClr val="000033"/>
                </a:solidFill>
              </a:rPr>
              <a:t> Edition</a:t>
            </a:r>
            <a:endParaRPr lang="en-US" altLang="en-US" sz="2400" b="1" smtClean="0">
              <a:solidFill>
                <a:srgbClr val="000033"/>
              </a:solidFill>
              <a:latin typeface="Times New Roman" panose="02020603050405020304" pitchFamily="18" charset="0"/>
            </a:endParaRPr>
          </a:p>
        </p:txBody>
      </p:sp>
      <p:sp>
        <p:nvSpPr>
          <p:cNvPr id="4103" name="Rectangle 6"/>
          <p:cNvSpPr>
            <a:spLocks noChangeArrowheads="1"/>
          </p:cNvSpPr>
          <p:nvPr/>
        </p:nvSpPr>
        <p:spPr bwMode="auto">
          <a:xfrm>
            <a:off x="5220072" y="5407719"/>
            <a:ext cx="3851275" cy="397545"/>
          </a:xfrm>
          <a:prstGeom prst="rect">
            <a:avLst/>
          </a:prstGeom>
          <a:noFill/>
          <a:ln>
            <a:noFill/>
          </a:ln>
          <a:effectLst/>
          <a:extLst>
            <a:ext uri="{909E8E84-426E-40DD-AFC4-6F175D3DCCD1}">
              <a14:hiddenFill xmlns:a14="http://schemas.microsoft.com/office/drawing/2010/main">
                <a:solidFill>
                  <a:srgbClr val="FFE8BB"/>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0" fontAlgn="base" hangingPunct="0">
              <a:spcBef>
                <a:spcPct val="50000"/>
              </a:spcBef>
              <a:spcAft>
                <a:spcPct val="0"/>
              </a:spcAft>
              <a:buFontTx/>
              <a:buNone/>
            </a:pPr>
            <a:r>
              <a:rPr lang="en-US" altLang="en-US" sz="2000" b="1" dirty="0" smtClean="0">
                <a:solidFill>
                  <a:srgbClr val="000033"/>
                </a:solidFill>
                <a:latin typeface="Arial" panose="020B0604020202020204" pitchFamily="34" charset="0"/>
              </a:rPr>
              <a:t>Project Management Institute</a:t>
            </a:r>
            <a:endParaRPr lang="en-US" altLang="en-US" sz="2400" b="1" dirty="0" smtClean="0">
              <a:solidFill>
                <a:srgbClr val="000033"/>
              </a:solidFill>
              <a:latin typeface="Arial" panose="020B0604020202020204" pitchFamily="34" charset="0"/>
            </a:endParaRPr>
          </a:p>
        </p:txBody>
      </p:sp>
      <p:sp>
        <p:nvSpPr>
          <p:cNvPr id="4104" name="Rectangle 7"/>
          <p:cNvSpPr>
            <a:spLocks noChangeArrowheads="1"/>
          </p:cNvSpPr>
          <p:nvPr/>
        </p:nvSpPr>
        <p:spPr bwMode="auto">
          <a:xfrm>
            <a:off x="971550" y="6092825"/>
            <a:ext cx="3548063" cy="98425"/>
          </a:xfrm>
          <a:prstGeom prst="rect">
            <a:avLst/>
          </a:prstGeom>
          <a:solidFill>
            <a:srgbClr val="00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fontAlgn="base">
              <a:spcBef>
                <a:spcPct val="0"/>
              </a:spcBef>
              <a:spcAft>
                <a:spcPct val="0"/>
              </a:spcAft>
              <a:buFontTx/>
              <a:buNone/>
            </a:pPr>
            <a:endParaRPr lang="en-US" altLang="en-US" sz="1800" smtClean="0">
              <a:solidFill>
                <a:srgbClr val="CCCCFF"/>
              </a:solidFill>
              <a:latin typeface="Arial" panose="020B0604020202020204" pitchFamily="34" charset="0"/>
            </a:endParaRPr>
          </a:p>
        </p:txBody>
      </p:sp>
      <p:sp>
        <p:nvSpPr>
          <p:cNvPr id="4105" name="Rectangle 3"/>
          <p:cNvSpPr>
            <a:spLocks noChangeArrowheads="1"/>
          </p:cNvSpPr>
          <p:nvPr/>
        </p:nvSpPr>
        <p:spPr bwMode="auto">
          <a:xfrm>
            <a:off x="5292725" y="3835400"/>
            <a:ext cx="3455988" cy="161326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lgn="ctr" eaLnBrk="0" fontAlgn="base" hangingPunct="0">
              <a:spcBef>
                <a:spcPct val="50000"/>
              </a:spcBef>
              <a:spcAft>
                <a:spcPct val="0"/>
              </a:spcAft>
              <a:buFontTx/>
              <a:buNone/>
            </a:pPr>
            <a:r>
              <a:rPr lang="en-US" altLang="en-US" sz="3300" b="1" dirty="0" smtClean="0">
                <a:solidFill>
                  <a:srgbClr val="000033"/>
                </a:solidFill>
                <a:latin typeface="Arial" panose="020B0604020202020204" pitchFamily="34" charset="0"/>
              </a:rPr>
              <a:t>Scope Management (WBS)</a:t>
            </a:r>
          </a:p>
        </p:txBody>
      </p:sp>
      <p:pic>
        <p:nvPicPr>
          <p:cNvPr id="410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9988" y="2259013"/>
            <a:ext cx="2944812" cy="3795712"/>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4107" name="Rectangle 4"/>
          <p:cNvSpPr>
            <a:spLocks noChangeArrowheads="1"/>
          </p:cNvSpPr>
          <p:nvPr/>
        </p:nvSpPr>
        <p:spPr bwMode="auto">
          <a:xfrm>
            <a:off x="5724525" y="836613"/>
            <a:ext cx="250983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lgn="ctr" eaLnBrk="0" fontAlgn="base" hangingPunct="0">
              <a:spcBef>
                <a:spcPct val="0"/>
              </a:spcBef>
              <a:spcAft>
                <a:spcPct val="0"/>
              </a:spcAft>
              <a:buFontTx/>
              <a:buNone/>
            </a:pPr>
            <a:r>
              <a:rPr lang="en-US" altLang="en-US" sz="3600" b="1" dirty="0" smtClean="0">
                <a:solidFill>
                  <a:srgbClr val="000033"/>
                </a:solidFill>
              </a:rPr>
              <a:t>Lecture 6</a:t>
            </a:r>
          </a:p>
        </p:txBody>
      </p:sp>
    </p:spTree>
    <p:extLst>
      <p:ext uri="{BB962C8B-B14F-4D97-AF65-F5344CB8AC3E}">
        <p14:creationId xmlns:p14="http://schemas.microsoft.com/office/powerpoint/2010/main" val="2451067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2">
            <a:extLst>
              <a:ext uri="{FF2B5EF4-FFF2-40B4-BE49-F238E27FC236}">
                <a16:creationId xmlns:a16="http://schemas.microsoft.com/office/drawing/2014/main" xmlns="" id="{7F14653E-7DFA-463A-8C2E-EE6488D68632}"/>
              </a:ext>
            </a:extLst>
          </p:cNvPr>
          <p:cNvSpPr>
            <a:spLocks noGrp="1" noChangeArrowheads="1"/>
          </p:cNvSpPr>
          <p:nvPr>
            <p:ph type="title"/>
          </p:nvPr>
        </p:nvSpPr>
        <p:spPr>
          <a:xfrm>
            <a:off x="704850" y="485800"/>
            <a:ext cx="7772400" cy="1143000"/>
          </a:xfrm>
        </p:spPr>
        <p:txBody>
          <a:bodyPr>
            <a:normAutofit fontScale="90000"/>
          </a:bodyPr>
          <a:lstStyle/>
          <a:p>
            <a:pPr eaLnBrk="1" hangingPunct="1"/>
            <a:r>
              <a:rPr lang="en-US" altLang="en-US" b="1" dirty="0"/>
              <a:t>Step 3 Analysis of project characteristics</a:t>
            </a:r>
          </a:p>
        </p:txBody>
      </p:sp>
      <p:sp>
        <p:nvSpPr>
          <p:cNvPr id="14339" name="Rectangle 3">
            <a:extLst>
              <a:ext uri="{FF2B5EF4-FFF2-40B4-BE49-F238E27FC236}">
                <a16:creationId xmlns:a16="http://schemas.microsoft.com/office/drawing/2014/main" xmlns="" id="{CCEFB6AA-A0BA-4EE5-A9B9-174A1E6145AF}"/>
              </a:ext>
            </a:extLst>
          </p:cNvPr>
          <p:cNvSpPr>
            <a:spLocks noGrp="1" noChangeArrowheads="1"/>
          </p:cNvSpPr>
          <p:nvPr>
            <p:ph idx="1"/>
          </p:nvPr>
        </p:nvSpPr>
        <p:spPr>
          <a:xfrm>
            <a:off x="685800" y="1790700"/>
            <a:ext cx="7772400" cy="4442460"/>
          </a:xfrm>
        </p:spPr>
        <p:txBody>
          <a:bodyPr>
            <a:noAutofit/>
          </a:bodyPr>
          <a:lstStyle/>
          <a:p>
            <a:pPr marL="342900" indent="-342900">
              <a:lnSpc>
                <a:spcPct val="101000"/>
              </a:lnSpc>
              <a:spcBef>
                <a:spcPts val="1000"/>
              </a:spcBef>
              <a:spcAft>
                <a:spcPts val="0"/>
              </a:spcAft>
              <a:buFont typeface="Arial" pitchFamily="34" charset="0"/>
              <a:buChar char="•"/>
            </a:pPr>
            <a:r>
              <a:rPr lang="en-US" sz="1800" dirty="0">
                <a:latin typeface="Times New Roman" panose="02020603050405020304" pitchFamily="18" charset="0"/>
                <a:cs typeface="Times New Roman" panose="02020603050405020304" pitchFamily="18" charset="0"/>
              </a:rPr>
              <a:t>Once the major elements of the project such as scope, objectives, features and infrastructure are surveyed and documented, it is time to kick start the implementation. </a:t>
            </a:r>
          </a:p>
          <a:p>
            <a:pPr marL="342900" indent="-342900">
              <a:lnSpc>
                <a:spcPct val="101000"/>
              </a:lnSpc>
              <a:spcBef>
                <a:spcPts val="1000"/>
              </a:spcBef>
              <a:spcAft>
                <a:spcPts val="0"/>
              </a:spcAft>
              <a:buFont typeface="Arial" pitchFamily="34" charset="0"/>
              <a:buChar char="•"/>
            </a:pPr>
            <a:r>
              <a:rPr lang="en-US" sz="1800" dirty="0">
                <a:latin typeface="Times New Roman" panose="02020603050405020304" pitchFamily="18" charset="0"/>
                <a:cs typeface="Times New Roman" panose="02020603050405020304" pitchFamily="18" charset="0"/>
              </a:rPr>
              <a:t>There is no typical way to implement a software product or service it all depends on the nature of the project. </a:t>
            </a:r>
          </a:p>
          <a:p>
            <a:pPr marL="342900" indent="-342900">
              <a:lnSpc>
                <a:spcPct val="101000"/>
              </a:lnSpc>
              <a:spcBef>
                <a:spcPts val="1000"/>
              </a:spcBef>
              <a:spcAft>
                <a:spcPts val="0"/>
              </a:spcAft>
              <a:buFont typeface="Arial" pitchFamily="34" charset="0"/>
              <a:buChar char="•"/>
            </a:pPr>
            <a:r>
              <a:rPr lang="en-US" sz="1800" dirty="0">
                <a:latin typeface="Times New Roman" panose="02020603050405020304" pitchFamily="18" charset="0"/>
                <a:cs typeface="Times New Roman" panose="02020603050405020304" pitchFamily="18" charset="0"/>
              </a:rPr>
              <a:t>Consequently, the project manager would choose the best development methodology, the proper life cycle approach, the way of handling risks and  estimating efforts. </a:t>
            </a:r>
          </a:p>
          <a:p>
            <a:pPr marL="0" indent="0">
              <a:lnSpc>
                <a:spcPct val="101000"/>
              </a:lnSpc>
              <a:spcBef>
                <a:spcPts val="1000"/>
              </a:spcBef>
              <a:spcAft>
                <a:spcPts val="0"/>
              </a:spcAft>
              <a:buNone/>
            </a:pPr>
            <a:r>
              <a:rPr lang="en-US" sz="1800" dirty="0">
                <a:latin typeface="Times New Roman" panose="02020603050405020304" pitchFamily="18" charset="0"/>
                <a:cs typeface="Times New Roman" panose="02020603050405020304" pitchFamily="18" charset="0"/>
              </a:rPr>
              <a:t>---------------------------------------------------------------------------------------------------</a:t>
            </a:r>
          </a:p>
          <a:p>
            <a:pPr marL="342900" indent="-342900">
              <a:lnSpc>
                <a:spcPct val="101000"/>
              </a:lnSpc>
              <a:spcBef>
                <a:spcPts val="1000"/>
              </a:spcBef>
              <a:buFont typeface="Arial" pitchFamily="34" charset="0"/>
              <a:buChar char="•"/>
            </a:pPr>
            <a:r>
              <a:rPr lang="en-US" sz="1800" dirty="0">
                <a:latin typeface="Times New Roman" panose="02020603050405020304" pitchFamily="18" charset="0"/>
                <a:cs typeface="Times New Roman" panose="02020603050405020304" pitchFamily="18" charset="0"/>
              </a:rPr>
              <a:t>This step digests the project nature either product or objective driven, spots risks that affect the outcome of the project and considers the client’s standards and procedures. This is done to carefully select the development methodology and the lifecycle approach while giving the project manager a better understanding on the current  situation on the efforts estimation.</a:t>
            </a:r>
          </a:p>
          <a:p>
            <a:pPr marL="342900" indent="-342900">
              <a:lnSpc>
                <a:spcPct val="101000"/>
              </a:lnSpc>
              <a:spcBef>
                <a:spcPts val="1000"/>
              </a:spcBef>
              <a:spcAft>
                <a:spcPts val="0"/>
              </a:spcAft>
              <a:buFont typeface="Arial" pitchFamily="34" charset="0"/>
              <a:buChar char="•"/>
            </a:pPr>
            <a:endParaRPr lang="en-US" sz="1800" dirty="0">
              <a:latin typeface="Times New Roman" panose="02020603050405020304" pitchFamily="18" charset="0"/>
              <a:cs typeface="Times New Roman" panose="02020603050405020304" pitchFamily="18" charset="0"/>
            </a:endParaRPr>
          </a:p>
          <a:p>
            <a:pPr marL="0" indent="0" eaLnBrk="1" hangingPunct="1">
              <a:buNone/>
            </a:pPr>
            <a:endParaRPr lang="en-US" altLang="en-US" sz="1800" dirty="0">
              <a:latin typeface="Times New Roman" panose="02020603050405020304" pitchFamily="18" charset="0"/>
              <a:cs typeface="Times New Roman" panose="02020603050405020304" pitchFamily="18" charset="0"/>
            </a:endParaRPr>
          </a:p>
        </p:txBody>
      </p:sp>
      <p:sp>
        <p:nvSpPr>
          <p:cNvPr id="22530" name="Slide Number Placeholder 3">
            <a:extLst>
              <a:ext uri="{FF2B5EF4-FFF2-40B4-BE49-F238E27FC236}">
                <a16:creationId xmlns:a16="http://schemas.microsoft.com/office/drawing/2014/main" xmlns="" id="{5A61C86C-CA9A-4FA7-B36E-2BE1FE899BAA}"/>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spcBef>
                <a:spcPct val="0"/>
              </a:spcBef>
              <a:buFontTx/>
              <a:buNone/>
            </a:pPr>
            <a:fld id="{98DC42F2-BBBB-4FDA-B211-C61819DBF9F3}" type="slidenum">
              <a:rPr lang="en-US" altLang="en-US" sz="1400" smtClean="0">
                <a:solidFill>
                  <a:schemeClr val="tx1"/>
                </a:solidFill>
                <a:latin typeface="Times New Roman" panose="02020603050405020304" pitchFamily="18" charset="0"/>
              </a:rPr>
              <a:pPr>
                <a:spcBef>
                  <a:spcPct val="0"/>
                </a:spcBef>
                <a:buFontTx/>
                <a:buNone/>
              </a:pPr>
              <a:t>10</a:t>
            </a:fld>
            <a:endParaRPr lang="en-US" altLang="en-US" sz="1400">
              <a:solidFill>
                <a:schemeClr val="tx1"/>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anim calcmode="lin" valueType="num">
                                      <p:cBhvr additive="base">
                                        <p:cTn id="31" dur="500" fill="hold"/>
                                        <p:tgtEl>
                                          <p:spTgt spid="1433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33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7561F6-9E7D-4105-8A19-6CBC0F95E76D}"/>
              </a:ext>
            </a:extLst>
          </p:cNvPr>
          <p:cNvSpPr>
            <a:spLocks noGrp="1"/>
          </p:cNvSpPr>
          <p:nvPr>
            <p:ph type="title"/>
          </p:nvPr>
        </p:nvSpPr>
        <p:spPr>
          <a:xfrm>
            <a:off x="762000" y="365448"/>
            <a:ext cx="8001000" cy="903312"/>
          </a:xfrm>
        </p:spPr>
        <p:txBody>
          <a:bodyPr/>
          <a:lstStyle/>
          <a:p>
            <a:r>
              <a:rPr lang="en-US" altLang="en-US" b="1" dirty="0"/>
              <a:t>Step 3 continued</a:t>
            </a:r>
            <a:endParaRPr lang="en-US" dirty="0"/>
          </a:p>
        </p:txBody>
      </p:sp>
      <p:graphicFrame>
        <p:nvGraphicFramePr>
          <p:cNvPr id="4" name="Table 4">
            <a:extLst>
              <a:ext uri="{FF2B5EF4-FFF2-40B4-BE49-F238E27FC236}">
                <a16:creationId xmlns:a16="http://schemas.microsoft.com/office/drawing/2014/main" xmlns="" id="{1EFC0CE3-12C4-4EF2-B86F-B70EFC2A1DC3}"/>
              </a:ext>
            </a:extLst>
          </p:cNvPr>
          <p:cNvGraphicFramePr>
            <a:graphicFrameLocks noGrp="1"/>
          </p:cNvGraphicFramePr>
          <p:nvPr>
            <p:ph idx="1"/>
            <p:extLst>
              <p:ext uri="{D42A27DB-BD31-4B8C-83A1-F6EECF244321}">
                <p14:modId xmlns:p14="http://schemas.microsoft.com/office/powerpoint/2010/main" val="1658392075"/>
              </p:ext>
            </p:extLst>
          </p:nvPr>
        </p:nvGraphicFramePr>
        <p:xfrm>
          <a:off x="611560" y="1340768"/>
          <a:ext cx="8424936" cy="5138928"/>
        </p:xfrm>
        <a:graphic>
          <a:graphicData uri="http://schemas.openxmlformats.org/drawingml/2006/table">
            <a:tbl>
              <a:tblPr firstRow="1" bandRow="1">
                <a:tableStyleId>{93296810-A885-4BE3-A3E7-6D5BEEA58F35}</a:tableStyleId>
              </a:tblPr>
              <a:tblGrid>
                <a:gridCol w="4291822">
                  <a:extLst>
                    <a:ext uri="{9D8B030D-6E8A-4147-A177-3AD203B41FA5}">
                      <a16:colId xmlns:a16="http://schemas.microsoft.com/office/drawing/2014/main" xmlns="" val="4176552820"/>
                    </a:ext>
                  </a:extLst>
                </a:gridCol>
                <a:gridCol w="4133114">
                  <a:extLst>
                    <a:ext uri="{9D8B030D-6E8A-4147-A177-3AD203B41FA5}">
                      <a16:colId xmlns:a16="http://schemas.microsoft.com/office/drawing/2014/main" xmlns="" val="1675232284"/>
                    </a:ext>
                  </a:extLst>
                </a:gridCol>
              </a:tblGrid>
              <a:tr h="291426">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6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555620241"/>
                  </a:ext>
                </a:extLst>
              </a:tr>
              <a:tr h="585952">
                <a:tc>
                  <a:txBody>
                    <a:bodyPr/>
                    <a:lstStyle/>
                    <a:p>
                      <a:pPr eaLnBrk="1" hangingPunct="1"/>
                      <a:r>
                        <a:rPr lang="en-US" altLang="en-US" sz="1600" dirty="0"/>
                        <a:t>3.1 Distinguish the project as either objective or product-based.</a:t>
                      </a:r>
                    </a:p>
                  </a:txBody>
                  <a:tcPr/>
                </a:tc>
                <a:tc>
                  <a:txBody>
                    <a:bodyPr/>
                    <a:lstStyle/>
                    <a:p>
                      <a:pPr marL="0" lvl="1" indent="0" eaLnBrk="1" hangingPunct="1"/>
                      <a:r>
                        <a:rPr lang="en-US" altLang="en-US" dirty="0"/>
                        <a:t>Is there more than one way of achieving success?</a:t>
                      </a:r>
                    </a:p>
                  </a:txBody>
                  <a:tcPr/>
                </a:tc>
                <a:extLst>
                  <a:ext uri="{0D108BD9-81ED-4DB2-BD59-A6C34878D82A}">
                    <a16:rowId xmlns:a16="http://schemas.microsoft.com/office/drawing/2014/main" xmlns="" val="458807298"/>
                  </a:ext>
                </a:extLst>
              </a:tr>
              <a:tr h="583551">
                <a:tc>
                  <a:txBody>
                    <a:bodyPr/>
                    <a:lstStyle/>
                    <a:p>
                      <a:pPr eaLnBrk="1" hangingPunct="1"/>
                      <a:r>
                        <a:rPr lang="en-US" altLang="en-US" sz="1600" dirty="0"/>
                        <a:t>3.2 Analyse other project characteristics (including quality based ones)/non-functional requirement.</a:t>
                      </a:r>
                    </a:p>
                  </a:txBody>
                  <a:tcPr/>
                </a:tc>
                <a:tc>
                  <a:txBody>
                    <a:bodyPr/>
                    <a:lstStyle/>
                    <a:p>
                      <a:pPr marL="0" lvl="1" indent="0" eaLnBrk="1" hangingPunct="1"/>
                      <a:r>
                        <a:rPr lang="en-US" altLang="en-US" dirty="0"/>
                        <a:t>what is different about this project?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dirty="0"/>
                        <a:t>e.g. </a:t>
                      </a:r>
                      <a:r>
                        <a:rPr kumimoji="0" lang="en-US" kern="1200" dirty="0">
                          <a:solidFill>
                            <a:schemeClr val="dk1"/>
                          </a:solidFill>
                          <a:latin typeface="+mn-lt"/>
                          <a:ea typeface="+mn-ea"/>
                          <a:cs typeface="+mn-cs"/>
                        </a:rPr>
                        <a:t>It could be safety critical where malfunction could threaten human lives. </a:t>
                      </a:r>
                    </a:p>
                  </a:txBody>
                  <a:tcPr/>
                </a:tc>
                <a:extLst>
                  <a:ext uri="{0D108BD9-81ED-4DB2-BD59-A6C34878D82A}">
                    <a16:rowId xmlns:a16="http://schemas.microsoft.com/office/drawing/2014/main" xmlns="" val="914509736"/>
                  </a:ext>
                </a:extLst>
              </a:tr>
              <a:tr h="291426">
                <a:tc>
                  <a:txBody>
                    <a:bodyPr/>
                    <a:lstStyle/>
                    <a:p>
                      <a:pPr eaLnBrk="1" hangingPunct="1">
                        <a:lnSpc>
                          <a:spcPct val="90000"/>
                        </a:lnSpc>
                      </a:pPr>
                      <a:r>
                        <a:rPr lang="en-US" altLang="en-US" sz="1600" dirty="0"/>
                        <a:t>3.3 Identify high level project risks </a:t>
                      </a:r>
                      <a:br>
                        <a:rPr lang="en-US" altLang="en-US" sz="1600" dirty="0"/>
                      </a:br>
                      <a:r>
                        <a:rPr lang="en-US" altLang="en-US" sz="1600" i="1" dirty="0" err="1"/>
                        <a:t>Risks</a:t>
                      </a:r>
                      <a:r>
                        <a:rPr lang="en-US" altLang="en-US" sz="1600" i="1" dirty="0"/>
                        <a:t> are raised from operational environment or due to technicalities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dirty="0"/>
                        <a:t>‘what could go wrong?’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dirty="0"/>
                        <a:t>‘what can we do to stop it?’</a:t>
                      </a:r>
                    </a:p>
                  </a:txBody>
                  <a:tcPr/>
                </a:tc>
                <a:extLst>
                  <a:ext uri="{0D108BD9-81ED-4DB2-BD59-A6C34878D82A}">
                    <a16:rowId xmlns:a16="http://schemas.microsoft.com/office/drawing/2014/main" xmlns="" val="1121674752"/>
                  </a:ext>
                </a:extLst>
              </a:tr>
              <a:tr h="291426">
                <a:tc>
                  <a:txBody>
                    <a:bodyPr/>
                    <a:lstStyle/>
                    <a:p>
                      <a:pPr eaLnBrk="1" hangingPunct="1">
                        <a:lnSpc>
                          <a:spcPct val="90000"/>
                        </a:lnSpc>
                      </a:pPr>
                      <a:r>
                        <a:rPr lang="en-US" altLang="en-US" sz="1600" dirty="0"/>
                        <a:t>3.4 Take into account user requirements concerning implementation.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dirty="0"/>
                        <a:t>‘whether client has its own procedural requirements’?</a:t>
                      </a:r>
                    </a:p>
                  </a:txBody>
                  <a:tcPr/>
                </a:tc>
                <a:extLst>
                  <a:ext uri="{0D108BD9-81ED-4DB2-BD59-A6C34878D82A}">
                    <a16:rowId xmlns:a16="http://schemas.microsoft.com/office/drawing/2014/main" xmlns="" val="2594302913"/>
                  </a:ext>
                </a:extLst>
              </a:tr>
              <a:tr h="291426">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ltLang="en-US" sz="1600" dirty="0"/>
                        <a:t>3.5 Select general life cycle approach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dirty="0"/>
                        <a:t>waterfall? Increments? Prototypes?</a:t>
                      </a:r>
                    </a:p>
                  </a:txBody>
                  <a:tcPr/>
                </a:tc>
                <a:extLst>
                  <a:ext uri="{0D108BD9-81ED-4DB2-BD59-A6C34878D82A}">
                    <a16:rowId xmlns:a16="http://schemas.microsoft.com/office/drawing/2014/main" xmlns="" val="1163799983"/>
                  </a:ext>
                </a:extLst>
              </a:tr>
              <a:tr h="291426">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ltLang="en-US" sz="1600" dirty="0"/>
                        <a:t>3.6 Review overall resource estimates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dirty="0"/>
                        <a:t>‘does all this increase the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a:solidFill>
                            <a:schemeClr val="dk1"/>
                          </a:solidFill>
                          <a:latin typeface="+mn-lt"/>
                          <a:ea typeface="+mn-ea"/>
                          <a:cs typeface="+mn-cs"/>
                        </a:rPr>
                        <a:t>This means efforts and resources required to implement the project should be roughly re-calculated considering and revising cost estimates and the team organization.</a:t>
                      </a:r>
                    </a:p>
                  </a:txBody>
                  <a:tcPr/>
                </a:tc>
                <a:extLst>
                  <a:ext uri="{0D108BD9-81ED-4DB2-BD59-A6C34878D82A}">
                    <a16:rowId xmlns:a16="http://schemas.microsoft.com/office/drawing/2014/main" xmlns="" val="477611117"/>
                  </a:ext>
                </a:extLst>
              </a:tr>
            </a:tbl>
          </a:graphicData>
        </a:graphic>
      </p:graphicFrame>
    </p:spTree>
    <p:extLst>
      <p:ext uri="{BB962C8B-B14F-4D97-AF65-F5344CB8AC3E}">
        <p14:creationId xmlns:p14="http://schemas.microsoft.com/office/powerpoint/2010/main" val="279655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a:extLst>
              <a:ext uri="{FF2B5EF4-FFF2-40B4-BE49-F238E27FC236}">
                <a16:creationId xmlns:a16="http://schemas.microsoft.com/office/drawing/2014/main" xmlns="" id="{267BB6C2-3802-4DE1-919A-FDE3939D2431}"/>
              </a:ext>
            </a:extLst>
          </p:cNvPr>
          <p:cNvSpPr>
            <a:spLocks noGrp="1" noChangeArrowheads="1"/>
          </p:cNvSpPr>
          <p:nvPr>
            <p:ph type="title"/>
          </p:nvPr>
        </p:nvSpPr>
        <p:spPr>
          <a:xfrm>
            <a:off x="685800" y="413792"/>
            <a:ext cx="7772400" cy="1143000"/>
          </a:xfrm>
        </p:spPr>
        <p:txBody>
          <a:bodyPr>
            <a:normAutofit fontScale="90000"/>
          </a:bodyPr>
          <a:lstStyle/>
          <a:p>
            <a:pPr eaLnBrk="1" hangingPunct="1"/>
            <a:r>
              <a:rPr lang="en-US" altLang="en-US" b="1" dirty="0"/>
              <a:t>Step 4 Identify project products and activities</a:t>
            </a:r>
          </a:p>
        </p:txBody>
      </p:sp>
      <p:sp>
        <p:nvSpPr>
          <p:cNvPr id="28674" name="Slide Number Placeholder 3">
            <a:extLst>
              <a:ext uri="{FF2B5EF4-FFF2-40B4-BE49-F238E27FC236}">
                <a16:creationId xmlns:a16="http://schemas.microsoft.com/office/drawing/2014/main" xmlns="" id="{EDF34A14-005D-4941-9949-C8118B7AD4BD}"/>
              </a:ext>
            </a:extLst>
          </p:cNvPr>
          <p:cNvSpPr>
            <a:spLocks noGrp="1"/>
          </p:cNvSpPr>
          <p:nvPr>
            <p:ph type="sldNum" sz="quarter" idx="10"/>
          </p:nvPr>
        </p:nvSpPr>
        <p:spPr>
          <a:xfrm>
            <a:off x="8001000" y="6421328"/>
            <a:ext cx="838200" cy="320040"/>
          </a:xfr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spcBef>
                <a:spcPct val="0"/>
              </a:spcBef>
              <a:buFontTx/>
              <a:buNone/>
            </a:pPr>
            <a:fld id="{805A6AA0-C431-4A36-AD88-079CF4689D8C}" type="slidenum">
              <a:rPr lang="en-US" altLang="en-US" sz="1400" smtClean="0">
                <a:solidFill>
                  <a:srgbClr val="000000"/>
                </a:solidFill>
                <a:latin typeface="Times New Roman" panose="02020603050405020304" pitchFamily="18" charset="0"/>
              </a:rPr>
              <a:pPr>
                <a:spcBef>
                  <a:spcPct val="0"/>
                </a:spcBef>
                <a:buFontTx/>
                <a:buNone/>
              </a:pPr>
              <a:t>12</a:t>
            </a:fld>
            <a:endParaRPr lang="en-US" altLang="en-US" sz="1400">
              <a:solidFill>
                <a:srgbClr val="000000"/>
              </a:solidFill>
              <a:latin typeface="Times New Roman" panose="02020603050405020304" pitchFamily="18" charset="0"/>
            </a:endParaRPr>
          </a:p>
        </p:txBody>
      </p:sp>
      <p:sp>
        <p:nvSpPr>
          <p:cNvPr id="2" name="Rectangle 1">
            <a:extLst>
              <a:ext uri="{FF2B5EF4-FFF2-40B4-BE49-F238E27FC236}">
                <a16:creationId xmlns:a16="http://schemas.microsoft.com/office/drawing/2014/main" xmlns="" id="{CB5A2BED-685F-44C6-BCA8-FBE7C5F49C91}"/>
              </a:ext>
            </a:extLst>
          </p:cNvPr>
          <p:cNvSpPr/>
          <p:nvPr/>
        </p:nvSpPr>
        <p:spPr>
          <a:xfrm>
            <a:off x="827584" y="1628800"/>
            <a:ext cx="7772400" cy="369332"/>
          </a:xfrm>
          <a:prstGeom prst="rect">
            <a:avLst/>
          </a:prstGeom>
        </p:spPr>
        <p:txBody>
          <a:bodyPr wrap="square">
            <a:spAutoFit/>
          </a:bodyPr>
          <a:lstStyle/>
          <a:p>
            <a:r>
              <a:rPr lang="en-US" altLang="en-US" b="1" dirty="0">
                <a:solidFill>
                  <a:srgbClr val="000000"/>
                </a:solidFill>
                <a:latin typeface="Times New Roman" panose="02020603050405020304" pitchFamily="18" charset="0"/>
                <a:cs typeface="Times New Roman" panose="02020603050405020304" pitchFamily="18" charset="0"/>
              </a:rPr>
              <a:t>4.1 Identify and describe project products - ‘what do we have to produce?’</a:t>
            </a:r>
          </a:p>
        </p:txBody>
      </p:sp>
      <p:sp>
        <p:nvSpPr>
          <p:cNvPr id="28" name="Rectangle 3">
            <a:extLst>
              <a:ext uri="{FF2B5EF4-FFF2-40B4-BE49-F238E27FC236}">
                <a16:creationId xmlns:a16="http://schemas.microsoft.com/office/drawing/2014/main" xmlns="" id="{764A4F48-E57C-4802-B103-B08E66CC0126}"/>
              </a:ext>
            </a:extLst>
          </p:cNvPr>
          <p:cNvSpPr txBox="1">
            <a:spLocks noChangeArrowheads="1"/>
          </p:cNvSpPr>
          <p:nvPr/>
        </p:nvSpPr>
        <p:spPr>
          <a:xfrm>
            <a:off x="628650" y="2060848"/>
            <a:ext cx="5671542" cy="1728192"/>
          </a:xfrm>
          <a:prstGeom prst="rect">
            <a:avLst/>
          </a:prstGeom>
        </p:spPr>
        <p:txBody>
          <a:bodyPr vert="horz">
            <a:noAutofit/>
          </a:bodyPr>
          <a:lstStyle>
            <a:lvl1pPr marL="320040" indent="-320040" algn="l" rtl="0" eaLnBrk="1" latinLnBrk="0" hangingPunct="1">
              <a:spcBef>
                <a:spcPts val="700"/>
              </a:spcBef>
              <a:buClr>
                <a:schemeClr val="tx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tx2"/>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tx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tx2"/>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tx2"/>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90000"/>
              </a:lnSpc>
              <a:buNone/>
            </a:pPr>
            <a:r>
              <a:rPr lang="en-US" altLang="en-US" sz="1600" b="1" dirty="0">
                <a:solidFill>
                  <a:srgbClr val="000000"/>
                </a:solidFill>
                <a:latin typeface="Times New Roman" panose="02020603050405020304" pitchFamily="18" charset="0"/>
                <a:cs typeface="Times New Roman" panose="02020603050405020304" pitchFamily="18" charset="0"/>
              </a:rPr>
              <a:t>A Product is the result of an activity</a:t>
            </a:r>
          </a:p>
          <a:p>
            <a:pPr>
              <a:lnSpc>
                <a:spcPct val="90000"/>
              </a:lnSpc>
              <a:buClr>
                <a:srgbClr val="000000"/>
              </a:buClr>
              <a:buFont typeface="Wingdings" panose="05000000000000000000" pitchFamily="2" charset="2"/>
              <a:buChar char="§"/>
            </a:pPr>
            <a:r>
              <a:rPr lang="en-US" altLang="en-US" sz="1600" dirty="0">
                <a:solidFill>
                  <a:srgbClr val="000000"/>
                </a:solidFill>
                <a:latin typeface="Times New Roman" panose="02020603050405020304" pitchFamily="18" charset="0"/>
                <a:cs typeface="Times New Roman" panose="02020603050405020304" pitchFamily="18" charset="0"/>
              </a:rPr>
              <a:t>A Product Could be (among other things)</a:t>
            </a:r>
          </a:p>
          <a:p>
            <a:pPr lvl="1">
              <a:lnSpc>
                <a:spcPct val="90000"/>
              </a:lnSpc>
              <a:buClr>
                <a:srgbClr val="000000"/>
              </a:buClr>
              <a:buFont typeface="Wingdings" panose="05000000000000000000" pitchFamily="2" charset="2"/>
              <a:buChar char="§"/>
            </a:pPr>
            <a:r>
              <a:rPr lang="en-US" altLang="en-US" sz="1600" dirty="0">
                <a:solidFill>
                  <a:srgbClr val="000000"/>
                </a:solidFill>
                <a:latin typeface="Times New Roman" panose="02020603050405020304" pitchFamily="18" charset="0"/>
                <a:cs typeface="Times New Roman" panose="02020603050405020304" pitchFamily="18" charset="0"/>
              </a:rPr>
              <a:t> physical thing (‘installed pc’), </a:t>
            </a:r>
          </a:p>
          <a:p>
            <a:pPr lvl="1">
              <a:lnSpc>
                <a:spcPct val="90000"/>
              </a:lnSpc>
              <a:buClr>
                <a:srgbClr val="000000"/>
              </a:buClr>
              <a:buFont typeface="Wingdings" panose="05000000000000000000" pitchFamily="2" charset="2"/>
              <a:buChar char="§"/>
            </a:pPr>
            <a:r>
              <a:rPr lang="en-US" altLang="en-US" sz="1600" dirty="0">
                <a:solidFill>
                  <a:srgbClr val="000000"/>
                </a:solidFill>
                <a:latin typeface="Times New Roman" panose="02020603050405020304" pitchFamily="18" charset="0"/>
                <a:cs typeface="Times New Roman" panose="02020603050405020304" pitchFamily="18" charset="0"/>
              </a:rPr>
              <a:t>a document (‘logical data structure’)</a:t>
            </a:r>
          </a:p>
          <a:p>
            <a:pPr lvl="1">
              <a:lnSpc>
                <a:spcPct val="90000"/>
              </a:lnSpc>
              <a:buClr>
                <a:srgbClr val="000000"/>
              </a:buClr>
              <a:buFont typeface="Wingdings" panose="05000000000000000000" pitchFamily="2" charset="2"/>
              <a:buChar char="§"/>
            </a:pPr>
            <a:r>
              <a:rPr lang="en-US" altLang="en-US" sz="1600" dirty="0">
                <a:solidFill>
                  <a:srgbClr val="000000"/>
                </a:solidFill>
                <a:latin typeface="Times New Roman" panose="02020603050405020304" pitchFamily="18" charset="0"/>
                <a:cs typeface="Times New Roman" panose="02020603050405020304" pitchFamily="18" charset="0"/>
              </a:rPr>
              <a:t>a person (‘trained user’)</a:t>
            </a:r>
          </a:p>
          <a:p>
            <a:pPr lvl="1">
              <a:lnSpc>
                <a:spcPct val="90000"/>
              </a:lnSpc>
              <a:buClr>
                <a:srgbClr val="000000"/>
              </a:buClr>
              <a:buFont typeface="Wingdings" panose="05000000000000000000" pitchFamily="2" charset="2"/>
              <a:buChar char="§"/>
            </a:pPr>
            <a:r>
              <a:rPr lang="en-US" altLang="en-US" sz="1600" dirty="0">
                <a:solidFill>
                  <a:srgbClr val="000000"/>
                </a:solidFill>
                <a:latin typeface="Times New Roman" panose="02020603050405020304" pitchFamily="18" charset="0"/>
                <a:cs typeface="Times New Roman" panose="02020603050405020304" pitchFamily="18" charset="0"/>
              </a:rPr>
              <a:t>a new version of an old product (‘updated software’)</a:t>
            </a:r>
          </a:p>
        </p:txBody>
      </p:sp>
      <p:sp>
        <p:nvSpPr>
          <p:cNvPr id="29" name="Rectangle 3">
            <a:extLst>
              <a:ext uri="{FF2B5EF4-FFF2-40B4-BE49-F238E27FC236}">
                <a16:creationId xmlns:a16="http://schemas.microsoft.com/office/drawing/2014/main" xmlns="" id="{B7BCBD74-15C9-4780-9D74-72F1C8875EAE}"/>
              </a:ext>
            </a:extLst>
          </p:cNvPr>
          <p:cNvSpPr txBox="1">
            <a:spLocks noChangeArrowheads="1"/>
          </p:cNvSpPr>
          <p:nvPr/>
        </p:nvSpPr>
        <p:spPr>
          <a:xfrm>
            <a:off x="685800" y="3789040"/>
            <a:ext cx="7772400" cy="2304256"/>
          </a:xfrm>
          <a:prstGeom prst="rect">
            <a:avLst/>
          </a:prstGeom>
        </p:spPr>
        <p:txBody>
          <a:bodyPr vert="horz">
            <a:noAutofit/>
          </a:bodyPr>
          <a:lstStyle>
            <a:lvl1pPr marL="320040" indent="-320040" algn="l" rtl="0" eaLnBrk="1" latinLnBrk="0" hangingPunct="1">
              <a:spcBef>
                <a:spcPts val="700"/>
              </a:spcBef>
              <a:buClr>
                <a:schemeClr val="tx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tx2"/>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tx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tx2"/>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tx2"/>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nSpc>
                <a:spcPct val="90000"/>
              </a:lnSpc>
              <a:buClr>
                <a:srgbClr val="000000"/>
              </a:buClr>
              <a:buFont typeface="Wingdings" panose="05000000000000000000" pitchFamily="2" charset="2"/>
              <a:buChar char="§"/>
            </a:pPr>
            <a:r>
              <a:rPr lang="en-US" altLang="en-US" sz="1600" dirty="0">
                <a:solidFill>
                  <a:srgbClr val="000000"/>
                </a:solidFill>
                <a:latin typeface="Times New Roman" panose="02020603050405020304" pitchFamily="18" charset="0"/>
                <a:cs typeface="Times New Roman" panose="02020603050405020304" pitchFamily="18" charset="0"/>
              </a:rPr>
              <a:t>The following are NOT normally products:</a:t>
            </a:r>
          </a:p>
          <a:p>
            <a:pPr lvl="1">
              <a:lnSpc>
                <a:spcPct val="90000"/>
              </a:lnSpc>
              <a:buClr>
                <a:srgbClr val="000000"/>
              </a:buClr>
              <a:buFont typeface="Wingdings" panose="05000000000000000000" pitchFamily="2" charset="2"/>
              <a:buChar char="§"/>
            </a:pPr>
            <a:r>
              <a:rPr lang="en-US" altLang="en-US" sz="1600" dirty="0">
                <a:solidFill>
                  <a:srgbClr val="000000"/>
                </a:solidFill>
                <a:latin typeface="Times New Roman" panose="02020603050405020304" pitchFamily="18" charset="0"/>
                <a:cs typeface="Times New Roman" panose="02020603050405020304" pitchFamily="18" charset="0"/>
              </a:rPr>
              <a:t>activities (e.g. ‘training’)</a:t>
            </a:r>
          </a:p>
          <a:p>
            <a:pPr lvl="1">
              <a:lnSpc>
                <a:spcPct val="90000"/>
              </a:lnSpc>
              <a:buClr>
                <a:srgbClr val="000000"/>
              </a:buClr>
              <a:buFont typeface="Wingdings" panose="05000000000000000000" pitchFamily="2" charset="2"/>
              <a:buChar char="§"/>
            </a:pPr>
            <a:r>
              <a:rPr lang="en-US" altLang="en-US" sz="1600" dirty="0">
                <a:solidFill>
                  <a:srgbClr val="000000"/>
                </a:solidFill>
                <a:latin typeface="Times New Roman" panose="02020603050405020304" pitchFamily="18" charset="0"/>
                <a:cs typeface="Times New Roman" panose="02020603050405020304" pitchFamily="18" charset="0"/>
              </a:rPr>
              <a:t>events (e.g. ‘interviews completed’)</a:t>
            </a:r>
          </a:p>
          <a:p>
            <a:pPr lvl="1">
              <a:lnSpc>
                <a:spcPct val="90000"/>
              </a:lnSpc>
              <a:buClr>
                <a:srgbClr val="000000"/>
              </a:buClr>
              <a:buFont typeface="Wingdings" panose="05000000000000000000" pitchFamily="2" charset="2"/>
              <a:buChar char="§"/>
            </a:pPr>
            <a:r>
              <a:rPr lang="en-US" altLang="en-US" sz="1600" dirty="0">
                <a:solidFill>
                  <a:srgbClr val="000000"/>
                </a:solidFill>
                <a:latin typeface="Times New Roman" panose="02020603050405020304" pitchFamily="18" charset="0"/>
                <a:cs typeface="Times New Roman" panose="02020603050405020304" pitchFamily="18" charset="0"/>
              </a:rPr>
              <a:t>resources and actors (e.g. ‘software developer’) - may be exceptions to this</a:t>
            </a:r>
          </a:p>
          <a:p>
            <a:pPr>
              <a:lnSpc>
                <a:spcPct val="90000"/>
              </a:lnSpc>
              <a:buClr>
                <a:srgbClr val="000000"/>
              </a:buClr>
              <a:buFont typeface="Wingdings" panose="05000000000000000000" pitchFamily="2" charset="2"/>
              <a:buChar char="§"/>
            </a:pPr>
            <a:r>
              <a:rPr lang="en-US" altLang="en-US" sz="1600" dirty="0">
                <a:solidFill>
                  <a:srgbClr val="000000"/>
                </a:solidFill>
                <a:latin typeface="Times New Roman" panose="02020603050405020304" pitchFamily="18" charset="0"/>
                <a:cs typeface="Times New Roman" panose="02020603050405020304" pitchFamily="18" charset="0"/>
              </a:rPr>
              <a:t>Products can be </a:t>
            </a:r>
            <a:r>
              <a:rPr lang="en-US" altLang="en-US" sz="1600" b="1" i="1" dirty="0">
                <a:solidFill>
                  <a:srgbClr val="000000"/>
                </a:solidFill>
                <a:latin typeface="Times New Roman" panose="02020603050405020304" pitchFamily="18" charset="0"/>
                <a:cs typeface="Times New Roman" panose="02020603050405020304" pitchFamily="18" charset="0"/>
              </a:rPr>
              <a:t>deliverable</a:t>
            </a:r>
            <a:r>
              <a:rPr lang="en-US" altLang="en-US" sz="1600" dirty="0">
                <a:solidFill>
                  <a:srgbClr val="000000"/>
                </a:solidFill>
                <a:latin typeface="Times New Roman" panose="02020603050405020304" pitchFamily="18" charset="0"/>
                <a:cs typeface="Times New Roman" panose="02020603050405020304" pitchFamily="18" charset="0"/>
              </a:rPr>
              <a:t> (training Material, Operating instruction) or </a:t>
            </a:r>
            <a:r>
              <a:rPr lang="en-US" altLang="en-US" sz="1600" b="1" i="1" dirty="0">
                <a:solidFill>
                  <a:srgbClr val="000000"/>
                </a:solidFill>
                <a:latin typeface="Times New Roman" panose="02020603050405020304" pitchFamily="18" charset="0"/>
                <a:cs typeface="Times New Roman" panose="02020603050405020304" pitchFamily="18" charset="0"/>
              </a:rPr>
              <a:t>intermediate</a:t>
            </a:r>
            <a:r>
              <a:rPr lang="en-US" altLang="en-US" sz="1600" i="1" dirty="0">
                <a:solidFill>
                  <a:srgbClr val="000000"/>
                </a:solidFill>
                <a:latin typeface="Times New Roman" panose="02020603050405020304" pitchFamily="18" charset="0"/>
                <a:cs typeface="Times New Roman" panose="02020603050405020304" pitchFamily="18" charset="0"/>
              </a:rPr>
              <a:t> (</a:t>
            </a:r>
            <a:r>
              <a:rPr lang="en-US" sz="1600" dirty="0">
                <a:solidFill>
                  <a:srgbClr val="000000"/>
                </a:solidFill>
                <a:latin typeface="Calibri"/>
                <a:ea typeface="ＭＳ Ｐゴシック" charset="0"/>
                <a:cs typeface="Calibri"/>
              </a:rPr>
              <a:t>sub-product is used in the process of creating another deliverable</a:t>
            </a:r>
            <a:r>
              <a:rPr lang="en-US" sz="1600" dirty="0" smtClean="0">
                <a:solidFill>
                  <a:srgbClr val="000000"/>
                </a:solidFill>
                <a:latin typeface="Calibri"/>
                <a:ea typeface="ＭＳ Ｐゴシック" charset="0"/>
                <a:cs typeface="Calibri"/>
              </a:rPr>
              <a:t>)</a:t>
            </a:r>
            <a:endParaRPr lang="en-US" altLang="en-US" sz="160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50DB7D-4EFB-4360-A277-5958AE044F34}"/>
              </a:ext>
            </a:extLst>
          </p:cNvPr>
          <p:cNvSpPr>
            <a:spLocks noGrp="1"/>
          </p:cNvSpPr>
          <p:nvPr>
            <p:ph type="title"/>
          </p:nvPr>
        </p:nvSpPr>
        <p:spPr>
          <a:xfrm>
            <a:off x="762000" y="404664"/>
            <a:ext cx="8001000" cy="425230"/>
          </a:xfrm>
        </p:spPr>
        <p:txBody>
          <a:bodyPr>
            <a:normAutofit fontScale="90000"/>
          </a:bodyPr>
          <a:lstStyle/>
          <a:p>
            <a:r>
              <a:rPr lang="en-US" altLang="en-US" sz="3000" dirty="0">
                <a:latin typeface="Times New Roman" panose="02020603050405020304" pitchFamily="18" charset="0"/>
                <a:cs typeface="Times New Roman" panose="02020603050405020304" pitchFamily="18" charset="0"/>
              </a:rPr>
              <a:t>4.1 Identify and describe project products</a:t>
            </a:r>
            <a:endParaRPr lang="en-US" sz="3000" dirty="0"/>
          </a:p>
        </p:txBody>
      </p:sp>
      <p:sp>
        <p:nvSpPr>
          <p:cNvPr id="5" name="Rectangle 4">
            <a:extLst>
              <a:ext uri="{FF2B5EF4-FFF2-40B4-BE49-F238E27FC236}">
                <a16:creationId xmlns:a16="http://schemas.microsoft.com/office/drawing/2014/main" xmlns="" id="{38EAC8BE-D8BC-4F87-B254-458D258358AE}"/>
              </a:ext>
            </a:extLst>
          </p:cNvPr>
          <p:cNvSpPr/>
          <p:nvPr/>
        </p:nvSpPr>
        <p:spPr>
          <a:xfrm>
            <a:off x="762000" y="908720"/>
            <a:ext cx="8001000" cy="954107"/>
          </a:xfrm>
          <a:prstGeom prst="rect">
            <a:avLst/>
          </a:prstGeom>
        </p:spPr>
        <p:txBody>
          <a:bodyPr wrap="square">
            <a:spAutoFit/>
          </a:bodyPr>
          <a:lstStyle/>
          <a:p>
            <a:pPr algn="just">
              <a:lnSpc>
                <a:spcPct val="100000"/>
              </a:lnSpc>
            </a:pPr>
            <a:r>
              <a:rPr lang="en-US" sz="1400" dirty="0">
                <a:solidFill>
                  <a:srgbClr val="000000"/>
                </a:solidFill>
                <a:latin typeface="Times New Roman" panose="02020603050405020304" pitchFamily="18" charset="0"/>
                <a:cs typeface="Times New Roman" panose="02020603050405020304" pitchFamily="18" charset="0"/>
              </a:rPr>
              <a:t>In order to identify the project deliverables, Product Breakdown Structure (PBS) is developed and continuously refined until all deliverable are identified. It is breaking the grand product into sub products and the sub-products are broken into smaller sub-products. The only boxes that represent tangible products are at the bottom of the hierarchy, that are not further sub divided as shown in below figure.</a:t>
            </a:r>
          </a:p>
        </p:txBody>
      </p:sp>
      <p:sp>
        <p:nvSpPr>
          <p:cNvPr id="6" name="Rectangle 5">
            <a:extLst>
              <a:ext uri="{FF2B5EF4-FFF2-40B4-BE49-F238E27FC236}">
                <a16:creationId xmlns:a16="http://schemas.microsoft.com/office/drawing/2014/main" xmlns="" id="{D9D2D885-765E-4BF3-B153-88142BE4276D}"/>
              </a:ext>
            </a:extLst>
          </p:cNvPr>
          <p:cNvSpPr/>
          <p:nvPr/>
        </p:nvSpPr>
        <p:spPr bwMode="auto">
          <a:xfrm>
            <a:off x="4404690" y="2276872"/>
            <a:ext cx="1247430" cy="711696"/>
          </a:xfrm>
          <a:prstGeom prst="rect">
            <a:avLst/>
          </a:prstGeom>
          <a:no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pPr>
            <a:r>
              <a:rPr kumimoji="0" lang="en-US" sz="1400" b="0" i="0" u="none" strike="noStrike" cap="none" normalizeH="0" baseline="0" dirty="0">
                <a:ln>
                  <a:noFill/>
                </a:ln>
                <a:solidFill>
                  <a:srgbClr val="000000"/>
                </a:solidFill>
                <a:effectLst/>
                <a:latin typeface="Times New Roman" panose="02020603050405020304" pitchFamily="18" charset="0"/>
                <a:ea typeface="ＭＳ Ｐゴシック" charset="0"/>
                <a:cs typeface="Times New Roman" panose="02020603050405020304" pitchFamily="18" charset="0"/>
              </a:rPr>
              <a:t>Project Products</a:t>
            </a:r>
          </a:p>
        </p:txBody>
      </p:sp>
      <p:sp>
        <p:nvSpPr>
          <p:cNvPr id="7" name="Rectangle 6">
            <a:extLst>
              <a:ext uri="{FF2B5EF4-FFF2-40B4-BE49-F238E27FC236}">
                <a16:creationId xmlns:a16="http://schemas.microsoft.com/office/drawing/2014/main" xmlns="" id="{D4D477E4-55C7-43CA-9B89-55CC04083964}"/>
              </a:ext>
            </a:extLst>
          </p:cNvPr>
          <p:cNvSpPr/>
          <p:nvPr/>
        </p:nvSpPr>
        <p:spPr bwMode="auto">
          <a:xfrm>
            <a:off x="1819683" y="3348608"/>
            <a:ext cx="1359768" cy="576064"/>
          </a:xfrm>
          <a:prstGeom prst="rect">
            <a:avLst/>
          </a:prstGeom>
          <a:no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pPr>
            <a:r>
              <a:rPr kumimoji="0" lang="en-US" sz="1400" b="0" i="0" u="none" strike="noStrike" cap="none" normalizeH="0" baseline="0" dirty="0">
                <a:ln>
                  <a:noFill/>
                </a:ln>
                <a:solidFill>
                  <a:srgbClr val="000000"/>
                </a:solidFill>
                <a:effectLst/>
                <a:latin typeface="Times New Roman" panose="02020603050405020304" pitchFamily="18" charset="0"/>
                <a:ea typeface="ＭＳ Ｐゴシック" charset="0"/>
                <a:cs typeface="Times New Roman" panose="02020603050405020304" pitchFamily="18" charset="0"/>
              </a:rPr>
              <a:t>System products</a:t>
            </a:r>
          </a:p>
        </p:txBody>
      </p:sp>
      <p:cxnSp>
        <p:nvCxnSpPr>
          <p:cNvPr id="8" name="Elbow Connector 4">
            <a:extLst>
              <a:ext uri="{FF2B5EF4-FFF2-40B4-BE49-F238E27FC236}">
                <a16:creationId xmlns:a16="http://schemas.microsoft.com/office/drawing/2014/main" xmlns="" id="{178D286A-BE5B-43E3-8F44-1CB621BB8F2D}"/>
              </a:ext>
            </a:extLst>
          </p:cNvPr>
          <p:cNvCxnSpPr>
            <a:cxnSpLocks/>
            <a:stCxn id="6" idx="2"/>
            <a:endCxn id="7" idx="0"/>
          </p:cNvCxnSpPr>
          <p:nvPr/>
        </p:nvCxnSpPr>
        <p:spPr bwMode="auto">
          <a:xfrm rot="5400000">
            <a:off x="3583966" y="1904169"/>
            <a:ext cx="360040" cy="2528838"/>
          </a:xfrm>
          <a:prstGeom prst="bentConnector3">
            <a:avLst>
              <a:gd name="adj1" fmla="val 50000"/>
            </a:avLst>
          </a:prstGeom>
          <a:solidFill>
            <a:srgbClr val="00B8FF"/>
          </a:solidFill>
          <a:ln w="9525" cap="flat" cmpd="sng" algn="ctr">
            <a:solidFill>
              <a:srgbClr val="000000"/>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9" name="Rectangle 8">
            <a:extLst>
              <a:ext uri="{FF2B5EF4-FFF2-40B4-BE49-F238E27FC236}">
                <a16:creationId xmlns:a16="http://schemas.microsoft.com/office/drawing/2014/main" xmlns="" id="{CB0951E1-9EE3-4BAC-8F0F-E563135E7DBD}"/>
              </a:ext>
            </a:extLst>
          </p:cNvPr>
          <p:cNvSpPr/>
          <p:nvPr/>
        </p:nvSpPr>
        <p:spPr bwMode="auto">
          <a:xfrm>
            <a:off x="4428728" y="3348608"/>
            <a:ext cx="1295400" cy="576064"/>
          </a:xfrm>
          <a:prstGeom prst="rect">
            <a:avLst/>
          </a:prstGeom>
          <a:no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pPr>
            <a:r>
              <a:rPr kumimoji="0" lang="en-US" sz="1400" b="0" i="0" u="none" strike="noStrike" cap="none" normalizeH="0" baseline="0" dirty="0">
                <a:ln>
                  <a:noFill/>
                </a:ln>
                <a:solidFill>
                  <a:srgbClr val="000000"/>
                </a:solidFill>
                <a:effectLst/>
                <a:latin typeface="Times New Roman" panose="02020603050405020304" pitchFamily="18" charset="0"/>
                <a:ea typeface="ＭＳ Ｐゴシック" charset="0"/>
                <a:cs typeface="Times New Roman" panose="02020603050405020304" pitchFamily="18" charset="0"/>
              </a:rPr>
              <a:t>Module Products</a:t>
            </a:r>
          </a:p>
        </p:txBody>
      </p:sp>
      <p:sp>
        <p:nvSpPr>
          <p:cNvPr id="10" name="Rectangle 9">
            <a:extLst>
              <a:ext uri="{FF2B5EF4-FFF2-40B4-BE49-F238E27FC236}">
                <a16:creationId xmlns:a16="http://schemas.microsoft.com/office/drawing/2014/main" xmlns="" id="{FDACB843-F62E-4806-8DD1-5D3B69716A19}"/>
              </a:ext>
            </a:extLst>
          </p:cNvPr>
          <p:cNvSpPr/>
          <p:nvPr/>
        </p:nvSpPr>
        <p:spPr bwMode="auto">
          <a:xfrm>
            <a:off x="6804248" y="3348608"/>
            <a:ext cx="1839888" cy="576064"/>
          </a:xfrm>
          <a:prstGeom prst="rect">
            <a:avLst/>
          </a:prstGeom>
          <a:no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pPr>
            <a:r>
              <a:rPr kumimoji="0" lang="en-US" sz="1400" b="0" i="0" u="none" strike="noStrike" cap="none" normalizeH="0" baseline="0" dirty="0">
                <a:ln>
                  <a:noFill/>
                </a:ln>
                <a:solidFill>
                  <a:srgbClr val="000000"/>
                </a:solidFill>
                <a:effectLst/>
                <a:latin typeface="Times New Roman" panose="02020603050405020304" pitchFamily="18" charset="0"/>
                <a:ea typeface="ＭＳ Ｐゴシック" charset="0"/>
                <a:cs typeface="Times New Roman" panose="02020603050405020304" pitchFamily="18" charset="0"/>
              </a:rPr>
              <a:t>Management Products</a:t>
            </a:r>
          </a:p>
        </p:txBody>
      </p:sp>
      <p:sp>
        <p:nvSpPr>
          <p:cNvPr id="11" name="Rectangle 10">
            <a:extLst>
              <a:ext uri="{FF2B5EF4-FFF2-40B4-BE49-F238E27FC236}">
                <a16:creationId xmlns:a16="http://schemas.microsoft.com/office/drawing/2014/main" xmlns="" id="{EA104091-764A-4E2F-91DF-DEBB42B0053F}"/>
              </a:ext>
            </a:extLst>
          </p:cNvPr>
          <p:cNvSpPr/>
          <p:nvPr/>
        </p:nvSpPr>
        <p:spPr bwMode="auto">
          <a:xfrm>
            <a:off x="3779912" y="4293096"/>
            <a:ext cx="1117984" cy="720080"/>
          </a:xfrm>
          <a:prstGeom prst="rect">
            <a:avLst/>
          </a:prstGeom>
          <a:solidFill>
            <a:schemeClr val="accent1">
              <a:lumMod val="20000"/>
              <a:lumOff val="80000"/>
            </a:schemeClr>
          </a:solid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pPr>
            <a:r>
              <a:rPr kumimoji="0" lang="en-US" sz="1400" b="0" i="0" u="none" strike="noStrike" cap="none" normalizeH="0" baseline="0" dirty="0">
                <a:ln>
                  <a:noFill/>
                </a:ln>
                <a:solidFill>
                  <a:srgbClr val="000000"/>
                </a:solidFill>
                <a:effectLst/>
                <a:latin typeface="Times New Roman" panose="02020603050405020304" pitchFamily="18" charset="0"/>
                <a:ea typeface="ＭＳ Ｐゴシック" charset="0"/>
                <a:cs typeface="Times New Roman" panose="02020603050405020304" pitchFamily="18" charset="0"/>
              </a:rPr>
              <a:t>Module Design Documents</a:t>
            </a:r>
          </a:p>
        </p:txBody>
      </p:sp>
      <p:sp>
        <p:nvSpPr>
          <p:cNvPr id="12" name="Rectangle 11">
            <a:extLst>
              <a:ext uri="{FF2B5EF4-FFF2-40B4-BE49-F238E27FC236}">
                <a16:creationId xmlns:a16="http://schemas.microsoft.com/office/drawing/2014/main" xmlns="" id="{9B8AE72F-2C92-43FB-B65E-208A572E3520}"/>
              </a:ext>
            </a:extLst>
          </p:cNvPr>
          <p:cNvSpPr/>
          <p:nvPr/>
        </p:nvSpPr>
        <p:spPr bwMode="auto">
          <a:xfrm>
            <a:off x="5292080" y="4293096"/>
            <a:ext cx="1018456" cy="720080"/>
          </a:xfrm>
          <a:prstGeom prst="rect">
            <a:avLst/>
          </a:prstGeom>
          <a:solidFill>
            <a:schemeClr val="accent1">
              <a:lumMod val="20000"/>
              <a:lumOff val="80000"/>
            </a:schemeClr>
          </a:solid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pPr>
            <a:r>
              <a:rPr kumimoji="0" lang="en-US" sz="1400" b="0" i="0" u="none" strike="noStrike" cap="none" normalizeH="0" baseline="0" dirty="0">
                <a:ln>
                  <a:noFill/>
                </a:ln>
                <a:solidFill>
                  <a:srgbClr val="000000"/>
                </a:solidFill>
                <a:effectLst/>
                <a:latin typeface="Times New Roman" panose="02020603050405020304" pitchFamily="18" charset="0"/>
                <a:ea typeface="ＭＳ Ｐゴシック" charset="0"/>
                <a:cs typeface="Times New Roman" panose="02020603050405020304" pitchFamily="18" charset="0"/>
              </a:rPr>
              <a:t>Module</a:t>
            </a:r>
            <a:r>
              <a:rPr kumimoji="0" lang="en-US" sz="1400" b="0" i="0" u="none" strike="noStrike" cap="none" normalizeH="0" dirty="0">
                <a:ln>
                  <a:noFill/>
                </a:ln>
                <a:solidFill>
                  <a:srgbClr val="000000"/>
                </a:solidFill>
                <a:effectLst/>
                <a:latin typeface="Times New Roman" panose="02020603050405020304" pitchFamily="18" charset="0"/>
                <a:ea typeface="ＭＳ Ｐゴシック" charset="0"/>
                <a:cs typeface="Times New Roman" panose="02020603050405020304" pitchFamily="18" charset="0"/>
              </a:rPr>
              <a:t> </a:t>
            </a:r>
          </a:p>
          <a:p>
            <a:pPr marL="0" marR="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pPr>
            <a:r>
              <a:rPr kumimoji="0" lang="en-US" sz="1400" b="0" i="0" u="none" strike="noStrike" cap="none" normalizeH="0" dirty="0">
                <a:ln>
                  <a:noFill/>
                </a:ln>
                <a:solidFill>
                  <a:srgbClr val="000000"/>
                </a:solidFill>
                <a:effectLst/>
                <a:latin typeface="Times New Roman" panose="02020603050405020304" pitchFamily="18" charset="0"/>
                <a:ea typeface="ＭＳ Ｐゴシック" charset="0"/>
                <a:cs typeface="Times New Roman" panose="02020603050405020304" pitchFamily="18" charset="0"/>
              </a:rPr>
              <a:t>Code</a:t>
            </a:r>
            <a:endParaRPr kumimoji="0" lang="en-US" sz="1400" b="0" i="0" u="none" strike="noStrike" cap="none" normalizeH="0" baseline="0" dirty="0">
              <a:ln>
                <a:noFill/>
              </a:ln>
              <a:solidFill>
                <a:srgbClr val="000000"/>
              </a:solidFill>
              <a:effectLst/>
              <a:latin typeface="Times New Roman" panose="02020603050405020304" pitchFamily="18" charset="0"/>
              <a:ea typeface="ＭＳ Ｐゴシック" charset="0"/>
              <a:cs typeface="Times New Roman" panose="02020603050405020304" pitchFamily="18" charset="0"/>
            </a:endParaRPr>
          </a:p>
        </p:txBody>
      </p:sp>
      <p:sp>
        <p:nvSpPr>
          <p:cNvPr id="13" name="Rectangle 12">
            <a:extLst>
              <a:ext uri="{FF2B5EF4-FFF2-40B4-BE49-F238E27FC236}">
                <a16:creationId xmlns:a16="http://schemas.microsoft.com/office/drawing/2014/main" xmlns="" id="{49715BE2-256D-4248-A133-7ED19DE4DF54}"/>
              </a:ext>
            </a:extLst>
          </p:cNvPr>
          <p:cNvSpPr/>
          <p:nvPr/>
        </p:nvSpPr>
        <p:spPr bwMode="auto">
          <a:xfrm>
            <a:off x="1883307" y="5301208"/>
            <a:ext cx="1197349" cy="720080"/>
          </a:xfrm>
          <a:prstGeom prst="rect">
            <a:avLst/>
          </a:prstGeom>
          <a:solidFill>
            <a:schemeClr val="accent1">
              <a:lumMod val="20000"/>
              <a:lumOff val="80000"/>
            </a:schemeClr>
          </a:solid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pPr>
            <a:r>
              <a:rPr kumimoji="0" lang="en-US" sz="1400" b="0" i="0" u="none" strike="noStrike" cap="none" normalizeH="0" baseline="0" dirty="0">
                <a:ln>
                  <a:noFill/>
                </a:ln>
                <a:solidFill>
                  <a:srgbClr val="000000"/>
                </a:solidFill>
                <a:effectLst/>
                <a:latin typeface="Times New Roman" panose="02020603050405020304" pitchFamily="18" charset="0"/>
                <a:ea typeface="ＭＳ Ｐゴシック" charset="0"/>
                <a:cs typeface="Times New Roman" panose="02020603050405020304" pitchFamily="18" charset="0"/>
              </a:rPr>
              <a:t>Integration Test Cases</a:t>
            </a:r>
          </a:p>
        </p:txBody>
      </p:sp>
      <p:sp>
        <p:nvSpPr>
          <p:cNvPr id="14" name="Rectangle 13">
            <a:extLst>
              <a:ext uri="{FF2B5EF4-FFF2-40B4-BE49-F238E27FC236}">
                <a16:creationId xmlns:a16="http://schemas.microsoft.com/office/drawing/2014/main" xmlns="" id="{51578ACB-3EF3-411F-B695-1A7A8398A6C9}"/>
              </a:ext>
            </a:extLst>
          </p:cNvPr>
          <p:cNvSpPr/>
          <p:nvPr/>
        </p:nvSpPr>
        <p:spPr bwMode="auto">
          <a:xfrm>
            <a:off x="3131840" y="5301208"/>
            <a:ext cx="1105450" cy="720080"/>
          </a:xfrm>
          <a:prstGeom prst="rect">
            <a:avLst/>
          </a:prstGeom>
          <a:solidFill>
            <a:schemeClr val="accent1">
              <a:lumMod val="20000"/>
              <a:lumOff val="80000"/>
            </a:schemeClr>
          </a:solid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pPr>
            <a:r>
              <a:rPr kumimoji="0" lang="en-US" sz="1400" b="0" i="0" u="none" strike="noStrike" cap="none" normalizeH="0" baseline="0" dirty="0">
                <a:ln>
                  <a:noFill/>
                </a:ln>
                <a:solidFill>
                  <a:srgbClr val="000000"/>
                </a:solidFill>
                <a:effectLst/>
                <a:latin typeface="Times New Roman" panose="02020603050405020304" pitchFamily="18" charset="0"/>
                <a:ea typeface="ＭＳ Ｐゴシック" charset="0"/>
                <a:cs typeface="Times New Roman" panose="02020603050405020304" pitchFamily="18" charset="0"/>
              </a:rPr>
              <a:t>Test integrated Software</a:t>
            </a:r>
          </a:p>
        </p:txBody>
      </p:sp>
      <p:sp>
        <p:nvSpPr>
          <p:cNvPr id="15" name="Rectangle 14">
            <a:extLst>
              <a:ext uri="{FF2B5EF4-FFF2-40B4-BE49-F238E27FC236}">
                <a16:creationId xmlns:a16="http://schemas.microsoft.com/office/drawing/2014/main" xmlns="" id="{D9849AC1-DBCD-42D1-8050-EB0BA1A8E12B}"/>
              </a:ext>
            </a:extLst>
          </p:cNvPr>
          <p:cNvSpPr/>
          <p:nvPr/>
        </p:nvSpPr>
        <p:spPr bwMode="auto">
          <a:xfrm>
            <a:off x="7164288" y="4379370"/>
            <a:ext cx="1111424" cy="625421"/>
          </a:xfrm>
          <a:prstGeom prst="rect">
            <a:avLst/>
          </a:prstGeom>
          <a:solidFill>
            <a:schemeClr val="accent1">
              <a:lumMod val="20000"/>
              <a:lumOff val="80000"/>
            </a:schemeClr>
          </a:solid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pPr>
            <a:r>
              <a:rPr kumimoji="0" lang="en-US" sz="1400" b="0" i="0" u="none" strike="noStrike" cap="none" normalizeH="0" baseline="0" dirty="0">
                <a:ln>
                  <a:noFill/>
                </a:ln>
                <a:solidFill>
                  <a:srgbClr val="000000"/>
                </a:solidFill>
                <a:effectLst/>
                <a:latin typeface="Times New Roman" panose="02020603050405020304" pitchFamily="18" charset="0"/>
                <a:ea typeface="ＭＳ Ｐゴシック" charset="0"/>
                <a:cs typeface="Times New Roman" panose="02020603050405020304" pitchFamily="18" charset="0"/>
              </a:rPr>
              <a:t>Progress Reports</a:t>
            </a:r>
          </a:p>
        </p:txBody>
      </p:sp>
      <p:sp>
        <p:nvSpPr>
          <p:cNvPr id="16" name="Rectangle 15">
            <a:extLst>
              <a:ext uri="{FF2B5EF4-FFF2-40B4-BE49-F238E27FC236}">
                <a16:creationId xmlns:a16="http://schemas.microsoft.com/office/drawing/2014/main" xmlns="" id="{64B78640-C5C0-4DF9-829F-CDCDA74F8617}"/>
              </a:ext>
            </a:extLst>
          </p:cNvPr>
          <p:cNvSpPr/>
          <p:nvPr/>
        </p:nvSpPr>
        <p:spPr bwMode="auto">
          <a:xfrm>
            <a:off x="755576" y="5301208"/>
            <a:ext cx="1068446" cy="720080"/>
          </a:xfrm>
          <a:prstGeom prst="rect">
            <a:avLst/>
          </a:prstGeom>
          <a:solidFill>
            <a:schemeClr val="accent1">
              <a:lumMod val="20000"/>
              <a:lumOff val="80000"/>
            </a:schemeClr>
          </a:solid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pPr>
            <a:r>
              <a:rPr kumimoji="0" lang="en-US" sz="1400" b="0" i="0" u="none" strike="noStrike" cap="none" normalizeH="0" baseline="0" dirty="0">
                <a:ln>
                  <a:noFill/>
                </a:ln>
                <a:solidFill>
                  <a:srgbClr val="000000"/>
                </a:solidFill>
                <a:effectLst/>
                <a:latin typeface="Times New Roman" panose="02020603050405020304" pitchFamily="18" charset="0"/>
                <a:ea typeface="ＭＳ Ｐゴシック" charset="0"/>
                <a:cs typeface="Times New Roman" panose="02020603050405020304" pitchFamily="18" charset="0"/>
              </a:rPr>
              <a:t>Overall Specification</a:t>
            </a:r>
          </a:p>
        </p:txBody>
      </p:sp>
      <p:cxnSp>
        <p:nvCxnSpPr>
          <p:cNvPr id="18" name="Elbow Connector 31">
            <a:extLst>
              <a:ext uri="{FF2B5EF4-FFF2-40B4-BE49-F238E27FC236}">
                <a16:creationId xmlns:a16="http://schemas.microsoft.com/office/drawing/2014/main" xmlns="" id="{7EBDF6D8-05C5-4F6C-825C-1B6B87C0E223}"/>
              </a:ext>
            </a:extLst>
          </p:cNvPr>
          <p:cNvCxnSpPr>
            <a:cxnSpLocks/>
            <a:stCxn id="6" idx="2"/>
            <a:endCxn id="10" idx="0"/>
          </p:cNvCxnSpPr>
          <p:nvPr/>
        </p:nvCxnSpPr>
        <p:spPr bwMode="auto">
          <a:xfrm rot="16200000" flipH="1">
            <a:off x="6196278" y="1820694"/>
            <a:ext cx="360040" cy="2695787"/>
          </a:xfrm>
          <a:prstGeom prst="bentConnector3">
            <a:avLst>
              <a:gd name="adj1" fmla="val 50000"/>
            </a:avLst>
          </a:prstGeom>
          <a:solidFill>
            <a:srgbClr val="00B8FF"/>
          </a:solidFill>
          <a:ln w="9525" cap="flat" cmpd="sng" algn="ctr">
            <a:solidFill>
              <a:srgbClr val="000000"/>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9" name="Elbow Connector 36">
            <a:extLst>
              <a:ext uri="{FF2B5EF4-FFF2-40B4-BE49-F238E27FC236}">
                <a16:creationId xmlns:a16="http://schemas.microsoft.com/office/drawing/2014/main" xmlns="" id="{6558A6E5-D7C2-4FA0-8FDF-70BA4C0E5884}"/>
              </a:ext>
            </a:extLst>
          </p:cNvPr>
          <p:cNvCxnSpPr>
            <a:cxnSpLocks/>
            <a:stCxn id="7" idx="2"/>
            <a:endCxn id="16" idx="0"/>
          </p:cNvCxnSpPr>
          <p:nvPr/>
        </p:nvCxnSpPr>
        <p:spPr bwMode="auto">
          <a:xfrm rot="5400000">
            <a:off x="1206415" y="4008056"/>
            <a:ext cx="1376536" cy="1209768"/>
          </a:xfrm>
          <a:prstGeom prst="bentConnector3">
            <a:avLst>
              <a:gd name="adj1" fmla="val 50000"/>
            </a:avLst>
          </a:prstGeom>
          <a:solidFill>
            <a:srgbClr val="00B8FF"/>
          </a:solidFill>
          <a:ln w="9525" cap="flat" cmpd="sng" algn="ctr">
            <a:solidFill>
              <a:srgbClr val="000000"/>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0" name="Elbow Connector 39">
            <a:extLst>
              <a:ext uri="{FF2B5EF4-FFF2-40B4-BE49-F238E27FC236}">
                <a16:creationId xmlns:a16="http://schemas.microsoft.com/office/drawing/2014/main" xmlns="" id="{074CC474-4ADC-4C41-8A38-0EB1DA257D34}"/>
              </a:ext>
            </a:extLst>
          </p:cNvPr>
          <p:cNvCxnSpPr>
            <a:cxnSpLocks/>
            <a:stCxn id="7" idx="2"/>
            <a:endCxn id="13" idx="0"/>
          </p:cNvCxnSpPr>
          <p:nvPr/>
        </p:nvCxnSpPr>
        <p:spPr bwMode="auto">
          <a:xfrm rot="5400000">
            <a:off x="1802507" y="4604148"/>
            <a:ext cx="1376536" cy="17585"/>
          </a:xfrm>
          <a:prstGeom prst="bentConnector3">
            <a:avLst>
              <a:gd name="adj1" fmla="val 50000"/>
            </a:avLst>
          </a:prstGeom>
          <a:solidFill>
            <a:srgbClr val="00B8FF"/>
          </a:solidFill>
          <a:ln w="9525" cap="flat" cmpd="sng" algn="ctr">
            <a:solidFill>
              <a:srgbClr val="000000"/>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1" name="Elbow Connector 42">
            <a:extLst>
              <a:ext uri="{FF2B5EF4-FFF2-40B4-BE49-F238E27FC236}">
                <a16:creationId xmlns:a16="http://schemas.microsoft.com/office/drawing/2014/main" xmlns="" id="{07C67C46-3A3A-4257-96AC-077C4F5FE21D}"/>
              </a:ext>
            </a:extLst>
          </p:cNvPr>
          <p:cNvCxnSpPr>
            <a:cxnSpLocks/>
            <a:stCxn id="7" idx="2"/>
            <a:endCxn id="14" idx="0"/>
          </p:cNvCxnSpPr>
          <p:nvPr/>
        </p:nvCxnSpPr>
        <p:spPr bwMode="auto">
          <a:xfrm rot="16200000" flipH="1">
            <a:off x="2403798" y="4020441"/>
            <a:ext cx="1376536" cy="1184998"/>
          </a:xfrm>
          <a:prstGeom prst="bentConnector3">
            <a:avLst>
              <a:gd name="adj1" fmla="val 50000"/>
            </a:avLst>
          </a:prstGeom>
          <a:solidFill>
            <a:srgbClr val="00B8FF"/>
          </a:solidFill>
          <a:ln w="9525" cap="flat" cmpd="sng" algn="ctr">
            <a:solidFill>
              <a:srgbClr val="000000"/>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2" name="Elbow Connector 45">
            <a:extLst>
              <a:ext uri="{FF2B5EF4-FFF2-40B4-BE49-F238E27FC236}">
                <a16:creationId xmlns:a16="http://schemas.microsoft.com/office/drawing/2014/main" xmlns="" id="{C0FB6B96-E702-4CB7-9373-B80DE81D1B39}"/>
              </a:ext>
            </a:extLst>
          </p:cNvPr>
          <p:cNvCxnSpPr>
            <a:cxnSpLocks/>
            <a:stCxn id="9" idx="2"/>
            <a:endCxn id="11" idx="0"/>
          </p:cNvCxnSpPr>
          <p:nvPr/>
        </p:nvCxnSpPr>
        <p:spPr bwMode="auto">
          <a:xfrm rot="5400000">
            <a:off x="4523454" y="3740122"/>
            <a:ext cx="368424" cy="737524"/>
          </a:xfrm>
          <a:prstGeom prst="bentConnector3">
            <a:avLst>
              <a:gd name="adj1" fmla="val 50000"/>
            </a:avLst>
          </a:prstGeom>
          <a:solidFill>
            <a:srgbClr val="00B8FF"/>
          </a:solidFill>
          <a:ln w="9525" cap="flat" cmpd="sng" algn="ctr">
            <a:solidFill>
              <a:srgbClr val="000000"/>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3" name="Elbow Connector 48">
            <a:extLst>
              <a:ext uri="{FF2B5EF4-FFF2-40B4-BE49-F238E27FC236}">
                <a16:creationId xmlns:a16="http://schemas.microsoft.com/office/drawing/2014/main" xmlns="" id="{30B754C7-7FAC-4DDE-9960-EA75A32E1C6C}"/>
              </a:ext>
            </a:extLst>
          </p:cNvPr>
          <p:cNvCxnSpPr>
            <a:cxnSpLocks/>
            <a:stCxn id="9" idx="2"/>
            <a:endCxn id="12" idx="0"/>
          </p:cNvCxnSpPr>
          <p:nvPr/>
        </p:nvCxnSpPr>
        <p:spPr bwMode="auto">
          <a:xfrm rot="16200000" flipH="1">
            <a:off x="5254656" y="3746444"/>
            <a:ext cx="368424" cy="724880"/>
          </a:xfrm>
          <a:prstGeom prst="bentConnector3">
            <a:avLst>
              <a:gd name="adj1" fmla="val 50000"/>
            </a:avLst>
          </a:prstGeom>
          <a:solidFill>
            <a:srgbClr val="00B8FF"/>
          </a:solidFill>
          <a:ln w="9525" cap="flat" cmpd="sng" algn="ctr">
            <a:solidFill>
              <a:srgbClr val="000000"/>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4" name="Elbow Connector 51">
            <a:extLst>
              <a:ext uri="{FF2B5EF4-FFF2-40B4-BE49-F238E27FC236}">
                <a16:creationId xmlns:a16="http://schemas.microsoft.com/office/drawing/2014/main" xmlns="" id="{E6A7347D-CD09-4FCD-9855-E59C56EEF621}"/>
              </a:ext>
            </a:extLst>
          </p:cNvPr>
          <p:cNvCxnSpPr>
            <a:cxnSpLocks/>
            <a:stCxn id="10" idx="2"/>
            <a:endCxn id="15" idx="0"/>
          </p:cNvCxnSpPr>
          <p:nvPr/>
        </p:nvCxnSpPr>
        <p:spPr bwMode="auto">
          <a:xfrm rot="5400000">
            <a:off x="7494747" y="4149925"/>
            <a:ext cx="454698" cy="4192"/>
          </a:xfrm>
          <a:prstGeom prst="bentConnector3">
            <a:avLst>
              <a:gd name="adj1" fmla="val 50000"/>
            </a:avLst>
          </a:prstGeom>
          <a:solidFill>
            <a:srgbClr val="00B8FF"/>
          </a:solidFill>
          <a:ln w="9525" cap="flat" cmpd="sng" algn="ctr">
            <a:solidFill>
              <a:srgbClr val="000000"/>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1" name="Straight Arrow Connector 50">
            <a:extLst>
              <a:ext uri="{FF2B5EF4-FFF2-40B4-BE49-F238E27FC236}">
                <a16:creationId xmlns:a16="http://schemas.microsoft.com/office/drawing/2014/main" xmlns="" id="{62EA8718-B0EA-4C2C-B366-DE4F7AD951D7}"/>
              </a:ext>
            </a:extLst>
          </p:cNvPr>
          <p:cNvCxnSpPr>
            <a:endCxn id="9" idx="0"/>
          </p:cNvCxnSpPr>
          <p:nvPr/>
        </p:nvCxnSpPr>
        <p:spPr>
          <a:xfrm>
            <a:off x="5028404" y="3140968"/>
            <a:ext cx="48024" cy="207640"/>
          </a:xfrm>
          <a:prstGeom prst="straightConnector1">
            <a:avLst/>
          </a:prstGeom>
          <a:ln>
            <a:solidFill>
              <a:srgbClr val="00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516367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a:extLst>
              <a:ext uri="{FF2B5EF4-FFF2-40B4-BE49-F238E27FC236}">
                <a16:creationId xmlns:a16="http://schemas.microsoft.com/office/drawing/2014/main" xmlns="" id="{3AEC36A9-3102-4D2D-B1CF-9908579F9219}"/>
              </a:ext>
            </a:extLst>
          </p:cNvPr>
          <p:cNvSpPr>
            <a:spLocks noGrp="1" noChangeArrowheads="1"/>
          </p:cNvSpPr>
          <p:nvPr>
            <p:ph type="title"/>
          </p:nvPr>
        </p:nvSpPr>
        <p:spPr/>
        <p:txBody>
          <a:bodyPr/>
          <a:lstStyle/>
          <a:p>
            <a:pPr eaLnBrk="1" hangingPunct="1"/>
            <a:r>
              <a:rPr lang="en-US" altLang="en-US"/>
              <a:t>Product description (PD)</a:t>
            </a:r>
          </a:p>
        </p:txBody>
      </p:sp>
      <p:sp>
        <p:nvSpPr>
          <p:cNvPr id="34820" name="Rectangle 3">
            <a:extLst>
              <a:ext uri="{FF2B5EF4-FFF2-40B4-BE49-F238E27FC236}">
                <a16:creationId xmlns:a16="http://schemas.microsoft.com/office/drawing/2014/main" xmlns="" id="{A796824B-B533-4F9A-92EB-C6ECD4FBFE4B}"/>
              </a:ext>
            </a:extLst>
          </p:cNvPr>
          <p:cNvSpPr>
            <a:spLocks noGrp="1" noChangeArrowheads="1"/>
          </p:cNvSpPr>
          <p:nvPr>
            <p:ph sz="half" idx="1"/>
          </p:nvPr>
        </p:nvSpPr>
        <p:spPr/>
        <p:txBody>
          <a:bodyPr/>
          <a:lstStyle/>
          <a:p>
            <a:pPr eaLnBrk="1" hangingPunct="1"/>
            <a:r>
              <a:rPr lang="en-US" altLang="en-US" sz="2800"/>
              <a:t>Product identity</a:t>
            </a:r>
          </a:p>
          <a:p>
            <a:pPr eaLnBrk="1" hangingPunct="1"/>
            <a:r>
              <a:rPr lang="en-US" altLang="en-US" sz="2800"/>
              <a:t>Description  - what is it?</a:t>
            </a:r>
          </a:p>
          <a:p>
            <a:pPr eaLnBrk="1" hangingPunct="1"/>
            <a:r>
              <a:rPr lang="en-US" altLang="en-US" sz="2800"/>
              <a:t>Derivation - what is it based on?</a:t>
            </a:r>
          </a:p>
          <a:p>
            <a:pPr eaLnBrk="1" hangingPunct="1"/>
            <a:r>
              <a:rPr lang="en-US" altLang="en-US" sz="2800"/>
              <a:t>Composition - what does it contain?</a:t>
            </a:r>
          </a:p>
          <a:p>
            <a:pPr eaLnBrk="1" hangingPunct="1"/>
            <a:r>
              <a:rPr lang="en-US" altLang="en-US" sz="2800"/>
              <a:t>Format</a:t>
            </a:r>
          </a:p>
          <a:p>
            <a:pPr eaLnBrk="1" hangingPunct="1"/>
            <a:endParaRPr lang="en-US" altLang="en-US" sz="2800"/>
          </a:p>
        </p:txBody>
      </p:sp>
      <p:sp>
        <p:nvSpPr>
          <p:cNvPr id="34821" name="Rectangle 4">
            <a:extLst>
              <a:ext uri="{FF2B5EF4-FFF2-40B4-BE49-F238E27FC236}">
                <a16:creationId xmlns:a16="http://schemas.microsoft.com/office/drawing/2014/main" xmlns="" id="{ECE61640-7A85-4B2E-9E84-15C8EAAE098F}"/>
              </a:ext>
            </a:extLst>
          </p:cNvPr>
          <p:cNvSpPr>
            <a:spLocks noGrp="1" noChangeArrowheads="1"/>
          </p:cNvSpPr>
          <p:nvPr>
            <p:ph sz="half" idx="2"/>
          </p:nvPr>
        </p:nvSpPr>
        <p:spPr/>
        <p:txBody>
          <a:bodyPr/>
          <a:lstStyle/>
          <a:p>
            <a:pPr eaLnBrk="1" hangingPunct="1"/>
            <a:r>
              <a:rPr lang="en-US" altLang="en-US" sz="2800"/>
              <a:t>Relevant standards</a:t>
            </a:r>
          </a:p>
          <a:p>
            <a:pPr eaLnBrk="1" hangingPunct="1"/>
            <a:r>
              <a:rPr lang="en-US" altLang="en-US" sz="2800"/>
              <a:t>Quality criteria</a:t>
            </a:r>
          </a:p>
          <a:p>
            <a:pPr eaLnBrk="1" hangingPunct="1">
              <a:buFontTx/>
              <a:buNone/>
            </a:pPr>
            <a:endParaRPr lang="en-US" altLang="en-US" sz="2800"/>
          </a:p>
          <a:p>
            <a:pPr eaLnBrk="1" hangingPunct="1">
              <a:buFontTx/>
              <a:buNone/>
            </a:pPr>
            <a:endParaRPr lang="en-US" altLang="en-US" sz="2800"/>
          </a:p>
          <a:p>
            <a:pPr eaLnBrk="1" hangingPunct="1">
              <a:buFontTx/>
              <a:buNone/>
            </a:pPr>
            <a:r>
              <a:rPr lang="en-US" altLang="en-US" sz="2800" i="1"/>
              <a:t>Create a PD for ‘test data’</a:t>
            </a:r>
            <a:endParaRPr lang="en-US" altLang="en-US" sz="2800"/>
          </a:p>
        </p:txBody>
      </p:sp>
      <p:sp>
        <p:nvSpPr>
          <p:cNvPr id="34818" name="Slide Number Placeholder 4">
            <a:extLst>
              <a:ext uri="{FF2B5EF4-FFF2-40B4-BE49-F238E27FC236}">
                <a16:creationId xmlns:a16="http://schemas.microsoft.com/office/drawing/2014/main" xmlns="" id="{F97CEF91-F440-4B22-A491-FC7296072749}"/>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spcBef>
                <a:spcPct val="0"/>
              </a:spcBef>
              <a:buFontTx/>
              <a:buNone/>
            </a:pPr>
            <a:fld id="{E432B013-2950-4EA7-A888-9F1A2F06738C}" type="slidenum">
              <a:rPr lang="en-US" altLang="en-US" sz="1400" smtClean="0">
                <a:solidFill>
                  <a:schemeClr val="tx1"/>
                </a:solidFill>
                <a:latin typeface="Times New Roman" panose="02020603050405020304" pitchFamily="18" charset="0"/>
              </a:rPr>
              <a:pPr>
                <a:spcBef>
                  <a:spcPct val="0"/>
                </a:spcBef>
                <a:buFontTx/>
                <a:buNone/>
              </a:pPr>
              <a:t>14</a:t>
            </a:fld>
            <a:endParaRPr lang="en-US" altLang="en-US" sz="1400">
              <a:solidFill>
                <a:schemeClr val="tx1"/>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6481" y="97808"/>
            <a:ext cx="8226720" cy="1143360"/>
          </a:xfrm>
        </p:spPr>
        <p:txBody>
          <a:bodyPr/>
          <a:lstStyle/>
          <a:p>
            <a:r>
              <a:rPr lang="en-US" sz="2903" b="1" dirty="0">
                <a:latin typeface="Calibri"/>
                <a:cs typeface="Calibri"/>
              </a:rPr>
              <a:t> Step 4.2 : Document Generic Product Flow</a:t>
            </a:r>
          </a:p>
        </p:txBody>
      </p:sp>
      <p:sp>
        <p:nvSpPr>
          <p:cNvPr id="9" name="Rectangle 8"/>
          <p:cNvSpPr/>
          <p:nvPr/>
        </p:nvSpPr>
        <p:spPr>
          <a:xfrm>
            <a:off x="611560" y="1349637"/>
            <a:ext cx="7814172" cy="1754326"/>
          </a:xfrm>
          <a:prstGeom prst="rect">
            <a:avLst/>
          </a:prstGeom>
        </p:spPr>
        <p:txBody>
          <a:bodyPr wrap="square">
            <a:spAutoFit/>
          </a:bodyPr>
          <a:lstStyle/>
          <a:p>
            <a:pPr algn="just"/>
            <a:r>
              <a:rPr lang="en-US" b="1" dirty="0">
                <a:solidFill>
                  <a:srgbClr val="000000"/>
                </a:solidFill>
                <a:latin typeface="Times New Roman" panose="02020603050405020304" pitchFamily="18" charset="0"/>
                <a:cs typeface="Times New Roman" panose="02020603050405020304" pitchFamily="18" charset="0"/>
              </a:rPr>
              <a:t>Product Flow</a:t>
            </a:r>
            <a:r>
              <a:rPr lang="en-US" dirty="0">
                <a:solidFill>
                  <a:srgbClr val="000000"/>
                </a:solidFill>
                <a:latin typeface="Times New Roman" panose="02020603050405020304" pitchFamily="18" charset="0"/>
                <a:cs typeface="Times New Roman" panose="02020603050405020304" pitchFamily="18" charset="0"/>
              </a:rPr>
              <a:t> how activity and flow is linked or has dependencies.</a:t>
            </a:r>
          </a:p>
          <a:p>
            <a:pPr algn="just"/>
            <a:r>
              <a:rPr lang="en-US" dirty="0">
                <a:solidFill>
                  <a:srgbClr val="000000"/>
                </a:solidFill>
                <a:latin typeface="Times New Roman" panose="02020603050405020304" pitchFamily="18" charset="0"/>
                <a:cs typeface="Times New Roman" panose="02020603050405020304" pitchFamily="18" charset="0"/>
              </a:rPr>
              <a:t>For example, if you are going to develop a software system according to the user requirements; firstly, you should collect the </a:t>
            </a:r>
            <a:r>
              <a:rPr lang="en-US" dirty="0">
                <a:solidFill>
                  <a:srgbClr val="FF0000"/>
                </a:solidFill>
                <a:latin typeface="Times New Roman" panose="02020603050405020304" pitchFamily="18" charset="0"/>
                <a:cs typeface="Times New Roman" panose="02020603050405020304" pitchFamily="18" charset="0"/>
              </a:rPr>
              <a:t>product specification</a:t>
            </a:r>
            <a:r>
              <a:rPr lang="en-US" dirty="0">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Secondly, developing the </a:t>
            </a:r>
            <a:r>
              <a:rPr lang="en-US" dirty="0">
                <a:solidFill>
                  <a:srgbClr val="FF0000"/>
                </a:solidFill>
                <a:latin typeface="Times New Roman" panose="02020603050405020304" pitchFamily="18" charset="0"/>
                <a:cs typeface="Times New Roman" panose="02020603050405020304" pitchFamily="18" charset="0"/>
              </a:rPr>
              <a:t>module design</a:t>
            </a:r>
            <a:r>
              <a:rPr lang="en-US" dirty="0">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Thirdly, </a:t>
            </a:r>
            <a:r>
              <a:rPr lang="en-US" dirty="0">
                <a:solidFill>
                  <a:srgbClr val="FF0000"/>
                </a:solidFill>
                <a:latin typeface="Times New Roman" panose="02020603050405020304" pitchFamily="18" charset="0"/>
                <a:cs typeface="Times New Roman" panose="02020603050405020304" pitchFamily="18" charset="0"/>
              </a:rPr>
              <a:t>Module coding</a:t>
            </a:r>
            <a:r>
              <a:rPr lang="en-US" dirty="0">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These products are dependent on each other.  You could </a:t>
            </a:r>
            <a:r>
              <a:rPr lang="en-US" dirty="0">
                <a:solidFill>
                  <a:srgbClr val="FF0000"/>
                </a:solidFill>
                <a:latin typeface="Times New Roman" panose="02020603050405020304" pitchFamily="18" charset="0"/>
                <a:cs typeface="Times New Roman" panose="02020603050405020304" pitchFamily="18" charset="0"/>
              </a:rPr>
              <a:t>develop separately the test cases.</a:t>
            </a:r>
          </a:p>
          <a:p>
            <a:pPr algn="just"/>
            <a:r>
              <a:rPr lang="en-US" dirty="0">
                <a:solidFill>
                  <a:srgbClr val="FF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These relationships are depicted in a </a:t>
            </a:r>
            <a:r>
              <a:rPr lang="en-US" b="1" dirty="0">
                <a:solidFill>
                  <a:srgbClr val="800000"/>
                </a:solidFill>
                <a:latin typeface="Times New Roman" panose="02020603050405020304" pitchFamily="18" charset="0"/>
                <a:cs typeface="Times New Roman" panose="02020603050405020304" pitchFamily="18" charset="0"/>
              </a:rPr>
              <a:t>Product Flow Diagram (PFD)</a:t>
            </a:r>
            <a:endParaRPr lang="en-US" b="1" dirty="0">
              <a:latin typeface="Times New Roman" panose="02020603050405020304" pitchFamily="18" charset="0"/>
              <a:cs typeface="Times New Roman" panose="02020603050405020304" pitchFamily="18" charset="0"/>
            </a:endParaRPr>
          </a:p>
        </p:txBody>
      </p:sp>
      <p:sp>
        <p:nvSpPr>
          <p:cNvPr id="11" name="Rectangle 10"/>
          <p:cNvSpPr/>
          <p:nvPr/>
        </p:nvSpPr>
        <p:spPr bwMode="auto">
          <a:xfrm>
            <a:off x="734056" y="3717032"/>
            <a:ext cx="1244160" cy="1074554"/>
          </a:xfrm>
          <a:prstGeom prst="rect">
            <a:avLst/>
          </a:prstGeom>
          <a:no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407526" fontAlgn="base" hangingPunct="0">
              <a:lnSpc>
                <a:spcPct val="93000"/>
              </a:lnSpc>
              <a:spcBef>
                <a:spcPct val="0"/>
              </a:spcBef>
              <a:spcAft>
                <a:spcPct val="0"/>
              </a:spcAft>
              <a:buClr>
                <a:srgbClr val="000000"/>
              </a:buClr>
              <a:buSzPct val="100000"/>
            </a:pPr>
            <a:r>
              <a:rPr lang="en-US" sz="1200" dirty="0">
                <a:solidFill>
                  <a:srgbClr val="000000"/>
                </a:solidFill>
                <a:latin typeface="Times New Roman" panose="02020603050405020304" pitchFamily="18" charset="0"/>
                <a:ea typeface="ＭＳ Ｐゴシック" charset="0"/>
                <a:cs typeface="Times New Roman" panose="02020603050405020304" pitchFamily="18" charset="0"/>
              </a:rPr>
              <a:t>User requirements </a:t>
            </a:r>
          </a:p>
        </p:txBody>
      </p:sp>
      <p:sp>
        <p:nvSpPr>
          <p:cNvPr id="17" name="Rectangle 16"/>
          <p:cNvSpPr/>
          <p:nvPr/>
        </p:nvSpPr>
        <p:spPr bwMode="auto">
          <a:xfrm>
            <a:off x="2398088" y="4716077"/>
            <a:ext cx="962528" cy="888075"/>
          </a:xfrm>
          <a:prstGeom prst="rect">
            <a:avLst/>
          </a:prstGeom>
          <a:no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407526" fontAlgn="base" hangingPunct="0">
              <a:lnSpc>
                <a:spcPct val="93000"/>
              </a:lnSpc>
              <a:spcBef>
                <a:spcPct val="0"/>
              </a:spcBef>
              <a:spcAft>
                <a:spcPct val="0"/>
              </a:spcAft>
              <a:buClr>
                <a:srgbClr val="000000"/>
              </a:buClr>
              <a:buSzPct val="100000"/>
            </a:pPr>
            <a:r>
              <a:rPr lang="en-US" sz="1200" dirty="0">
                <a:solidFill>
                  <a:srgbClr val="000000"/>
                </a:solidFill>
                <a:latin typeface="Times New Roman" panose="02020603050405020304" pitchFamily="18" charset="0"/>
                <a:ea typeface="ＭＳ Ｐゴシック" charset="0"/>
                <a:cs typeface="Times New Roman" panose="02020603050405020304" pitchFamily="18" charset="0"/>
              </a:rPr>
              <a:t>System Specifications</a:t>
            </a:r>
          </a:p>
        </p:txBody>
      </p:sp>
      <p:sp>
        <p:nvSpPr>
          <p:cNvPr id="18" name="Rectangle 17"/>
          <p:cNvSpPr/>
          <p:nvPr/>
        </p:nvSpPr>
        <p:spPr bwMode="auto">
          <a:xfrm>
            <a:off x="3918728" y="3786153"/>
            <a:ext cx="1244160" cy="763176"/>
          </a:xfrm>
          <a:prstGeom prst="rect">
            <a:avLst/>
          </a:prstGeom>
          <a:no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407526" fontAlgn="base" hangingPunct="0">
              <a:lnSpc>
                <a:spcPct val="93000"/>
              </a:lnSpc>
              <a:spcBef>
                <a:spcPct val="0"/>
              </a:spcBef>
              <a:spcAft>
                <a:spcPct val="0"/>
              </a:spcAft>
              <a:buClr>
                <a:srgbClr val="000000"/>
              </a:buClr>
              <a:buSzPct val="100000"/>
            </a:pPr>
            <a:r>
              <a:rPr lang="en-US" sz="1200" dirty="0">
                <a:solidFill>
                  <a:srgbClr val="000000"/>
                </a:solidFill>
                <a:latin typeface="Times New Roman" panose="02020603050405020304" pitchFamily="18" charset="0"/>
                <a:ea typeface="ＭＳ Ｐゴシック" charset="0"/>
                <a:cs typeface="Times New Roman" panose="02020603050405020304" pitchFamily="18" charset="0"/>
              </a:rPr>
              <a:t>Modules Design</a:t>
            </a:r>
          </a:p>
        </p:txBody>
      </p:sp>
      <p:sp>
        <p:nvSpPr>
          <p:cNvPr id="19" name="Rectangle 18"/>
          <p:cNvSpPr/>
          <p:nvPr/>
        </p:nvSpPr>
        <p:spPr bwMode="auto">
          <a:xfrm>
            <a:off x="5332223" y="3993513"/>
            <a:ext cx="1213065" cy="763176"/>
          </a:xfrm>
          <a:prstGeom prst="rect">
            <a:avLst/>
          </a:prstGeom>
          <a:no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407526" fontAlgn="base" hangingPunct="0">
              <a:lnSpc>
                <a:spcPct val="93000"/>
              </a:lnSpc>
              <a:spcBef>
                <a:spcPct val="0"/>
              </a:spcBef>
              <a:spcAft>
                <a:spcPct val="0"/>
              </a:spcAft>
              <a:buClr>
                <a:srgbClr val="000000"/>
              </a:buClr>
              <a:buSzPct val="100000"/>
            </a:pPr>
            <a:r>
              <a:rPr lang="en-US" sz="1200" dirty="0">
                <a:solidFill>
                  <a:srgbClr val="000000"/>
                </a:solidFill>
                <a:latin typeface="Times New Roman" panose="02020603050405020304" pitchFamily="18" charset="0"/>
                <a:ea typeface="ＭＳ Ｐゴシック" charset="0"/>
                <a:cs typeface="Times New Roman" panose="02020603050405020304" pitchFamily="18" charset="0"/>
              </a:rPr>
              <a:t>Module Coding</a:t>
            </a:r>
          </a:p>
        </p:txBody>
      </p:sp>
      <p:sp>
        <p:nvSpPr>
          <p:cNvPr id="21" name="Rectangle 20"/>
          <p:cNvSpPr/>
          <p:nvPr/>
        </p:nvSpPr>
        <p:spPr bwMode="auto">
          <a:xfrm>
            <a:off x="6703890" y="4339114"/>
            <a:ext cx="2260598" cy="821002"/>
          </a:xfrm>
          <a:prstGeom prst="rect">
            <a:avLst/>
          </a:prstGeom>
          <a:no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407526" fontAlgn="base" hangingPunct="0">
              <a:lnSpc>
                <a:spcPct val="93000"/>
              </a:lnSpc>
              <a:spcBef>
                <a:spcPct val="0"/>
              </a:spcBef>
              <a:spcAft>
                <a:spcPct val="0"/>
              </a:spcAft>
              <a:buClr>
                <a:srgbClr val="000000"/>
              </a:buClr>
              <a:buSzPct val="100000"/>
            </a:pPr>
            <a:r>
              <a:rPr lang="en-US" sz="1200" dirty="0">
                <a:solidFill>
                  <a:srgbClr val="000000"/>
                </a:solidFill>
                <a:latin typeface="Times New Roman" panose="02020603050405020304" pitchFamily="18" charset="0"/>
                <a:ea typeface="ＭＳ Ｐゴシック" charset="0"/>
                <a:cs typeface="Times New Roman" panose="02020603050405020304" pitchFamily="18" charset="0"/>
              </a:rPr>
              <a:t>Integrated  and tested Software System</a:t>
            </a:r>
          </a:p>
        </p:txBody>
      </p:sp>
      <p:sp>
        <p:nvSpPr>
          <p:cNvPr id="22" name="Rectangle 21"/>
          <p:cNvSpPr/>
          <p:nvPr/>
        </p:nvSpPr>
        <p:spPr bwMode="auto">
          <a:xfrm>
            <a:off x="4436791" y="5099432"/>
            <a:ext cx="1762897" cy="763176"/>
          </a:xfrm>
          <a:prstGeom prst="rect">
            <a:avLst/>
          </a:prstGeom>
          <a:no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407526" fontAlgn="base" hangingPunct="0">
              <a:lnSpc>
                <a:spcPct val="93000"/>
              </a:lnSpc>
              <a:spcBef>
                <a:spcPct val="0"/>
              </a:spcBef>
              <a:spcAft>
                <a:spcPct val="0"/>
              </a:spcAft>
              <a:buClr>
                <a:srgbClr val="000000"/>
              </a:buClr>
              <a:buSzPct val="100000"/>
            </a:pPr>
            <a:r>
              <a:rPr lang="en-US" sz="1200" dirty="0">
                <a:solidFill>
                  <a:srgbClr val="000000"/>
                </a:solidFill>
                <a:latin typeface="Times New Roman" panose="02020603050405020304" pitchFamily="18" charset="0"/>
                <a:ea typeface="ＭＳ Ｐゴシック" charset="0"/>
                <a:cs typeface="Times New Roman" panose="02020603050405020304" pitchFamily="18" charset="0"/>
              </a:rPr>
              <a:t>Integration System Test cases</a:t>
            </a:r>
          </a:p>
        </p:txBody>
      </p:sp>
      <p:cxnSp>
        <p:nvCxnSpPr>
          <p:cNvPr id="71" name="Straight Arrow Connector 70"/>
          <p:cNvCxnSpPr>
            <a:cxnSpLocks/>
            <a:stCxn id="11" idx="3"/>
            <a:endCxn id="17" idx="1"/>
          </p:cNvCxnSpPr>
          <p:nvPr/>
        </p:nvCxnSpPr>
        <p:spPr bwMode="auto">
          <a:xfrm>
            <a:off x="1978216" y="4254309"/>
            <a:ext cx="419872" cy="905806"/>
          </a:xfrm>
          <a:prstGeom prst="straightConnector1">
            <a:avLst/>
          </a:prstGeom>
          <a:solidFill>
            <a:srgbClr val="00B8FF"/>
          </a:solidFill>
          <a:ln w="9525" cap="flat" cmpd="sng" algn="ctr">
            <a:solidFill>
              <a:srgbClr val="000000"/>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2" name="Straight Arrow Connector 71"/>
          <p:cNvCxnSpPr>
            <a:cxnSpLocks/>
            <a:stCxn id="17" idx="3"/>
            <a:endCxn id="18" idx="1"/>
          </p:cNvCxnSpPr>
          <p:nvPr/>
        </p:nvCxnSpPr>
        <p:spPr bwMode="auto">
          <a:xfrm flipV="1">
            <a:off x="3360616" y="4167741"/>
            <a:ext cx="558112" cy="992374"/>
          </a:xfrm>
          <a:prstGeom prst="straightConnector1">
            <a:avLst/>
          </a:prstGeom>
          <a:solidFill>
            <a:srgbClr val="00B8FF"/>
          </a:solidFill>
          <a:ln w="9525" cap="flat" cmpd="sng" algn="ctr">
            <a:solidFill>
              <a:srgbClr val="000000"/>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5" name="Straight Arrow Connector 74"/>
          <p:cNvCxnSpPr>
            <a:cxnSpLocks/>
            <a:stCxn id="17" idx="3"/>
            <a:endCxn id="22" idx="1"/>
          </p:cNvCxnSpPr>
          <p:nvPr/>
        </p:nvCxnSpPr>
        <p:spPr bwMode="auto">
          <a:xfrm>
            <a:off x="3360616" y="5160115"/>
            <a:ext cx="1076175" cy="320905"/>
          </a:xfrm>
          <a:prstGeom prst="straightConnector1">
            <a:avLst/>
          </a:prstGeom>
          <a:solidFill>
            <a:srgbClr val="00B8FF"/>
          </a:solidFill>
          <a:ln w="9525" cap="flat" cmpd="sng" algn="ctr">
            <a:solidFill>
              <a:srgbClr val="000000"/>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8" name="Straight Arrow Connector 77"/>
          <p:cNvCxnSpPr>
            <a:cxnSpLocks/>
            <a:stCxn id="18" idx="3"/>
            <a:endCxn id="19" idx="1"/>
          </p:cNvCxnSpPr>
          <p:nvPr/>
        </p:nvCxnSpPr>
        <p:spPr bwMode="auto">
          <a:xfrm>
            <a:off x="5162888" y="4167741"/>
            <a:ext cx="169335" cy="207360"/>
          </a:xfrm>
          <a:prstGeom prst="straightConnector1">
            <a:avLst/>
          </a:prstGeom>
          <a:solidFill>
            <a:srgbClr val="00B8FF"/>
          </a:solidFill>
          <a:ln w="9525" cap="flat" cmpd="sng" algn="ctr">
            <a:solidFill>
              <a:srgbClr val="000000"/>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1" name="Straight Arrow Connector 80"/>
          <p:cNvCxnSpPr>
            <a:cxnSpLocks/>
            <a:stCxn id="19" idx="3"/>
            <a:endCxn id="21" idx="1"/>
          </p:cNvCxnSpPr>
          <p:nvPr/>
        </p:nvCxnSpPr>
        <p:spPr bwMode="auto">
          <a:xfrm>
            <a:off x="6545288" y="4375101"/>
            <a:ext cx="158602" cy="374514"/>
          </a:xfrm>
          <a:prstGeom prst="straightConnector1">
            <a:avLst/>
          </a:prstGeom>
          <a:solidFill>
            <a:srgbClr val="00B8FF"/>
          </a:solidFill>
          <a:ln w="9525" cap="flat" cmpd="sng" algn="ctr">
            <a:solidFill>
              <a:srgbClr val="000000"/>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4" name="Straight Arrow Connector 83"/>
          <p:cNvCxnSpPr>
            <a:cxnSpLocks/>
            <a:stCxn id="22" idx="3"/>
            <a:endCxn id="21" idx="1"/>
          </p:cNvCxnSpPr>
          <p:nvPr/>
        </p:nvCxnSpPr>
        <p:spPr bwMode="auto">
          <a:xfrm flipV="1">
            <a:off x="6199688" y="4749615"/>
            <a:ext cx="504202" cy="731405"/>
          </a:xfrm>
          <a:prstGeom prst="straightConnector1">
            <a:avLst/>
          </a:prstGeom>
          <a:solidFill>
            <a:srgbClr val="00B8FF"/>
          </a:solidFill>
          <a:ln w="9525" cap="flat" cmpd="sng" algn="ctr">
            <a:solidFill>
              <a:srgbClr val="000000"/>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408452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a:extLst>
              <a:ext uri="{FF2B5EF4-FFF2-40B4-BE49-F238E27FC236}">
                <a16:creationId xmlns:a16="http://schemas.microsoft.com/office/drawing/2014/main" xmlns="" id="{29429836-9A58-4491-9761-AB74C36F5CD3}"/>
              </a:ext>
            </a:extLst>
          </p:cNvPr>
          <p:cNvSpPr>
            <a:spLocks noGrp="1" noChangeArrowheads="1"/>
          </p:cNvSpPr>
          <p:nvPr>
            <p:ph type="title"/>
          </p:nvPr>
        </p:nvSpPr>
        <p:spPr/>
        <p:txBody>
          <a:bodyPr>
            <a:normAutofit fontScale="90000"/>
          </a:bodyPr>
          <a:lstStyle/>
          <a:p>
            <a:pPr eaLnBrk="1" hangingPunct="1"/>
            <a:r>
              <a:rPr lang="en-US" altLang="en-US" sz="3600" b="1"/>
              <a:t>Step 4.3 Recognize product instances</a:t>
            </a:r>
            <a:endParaRPr lang="en-US" altLang="en-US" b="1"/>
          </a:p>
        </p:txBody>
      </p:sp>
      <p:sp>
        <p:nvSpPr>
          <p:cNvPr id="38916" name="Rectangle 3">
            <a:extLst>
              <a:ext uri="{FF2B5EF4-FFF2-40B4-BE49-F238E27FC236}">
                <a16:creationId xmlns:a16="http://schemas.microsoft.com/office/drawing/2014/main" xmlns="" id="{B76DAF7B-3E2E-4549-95C7-3E266FDFD460}"/>
              </a:ext>
            </a:extLst>
          </p:cNvPr>
          <p:cNvSpPr>
            <a:spLocks noGrp="1" noChangeArrowheads="1"/>
          </p:cNvSpPr>
          <p:nvPr>
            <p:ph idx="1"/>
          </p:nvPr>
        </p:nvSpPr>
        <p:spPr>
          <a:xfrm>
            <a:off x="787524" y="2032248"/>
            <a:ext cx="8001000" cy="2548880"/>
          </a:xfrm>
        </p:spPr>
        <p:txBody>
          <a:bodyPr>
            <a:noAutofit/>
          </a:bodyPr>
          <a:lstStyle/>
          <a:p>
            <a:pPr marL="0" indent="0" algn="just">
              <a:buNone/>
            </a:pPr>
            <a:r>
              <a:rPr lang="en-US" sz="2000" dirty="0">
                <a:latin typeface="Times New Roman" panose="02020603050405020304" pitchFamily="18" charset="0"/>
                <a:cs typeface="Times New Roman" panose="02020603050405020304" pitchFamily="18" charset="0"/>
              </a:rPr>
              <a:t>In step 4.2 example, for modules design, as the software system is naturally composed of multiple modules, so it is expected to have a design for each module. This means for the product “Module Design” multiple instances based on the number of modules. And the same for Product “Module Coding” as each module design needed to be coded, the instances of product “Module Coding” will be the same as the product “Module Design” as shown in the figure below.</a:t>
            </a:r>
          </a:p>
          <a:p>
            <a:pPr marL="0" indent="0" algn="just" eaLnBrk="1" hangingPunct="1">
              <a:buNone/>
            </a:pPr>
            <a:endParaRPr lang="en-US" altLang="en-US" sz="2000" dirty="0">
              <a:latin typeface="Times New Roman" panose="02020603050405020304" pitchFamily="18" charset="0"/>
              <a:cs typeface="Times New Roman" panose="02020603050405020304" pitchFamily="18" charset="0"/>
            </a:endParaRPr>
          </a:p>
        </p:txBody>
      </p:sp>
      <p:sp>
        <p:nvSpPr>
          <p:cNvPr id="38914" name="Slide Number Placeholder 3">
            <a:extLst>
              <a:ext uri="{FF2B5EF4-FFF2-40B4-BE49-F238E27FC236}">
                <a16:creationId xmlns:a16="http://schemas.microsoft.com/office/drawing/2014/main" xmlns="" id="{B2B737BD-9AB8-4DA7-BC22-A75C0E38AA91}"/>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spcBef>
                <a:spcPct val="0"/>
              </a:spcBef>
              <a:buFontTx/>
              <a:buNone/>
            </a:pPr>
            <a:fld id="{1E6DB3A4-28B5-4FDD-9F19-C36C4C5E9F56}" type="slidenum">
              <a:rPr lang="en-US" altLang="en-US" sz="1400" smtClean="0">
                <a:solidFill>
                  <a:schemeClr val="tx1"/>
                </a:solidFill>
                <a:latin typeface="Times New Roman" panose="02020603050405020304" pitchFamily="18" charset="0"/>
              </a:rPr>
              <a:pPr>
                <a:spcBef>
                  <a:spcPct val="0"/>
                </a:spcBef>
                <a:buFontTx/>
                <a:buNone/>
              </a:pPr>
              <a:t>16</a:t>
            </a:fld>
            <a:endParaRPr lang="en-US" altLang="en-US" sz="1400">
              <a:solidFill>
                <a:schemeClr val="tx1"/>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a:extLst>
              <a:ext uri="{FF2B5EF4-FFF2-40B4-BE49-F238E27FC236}">
                <a16:creationId xmlns:a16="http://schemas.microsoft.com/office/drawing/2014/main" xmlns="" id="{F152504B-8E5A-4C99-BE61-2523E5D9AE22}"/>
              </a:ext>
            </a:extLst>
          </p:cNvPr>
          <p:cNvSpPr>
            <a:spLocks noGrp="1" noChangeArrowheads="1"/>
          </p:cNvSpPr>
          <p:nvPr>
            <p:ph type="title"/>
          </p:nvPr>
        </p:nvSpPr>
        <p:spPr>
          <a:xfrm>
            <a:off x="685800" y="476672"/>
            <a:ext cx="7772400" cy="1143000"/>
          </a:xfrm>
        </p:spPr>
        <p:txBody>
          <a:bodyPr>
            <a:normAutofit fontScale="90000"/>
          </a:bodyPr>
          <a:lstStyle/>
          <a:p>
            <a:pPr eaLnBrk="1" hangingPunct="1"/>
            <a:r>
              <a:rPr lang="en-US" altLang="en-US" b="1" dirty="0"/>
              <a:t>4.4. Produce ideal activity network</a:t>
            </a:r>
          </a:p>
        </p:txBody>
      </p:sp>
      <p:sp>
        <p:nvSpPr>
          <p:cNvPr id="40964" name="Rectangle 3">
            <a:extLst>
              <a:ext uri="{FF2B5EF4-FFF2-40B4-BE49-F238E27FC236}">
                <a16:creationId xmlns:a16="http://schemas.microsoft.com/office/drawing/2014/main" xmlns="" id="{46D0F4A8-EF10-47FD-A104-5D67D5F445EF}"/>
              </a:ext>
            </a:extLst>
          </p:cNvPr>
          <p:cNvSpPr>
            <a:spLocks noGrp="1" noChangeArrowheads="1"/>
          </p:cNvSpPr>
          <p:nvPr>
            <p:ph idx="1"/>
          </p:nvPr>
        </p:nvSpPr>
        <p:spPr>
          <a:xfrm>
            <a:off x="765048" y="1600199"/>
            <a:ext cx="8001000" cy="1465377"/>
          </a:xfrm>
        </p:spPr>
        <p:txBody>
          <a:bodyPr>
            <a:noAutofit/>
          </a:bodyPr>
          <a:lstStyle/>
          <a:p>
            <a:pPr marL="0" indent="0" algn="just">
              <a:buNone/>
            </a:pPr>
            <a:r>
              <a:rPr lang="en-US" sz="1400" dirty="0">
                <a:latin typeface="Times New Roman" panose="02020603050405020304" pitchFamily="18" charset="0"/>
                <a:cs typeface="Times New Roman" panose="02020603050405020304" pitchFamily="18" charset="0"/>
              </a:rPr>
              <a:t>In order to generate one product from another there must be one or more activities that carryout the transformation .By identifying these activities we can create an activity network which shows the tasks that have to be carried out and the order in which they have to be executed. </a:t>
            </a:r>
          </a:p>
          <a:p>
            <a:pPr marL="0" indent="0" algn="just">
              <a:buNone/>
            </a:pPr>
            <a:r>
              <a:rPr lang="en-US" sz="1400" dirty="0">
                <a:latin typeface="Times New Roman" panose="02020603050405020304" pitchFamily="18" charset="0"/>
                <a:cs typeface="Times New Roman" panose="02020603050405020304" pitchFamily="18" charset="0"/>
              </a:rPr>
              <a:t>The activity networks are ‘ideal’ in the sense that no account has been taken of resource constraints. In the figure below, designer and developers are available for Modules A and B where these modules are developed in parallel. All activities are labeled as verbs on the contrary of the PDF that is labeled as nouns</a:t>
            </a:r>
            <a:endParaRPr lang="en-US" altLang="en-US" sz="1400" dirty="0">
              <a:latin typeface="Times New Roman" panose="02020603050405020304" pitchFamily="18" charset="0"/>
              <a:cs typeface="Times New Roman" panose="02020603050405020304" pitchFamily="18" charset="0"/>
            </a:endParaRPr>
          </a:p>
        </p:txBody>
      </p:sp>
      <p:sp>
        <p:nvSpPr>
          <p:cNvPr id="40962" name="Slide Number Placeholder 3">
            <a:extLst>
              <a:ext uri="{FF2B5EF4-FFF2-40B4-BE49-F238E27FC236}">
                <a16:creationId xmlns:a16="http://schemas.microsoft.com/office/drawing/2014/main" xmlns="" id="{D2F97F0E-00E9-4217-BA8D-B3159D271110}"/>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spcBef>
                <a:spcPct val="0"/>
              </a:spcBef>
              <a:buFontTx/>
              <a:buNone/>
            </a:pPr>
            <a:fld id="{3EBEFDDF-1A15-45F0-AE98-95EA79D1BFF1}" type="slidenum">
              <a:rPr lang="en-US" altLang="en-US" sz="1400" smtClean="0">
                <a:solidFill>
                  <a:schemeClr val="tx1"/>
                </a:solidFill>
                <a:latin typeface="Times New Roman" panose="02020603050405020304" pitchFamily="18" charset="0"/>
              </a:rPr>
              <a:pPr>
                <a:spcBef>
                  <a:spcPct val="0"/>
                </a:spcBef>
                <a:buFontTx/>
                <a:buNone/>
              </a:pPr>
              <a:t>17</a:t>
            </a:fld>
            <a:endParaRPr lang="en-US" altLang="en-US" sz="1400">
              <a:solidFill>
                <a:schemeClr val="tx1"/>
              </a:solidFill>
              <a:latin typeface="Times New Roman" panose="02020603050405020304" pitchFamily="18" charset="0"/>
            </a:endParaRPr>
          </a:p>
        </p:txBody>
      </p:sp>
      <p:sp>
        <p:nvSpPr>
          <p:cNvPr id="82" name="Rectangle 81">
            <a:extLst>
              <a:ext uri="{FF2B5EF4-FFF2-40B4-BE49-F238E27FC236}">
                <a16:creationId xmlns:a16="http://schemas.microsoft.com/office/drawing/2014/main" xmlns="" id="{2F8C7D2A-FFF4-443A-AC20-47E928793F6B}"/>
              </a:ext>
            </a:extLst>
          </p:cNvPr>
          <p:cNvSpPr/>
          <p:nvPr/>
        </p:nvSpPr>
        <p:spPr bwMode="auto">
          <a:xfrm>
            <a:off x="1439912" y="4317031"/>
            <a:ext cx="1152128" cy="576064"/>
          </a:xfrm>
          <a:prstGeom prst="rect">
            <a:avLst/>
          </a:prstGeom>
          <a:no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pPr>
            <a:r>
              <a:rPr kumimoji="0" lang="en-US" sz="1400" b="0" i="0" u="none" strike="noStrike" cap="none" normalizeH="0" baseline="0" dirty="0">
                <a:ln>
                  <a:noFill/>
                </a:ln>
                <a:solidFill>
                  <a:srgbClr val="000000"/>
                </a:solidFill>
                <a:effectLst/>
                <a:latin typeface="Times New Roman" panose="02020603050405020304" pitchFamily="18" charset="0"/>
                <a:ea typeface="ＭＳ Ｐゴシック" charset="0"/>
                <a:cs typeface="Times New Roman" panose="02020603050405020304" pitchFamily="18" charset="0"/>
              </a:rPr>
              <a:t>Specify overall system</a:t>
            </a:r>
          </a:p>
        </p:txBody>
      </p:sp>
      <p:sp>
        <p:nvSpPr>
          <p:cNvPr id="83" name="Rectangle 82">
            <a:extLst>
              <a:ext uri="{FF2B5EF4-FFF2-40B4-BE49-F238E27FC236}">
                <a16:creationId xmlns:a16="http://schemas.microsoft.com/office/drawing/2014/main" xmlns="" id="{DAA7EC12-8878-41D4-B1B4-6A540E490B63}"/>
              </a:ext>
            </a:extLst>
          </p:cNvPr>
          <p:cNvSpPr/>
          <p:nvPr/>
        </p:nvSpPr>
        <p:spPr bwMode="auto">
          <a:xfrm>
            <a:off x="3096096" y="4509120"/>
            <a:ext cx="1080120" cy="576064"/>
          </a:xfrm>
          <a:prstGeom prst="rect">
            <a:avLst/>
          </a:prstGeom>
          <a:no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pPr>
            <a:r>
              <a:rPr kumimoji="0" lang="en-US" sz="1400" b="0" i="0" u="none" strike="noStrike" cap="none" normalizeH="0" baseline="0" dirty="0">
                <a:ln>
                  <a:noFill/>
                </a:ln>
                <a:solidFill>
                  <a:srgbClr val="000000"/>
                </a:solidFill>
                <a:effectLst/>
                <a:latin typeface="Times New Roman" panose="02020603050405020304" pitchFamily="18" charset="0"/>
                <a:ea typeface="ＭＳ Ｐゴシック" charset="0"/>
                <a:cs typeface="Times New Roman" panose="02020603050405020304" pitchFamily="18" charset="0"/>
              </a:rPr>
              <a:t>Design Module A</a:t>
            </a:r>
          </a:p>
        </p:txBody>
      </p:sp>
      <p:sp>
        <p:nvSpPr>
          <p:cNvPr id="84" name="Rectangle 83">
            <a:extLst>
              <a:ext uri="{FF2B5EF4-FFF2-40B4-BE49-F238E27FC236}">
                <a16:creationId xmlns:a16="http://schemas.microsoft.com/office/drawing/2014/main" xmlns="" id="{72937B7C-C7D7-44B0-A1F8-69019A650C9E}"/>
              </a:ext>
            </a:extLst>
          </p:cNvPr>
          <p:cNvSpPr/>
          <p:nvPr/>
        </p:nvSpPr>
        <p:spPr bwMode="auto">
          <a:xfrm>
            <a:off x="3096096" y="5445224"/>
            <a:ext cx="1080120" cy="576064"/>
          </a:xfrm>
          <a:prstGeom prst="rect">
            <a:avLst/>
          </a:prstGeom>
          <a:no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pPr>
            <a:r>
              <a:rPr kumimoji="0" lang="en-US" sz="1400" b="0" i="0" u="none" strike="noStrike" cap="none" normalizeH="0" baseline="0" dirty="0">
                <a:ln>
                  <a:noFill/>
                </a:ln>
                <a:solidFill>
                  <a:srgbClr val="000000"/>
                </a:solidFill>
                <a:effectLst/>
                <a:latin typeface="Times New Roman" panose="02020603050405020304" pitchFamily="18" charset="0"/>
                <a:ea typeface="ＭＳ Ｐゴシック" charset="0"/>
                <a:cs typeface="Times New Roman" panose="02020603050405020304" pitchFamily="18" charset="0"/>
              </a:rPr>
              <a:t>Design</a:t>
            </a:r>
            <a:r>
              <a:rPr kumimoji="0" lang="en-US" sz="1400" b="0" i="0" u="none" strike="noStrike" cap="none" normalizeH="0" dirty="0">
                <a:ln>
                  <a:noFill/>
                </a:ln>
                <a:solidFill>
                  <a:srgbClr val="000000"/>
                </a:solidFill>
                <a:effectLst/>
                <a:latin typeface="Times New Roman" panose="02020603050405020304" pitchFamily="18" charset="0"/>
                <a:ea typeface="ＭＳ Ｐゴシック" charset="0"/>
                <a:cs typeface="Times New Roman" panose="02020603050405020304" pitchFamily="18" charset="0"/>
              </a:rPr>
              <a:t> Module B</a:t>
            </a:r>
            <a:endParaRPr kumimoji="0" lang="en-US" sz="1400" b="0" i="0" u="none" strike="noStrike" cap="none" normalizeH="0" baseline="0" dirty="0">
              <a:ln>
                <a:noFill/>
              </a:ln>
              <a:solidFill>
                <a:srgbClr val="000000"/>
              </a:solidFill>
              <a:effectLst/>
              <a:latin typeface="Times New Roman" panose="02020603050405020304" pitchFamily="18" charset="0"/>
              <a:ea typeface="ＭＳ Ｐゴシック" charset="0"/>
              <a:cs typeface="Times New Roman" panose="02020603050405020304" pitchFamily="18" charset="0"/>
            </a:endParaRPr>
          </a:p>
        </p:txBody>
      </p:sp>
      <p:sp>
        <p:nvSpPr>
          <p:cNvPr id="85" name="Rectangle 84">
            <a:extLst>
              <a:ext uri="{FF2B5EF4-FFF2-40B4-BE49-F238E27FC236}">
                <a16:creationId xmlns:a16="http://schemas.microsoft.com/office/drawing/2014/main" xmlns="" id="{10AC9854-C3C7-43B6-97A1-6F458DC46938}"/>
              </a:ext>
            </a:extLst>
          </p:cNvPr>
          <p:cNvSpPr/>
          <p:nvPr/>
        </p:nvSpPr>
        <p:spPr bwMode="auto">
          <a:xfrm>
            <a:off x="4788024" y="4507956"/>
            <a:ext cx="1080120" cy="576064"/>
          </a:xfrm>
          <a:prstGeom prst="rect">
            <a:avLst/>
          </a:prstGeom>
          <a:no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pPr>
            <a:r>
              <a:rPr kumimoji="0" lang="en-US" sz="1400" b="0" i="0" u="none" strike="noStrike" cap="none" normalizeH="0" baseline="0" dirty="0">
                <a:ln>
                  <a:noFill/>
                </a:ln>
                <a:solidFill>
                  <a:srgbClr val="000000"/>
                </a:solidFill>
                <a:effectLst/>
                <a:latin typeface="Times New Roman" panose="02020603050405020304" pitchFamily="18" charset="0"/>
                <a:ea typeface="ＭＳ Ｐゴシック" charset="0"/>
                <a:cs typeface="Times New Roman" panose="02020603050405020304" pitchFamily="18" charset="0"/>
              </a:rPr>
              <a:t>Code Module A</a:t>
            </a:r>
          </a:p>
        </p:txBody>
      </p:sp>
      <p:sp>
        <p:nvSpPr>
          <p:cNvPr id="86" name="Rectangle 85">
            <a:extLst>
              <a:ext uri="{FF2B5EF4-FFF2-40B4-BE49-F238E27FC236}">
                <a16:creationId xmlns:a16="http://schemas.microsoft.com/office/drawing/2014/main" xmlns="" id="{D5C88025-7652-48C8-AA2D-04F95CCAFFEF}"/>
              </a:ext>
            </a:extLst>
          </p:cNvPr>
          <p:cNvSpPr/>
          <p:nvPr/>
        </p:nvSpPr>
        <p:spPr bwMode="auto">
          <a:xfrm>
            <a:off x="4788024" y="5445224"/>
            <a:ext cx="1080120" cy="576064"/>
          </a:xfrm>
          <a:prstGeom prst="rect">
            <a:avLst/>
          </a:prstGeom>
          <a:no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400" dirty="0">
                <a:solidFill>
                  <a:srgbClr val="000000"/>
                </a:solidFill>
                <a:latin typeface="Times New Roman" panose="02020603050405020304" pitchFamily="18" charset="0"/>
                <a:ea typeface="ＭＳ Ｐゴシック" charset="0"/>
                <a:cs typeface="Times New Roman" panose="02020603050405020304" pitchFamily="18" charset="0"/>
              </a:rPr>
              <a:t>Code Module B</a:t>
            </a:r>
          </a:p>
        </p:txBody>
      </p:sp>
      <p:sp>
        <p:nvSpPr>
          <p:cNvPr id="87" name="Rectangle 86">
            <a:extLst>
              <a:ext uri="{FF2B5EF4-FFF2-40B4-BE49-F238E27FC236}">
                <a16:creationId xmlns:a16="http://schemas.microsoft.com/office/drawing/2014/main" xmlns="" id="{846BA85A-B4A5-450A-ACC1-F48308157C5D}"/>
              </a:ext>
            </a:extLst>
          </p:cNvPr>
          <p:cNvSpPr/>
          <p:nvPr/>
        </p:nvSpPr>
        <p:spPr bwMode="auto">
          <a:xfrm>
            <a:off x="6876256" y="4221088"/>
            <a:ext cx="1330424" cy="792088"/>
          </a:xfrm>
          <a:prstGeom prst="rect">
            <a:avLst/>
          </a:prstGeom>
          <a:no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pPr>
            <a:r>
              <a:rPr kumimoji="0" lang="en-US" sz="1400" b="1" i="0" u="none" strike="noStrike" cap="none" normalizeH="0" baseline="0" dirty="0">
                <a:ln>
                  <a:noFill/>
                </a:ln>
                <a:solidFill>
                  <a:srgbClr val="000000"/>
                </a:solidFill>
                <a:effectLst/>
                <a:latin typeface="Times New Roman" panose="02020603050405020304" pitchFamily="18" charset="0"/>
                <a:ea typeface="ＭＳ Ｐゴシック" charset="0"/>
                <a:cs typeface="Times New Roman" panose="02020603050405020304" pitchFamily="18" charset="0"/>
              </a:rPr>
              <a:t>Test </a:t>
            </a:r>
            <a:r>
              <a:rPr lang="en-US" sz="1400" b="1" dirty="0">
                <a:solidFill>
                  <a:srgbClr val="000000"/>
                </a:solidFill>
                <a:latin typeface="Times New Roman" panose="02020603050405020304" pitchFamily="18" charset="0"/>
                <a:ea typeface="ＭＳ Ｐゴシック" charset="0"/>
                <a:cs typeface="Times New Roman" panose="02020603050405020304" pitchFamily="18" charset="0"/>
              </a:rPr>
              <a:t>Integrated Software System</a:t>
            </a:r>
            <a:endParaRPr kumimoji="0" lang="en-US" sz="1400" b="1" i="0" u="none" strike="noStrike" cap="none" normalizeH="0" baseline="0" dirty="0">
              <a:ln>
                <a:noFill/>
              </a:ln>
              <a:solidFill>
                <a:srgbClr val="000000"/>
              </a:solidFill>
              <a:effectLst/>
              <a:latin typeface="Times New Roman" panose="02020603050405020304" pitchFamily="18" charset="0"/>
              <a:ea typeface="ＭＳ Ｐゴシック" charset="0"/>
              <a:cs typeface="Times New Roman" panose="02020603050405020304" pitchFamily="18" charset="0"/>
            </a:endParaRPr>
          </a:p>
        </p:txBody>
      </p:sp>
      <p:cxnSp>
        <p:nvCxnSpPr>
          <p:cNvPr id="88" name="Straight Arrow Connector 87">
            <a:extLst>
              <a:ext uri="{FF2B5EF4-FFF2-40B4-BE49-F238E27FC236}">
                <a16:creationId xmlns:a16="http://schemas.microsoft.com/office/drawing/2014/main" xmlns="" id="{ACD28192-36BA-439C-B7B1-DFBE46529FFE}"/>
              </a:ext>
            </a:extLst>
          </p:cNvPr>
          <p:cNvCxnSpPr>
            <a:cxnSpLocks/>
            <a:stCxn id="82" idx="3"/>
            <a:endCxn id="100" idx="1"/>
          </p:cNvCxnSpPr>
          <p:nvPr/>
        </p:nvCxnSpPr>
        <p:spPr bwMode="auto">
          <a:xfrm flipV="1">
            <a:off x="2592040" y="3851646"/>
            <a:ext cx="937568" cy="753417"/>
          </a:xfrm>
          <a:prstGeom prst="straightConnector1">
            <a:avLst/>
          </a:prstGeom>
          <a:solidFill>
            <a:srgbClr val="00B8FF"/>
          </a:solidFill>
          <a:ln w="9525" cap="flat" cmpd="sng" algn="ctr">
            <a:solidFill>
              <a:srgbClr val="000000"/>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9" name="Straight Arrow Connector 88">
            <a:extLst>
              <a:ext uri="{FF2B5EF4-FFF2-40B4-BE49-F238E27FC236}">
                <a16:creationId xmlns:a16="http://schemas.microsoft.com/office/drawing/2014/main" xmlns="" id="{552DAC56-F8E1-4B80-8D11-CD981647FD88}"/>
              </a:ext>
            </a:extLst>
          </p:cNvPr>
          <p:cNvCxnSpPr>
            <a:stCxn id="82" idx="3"/>
            <a:endCxn id="83" idx="1"/>
          </p:cNvCxnSpPr>
          <p:nvPr/>
        </p:nvCxnSpPr>
        <p:spPr bwMode="auto">
          <a:xfrm>
            <a:off x="2592040" y="4605063"/>
            <a:ext cx="504056" cy="192089"/>
          </a:xfrm>
          <a:prstGeom prst="straightConnector1">
            <a:avLst/>
          </a:prstGeom>
          <a:solidFill>
            <a:srgbClr val="00B8FF"/>
          </a:solidFill>
          <a:ln w="9525" cap="flat" cmpd="sng" algn="ctr">
            <a:solidFill>
              <a:srgbClr val="000000"/>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0" name="Straight Arrow Connector 89">
            <a:extLst>
              <a:ext uri="{FF2B5EF4-FFF2-40B4-BE49-F238E27FC236}">
                <a16:creationId xmlns:a16="http://schemas.microsoft.com/office/drawing/2014/main" xmlns="" id="{AC1FB41F-6B6F-4D65-BD4E-AD1B041D5148}"/>
              </a:ext>
            </a:extLst>
          </p:cNvPr>
          <p:cNvCxnSpPr>
            <a:stCxn id="82" idx="3"/>
            <a:endCxn id="84" idx="1"/>
          </p:cNvCxnSpPr>
          <p:nvPr/>
        </p:nvCxnSpPr>
        <p:spPr bwMode="auto">
          <a:xfrm>
            <a:off x="2592040" y="4605063"/>
            <a:ext cx="504056" cy="1128193"/>
          </a:xfrm>
          <a:prstGeom prst="straightConnector1">
            <a:avLst/>
          </a:prstGeom>
          <a:solidFill>
            <a:srgbClr val="00B8FF"/>
          </a:solidFill>
          <a:ln w="9525" cap="flat" cmpd="sng" algn="ctr">
            <a:solidFill>
              <a:srgbClr val="000000"/>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1" name="Straight Arrow Connector 90">
            <a:extLst>
              <a:ext uri="{FF2B5EF4-FFF2-40B4-BE49-F238E27FC236}">
                <a16:creationId xmlns:a16="http://schemas.microsoft.com/office/drawing/2014/main" xmlns="" id="{F37F1130-C01B-472E-94BC-A2D548F80031}"/>
              </a:ext>
            </a:extLst>
          </p:cNvPr>
          <p:cNvCxnSpPr>
            <a:stCxn id="84" idx="3"/>
            <a:endCxn id="86" idx="1"/>
          </p:cNvCxnSpPr>
          <p:nvPr/>
        </p:nvCxnSpPr>
        <p:spPr bwMode="auto">
          <a:xfrm>
            <a:off x="4176216" y="5733256"/>
            <a:ext cx="611808" cy="0"/>
          </a:xfrm>
          <a:prstGeom prst="straightConnector1">
            <a:avLst/>
          </a:prstGeom>
          <a:solidFill>
            <a:srgbClr val="00B8FF"/>
          </a:solidFill>
          <a:ln w="9525" cap="flat" cmpd="sng" algn="ctr">
            <a:solidFill>
              <a:srgbClr val="000000"/>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2" name="Straight Arrow Connector 91">
            <a:extLst>
              <a:ext uri="{FF2B5EF4-FFF2-40B4-BE49-F238E27FC236}">
                <a16:creationId xmlns:a16="http://schemas.microsoft.com/office/drawing/2014/main" xmlns="" id="{1DD3761E-EAB4-4F23-A836-062F40642BB1}"/>
              </a:ext>
            </a:extLst>
          </p:cNvPr>
          <p:cNvCxnSpPr>
            <a:cxnSpLocks/>
            <a:stCxn id="86" idx="3"/>
            <a:endCxn id="87" idx="1"/>
          </p:cNvCxnSpPr>
          <p:nvPr/>
        </p:nvCxnSpPr>
        <p:spPr bwMode="auto">
          <a:xfrm flipV="1">
            <a:off x="5868144" y="4617132"/>
            <a:ext cx="1008112" cy="1116124"/>
          </a:xfrm>
          <a:prstGeom prst="straightConnector1">
            <a:avLst/>
          </a:prstGeom>
          <a:solidFill>
            <a:srgbClr val="00B8FF"/>
          </a:solidFill>
          <a:ln w="9525" cap="flat" cmpd="sng" algn="ctr">
            <a:solidFill>
              <a:srgbClr val="000000"/>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3" name="Straight Arrow Connector 92">
            <a:extLst>
              <a:ext uri="{FF2B5EF4-FFF2-40B4-BE49-F238E27FC236}">
                <a16:creationId xmlns:a16="http://schemas.microsoft.com/office/drawing/2014/main" xmlns="" id="{E9E6EB8E-724A-4C3F-9D43-D387C0982333}"/>
              </a:ext>
            </a:extLst>
          </p:cNvPr>
          <p:cNvCxnSpPr>
            <a:cxnSpLocks/>
            <a:stCxn id="85" idx="3"/>
            <a:endCxn id="87" idx="1"/>
          </p:cNvCxnSpPr>
          <p:nvPr/>
        </p:nvCxnSpPr>
        <p:spPr bwMode="auto">
          <a:xfrm flipV="1">
            <a:off x="5868144" y="4617132"/>
            <a:ext cx="1008112" cy="178856"/>
          </a:xfrm>
          <a:prstGeom prst="straightConnector1">
            <a:avLst/>
          </a:prstGeom>
          <a:solidFill>
            <a:srgbClr val="00B8FF"/>
          </a:solidFill>
          <a:ln w="9525" cap="flat" cmpd="sng" algn="ctr">
            <a:solidFill>
              <a:srgbClr val="000000"/>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4" name="Straight Arrow Connector 93">
            <a:extLst>
              <a:ext uri="{FF2B5EF4-FFF2-40B4-BE49-F238E27FC236}">
                <a16:creationId xmlns:a16="http://schemas.microsoft.com/office/drawing/2014/main" xmlns="" id="{4728CD52-951B-4880-87F9-FD465AD2B652}"/>
              </a:ext>
            </a:extLst>
          </p:cNvPr>
          <p:cNvCxnSpPr>
            <a:cxnSpLocks/>
            <a:stCxn id="100" idx="3"/>
            <a:endCxn id="87" idx="1"/>
          </p:cNvCxnSpPr>
          <p:nvPr/>
        </p:nvCxnSpPr>
        <p:spPr bwMode="auto">
          <a:xfrm>
            <a:off x="4860032" y="3851646"/>
            <a:ext cx="2016224" cy="765486"/>
          </a:xfrm>
          <a:prstGeom prst="straightConnector1">
            <a:avLst/>
          </a:prstGeom>
          <a:solidFill>
            <a:srgbClr val="00B8FF"/>
          </a:solidFill>
          <a:ln w="9525" cap="flat" cmpd="sng" algn="ctr">
            <a:solidFill>
              <a:srgbClr val="000000"/>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5" name="Straight Arrow Connector 94">
            <a:extLst>
              <a:ext uri="{FF2B5EF4-FFF2-40B4-BE49-F238E27FC236}">
                <a16:creationId xmlns:a16="http://schemas.microsoft.com/office/drawing/2014/main" xmlns="" id="{8AFBF514-A9C0-4DCC-80DF-4BA0B357A692}"/>
              </a:ext>
            </a:extLst>
          </p:cNvPr>
          <p:cNvCxnSpPr>
            <a:stCxn id="83" idx="3"/>
            <a:endCxn id="85" idx="1"/>
          </p:cNvCxnSpPr>
          <p:nvPr/>
        </p:nvCxnSpPr>
        <p:spPr bwMode="auto">
          <a:xfrm flipV="1">
            <a:off x="4176216" y="4795988"/>
            <a:ext cx="611808" cy="1164"/>
          </a:xfrm>
          <a:prstGeom prst="straightConnector1">
            <a:avLst/>
          </a:prstGeom>
          <a:solidFill>
            <a:srgbClr val="00B8FF"/>
          </a:solidFill>
          <a:ln w="9525" cap="flat" cmpd="sng" algn="ctr">
            <a:solidFill>
              <a:srgbClr val="000000"/>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96" name="Oval 95">
            <a:extLst>
              <a:ext uri="{FF2B5EF4-FFF2-40B4-BE49-F238E27FC236}">
                <a16:creationId xmlns:a16="http://schemas.microsoft.com/office/drawing/2014/main" xmlns="" id="{E64DC47D-2BD2-4FC6-A072-FA813432761E}"/>
              </a:ext>
            </a:extLst>
          </p:cNvPr>
          <p:cNvSpPr/>
          <p:nvPr/>
        </p:nvSpPr>
        <p:spPr bwMode="auto">
          <a:xfrm>
            <a:off x="647824" y="4352453"/>
            <a:ext cx="432048" cy="504056"/>
          </a:xfrm>
          <a:prstGeom prst="ellipse">
            <a:avLst/>
          </a:prstGeom>
          <a:solidFill>
            <a:srgbClr val="00B8FF"/>
          </a:solidFill>
          <a:ln w="952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r>
              <a:rPr lang="en-US" sz="1400" dirty="0">
                <a:solidFill>
                  <a:srgbClr val="000000"/>
                </a:solidFill>
                <a:latin typeface="Times New Roman" panose="02020603050405020304" pitchFamily="18" charset="0"/>
                <a:ea typeface="ＭＳ Ｐゴシック" charset="0"/>
                <a:cs typeface="Times New Roman" panose="02020603050405020304" pitchFamily="18" charset="0"/>
              </a:rPr>
              <a:t>S</a:t>
            </a:r>
            <a:endParaRPr kumimoji="0" lang="en-US" sz="1400" b="0" i="0" u="none" strike="noStrike" cap="none" normalizeH="0" baseline="0" dirty="0">
              <a:ln>
                <a:noFill/>
              </a:ln>
              <a:solidFill>
                <a:srgbClr val="000000"/>
              </a:solidFill>
              <a:effectLst/>
              <a:latin typeface="Times New Roman" panose="02020603050405020304" pitchFamily="18" charset="0"/>
              <a:ea typeface="ＭＳ Ｐゴシック" charset="0"/>
              <a:cs typeface="Times New Roman" panose="02020603050405020304" pitchFamily="18" charset="0"/>
            </a:endParaRPr>
          </a:p>
        </p:txBody>
      </p:sp>
      <p:cxnSp>
        <p:nvCxnSpPr>
          <p:cNvPr id="97" name="Straight Connector 96">
            <a:extLst>
              <a:ext uri="{FF2B5EF4-FFF2-40B4-BE49-F238E27FC236}">
                <a16:creationId xmlns:a16="http://schemas.microsoft.com/office/drawing/2014/main" xmlns="" id="{C3DBB1AB-0E73-44B2-9E1C-849AEB15B2EE}"/>
              </a:ext>
            </a:extLst>
          </p:cNvPr>
          <p:cNvCxnSpPr>
            <a:stCxn id="96" idx="6"/>
          </p:cNvCxnSpPr>
          <p:nvPr/>
        </p:nvCxnSpPr>
        <p:spPr bwMode="auto">
          <a:xfrm>
            <a:off x="1079872" y="4604481"/>
            <a:ext cx="360040" cy="582"/>
          </a:xfrm>
          <a:prstGeom prst="line">
            <a:avLst/>
          </a:prstGeom>
          <a:solidFill>
            <a:srgbClr val="00B8FF"/>
          </a:solidFill>
          <a:ln w="952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98" name="Oval 97">
            <a:extLst>
              <a:ext uri="{FF2B5EF4-FFF2-40B4-BE49-F238E27FC236}">
                <a16:creationId xmlns:a16="http://schemas.microsoft.com/office/drawing/2014/main" xmlns="" id="{FEC1FE8D-0EC6-4AB2-B600-036A18281710}"/>
              </a:ext>
            </a:extLst>
          </p:cNvPr>
          <p:cNvSpPr/>
          <p:nvPr/>
        </p:nvSpPr>
        <p:spPr bwMode="auto">
          <a:xfrm>
            <a:off x="8604448" y="4365104"/>
            <a:ext cx="432048" cy="504056"/>
          </a:xfrm>
          <a:prstGeom prst="ellipse">
            <a:avLst/>
          </a:prstGeom>
          <a:solidFill>
            <a:srgbClr val="00B8FF"/>
          </a:solidFill>
          <a:ln w="952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r>
              <a:rPr lang="en-US" sz="1400" dirty="0">
                <a:solidFill>
                  <a:srgbClr val="000000"/>
                </a:solidFill>
                <a:latin typeface="Times New Roman" panose="02020603050405020304" pitchFamily="18" charset="0"/>
                <a:ea typeface="ＭＳ Ｐゴシック" charset="0"/>
                <a:cs typeface="Times New Roman" panose="02020603050405020304" pitchFamily="18" charset="0"/>
              </a:rPr>
              <a:t>S</a:t>
            </a:r>
            <a:endParaRPr kumimoji="0" lang="en-US" sz="1400" b="0" i="0" u="none" strike="noStrike" cap="none" normalizeH="0" baseline="0" dirty="0">
              <a:ln>
                <a:noFill/>
              </a:ln>
              <a:solidFill>
                <a:srgbClr val="000000"/>
              </a:solidFill>
              <a:effectLst/>
              <a:latin typeface="Times New Roman" panose="02020603050405020304" pitchFamily="18" charset="0"/>
              <a:ea typeface="ＭＳ Ｐゴシック" charset="0"/>
              <a:cs typeface="Times New Roman" panose="02020603050405020304" pitchFamily="18" charset="0"/>
            </a:endParaRPr>
          </a:p>
        </p:txBody>
      </p:sp>
      <p:cxnSp>
        <p:nvCxnSpPr>
          <p:cNvPr id="99" name="Straight Connector 98">
            <a:extLst>
              <a:ext uri="{FF2B5EF4-FFF2-40B4-BE49-F238E27FC236}">
                <a16:creationId xmlns:a16="http://schemas.microsoft.com/office/drawing/2014/main" xmlns="" id="{D230895E-C621-4A3A-87A8-AC824B19E124}"/>
              </a:ext>
            </a:extLst>
          </p:cNvPr>
          <p:cNvCxnSpPr>
            <a:cxnSpLocks/>
            <a:stCxn id="98" idx="2"/>
            <a:endCxn id="87" idx="3"/>
          </p:cNvCxnSpPr>
          <p:nvPr/>
        </p:nvCxnSpPr>
        <p:spPr bwMode="auto">
          <a:xfrm flipH="1">
            <a:off x="8206680" y="4617132"/>
            <a:ext cx="397768" cy="0"/>
          </a:xfrm>
          <a:prstGeom prst="line">
            <a:avLst/>
          </a:prstGeom>
          <a:solidFill>
            <a:srgbClr val="00B8FF"/>
          </a:solidFill>
          <a:ln w="952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00" name="Rectangle 99">
            <a:extLst>
              <a:ext uri="{FF2B5EF4-FFF2-40B4-BE49-F238E27FC236}">
                <a16:creationId xmlns:a16="http://schemas.microsoft.com/office/drawing/2014/main" xmlns="" id="{C5577168-2EA0-4C04-84D1-0F955DC3E344}"/>
              </a:ext>
            </a:extLst>
          </p:cNvPr>
          <p:cNvSpPr/>
          <p:nvPr/>
        </p:nvSpPr>
        <p:spPr bwMode="auto">
          <a:xfrm>
            <a:off x="3529608" y="3458269"/>
            <a:ext cx="1330424" cy="786754"/>
          </a:xfrm>
          <a:prstGeom prst="rect">
            <a:avLst/>
          </a:prstGeom>
          <a:no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pPr>
            <a:r>
              <a:rPr kumimoji="0" lang="en-US" sz="1400" b="0" i="0" u="none" strike="noStrike" cap="none" normalizeH="0" baseline="0" dirty="0">
                <a:ln>
                  <a:noFill/>
                </a:ln>
                <a:solidFill>
                  <a:srgbClr val="000000"/>
                </a:solidFill>
                <a:effectLst/>
                <a:latin typeface="Times New Roman" panose="02020603050405020304" pitchFamily="18" charset="0"/>
                <a:ea typeface="ＭＳ Ｐゴシック" charset="0"/>
                <a:cs typeface="Times New Roman" panose="02020603050405020304" pitchFamily="18" charset="0"/>
              </a:rPr>
              <a:t>Design integration test cases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a:extLst>
              <a:ext uri="{FF2B5EF4-FFF2-40B4-BE49-F238E27FC236}">
                <a16:creationId xmlns:a16="http://schemas.microsoft.com/office/drawing/2014/main" xmlns="" id="{5899FCE4-1DFB-4E87-AF1C-AC23E9ABC392}"/>
              </a:ext>
            </a:extLst>
          </p:cNvPr>
          <p:cNvSpPr>
            <a:spLocks noGrp="1" noChangeArrowheads="1"/>
          </p:cNvSpPr>
          <p:nvPr>
            <p:ph type="title"/>
          </p:nvPr>
        </p:nvSpPr>
        <p:spPr>
          <a:xfrm>
            <a:off x="539552" y="116632"/>
            <a:ext cx="8604448" cy="696699"/>
          </a:xfrm>
        </p:spPr>
        <p:txBody>
          <a:bodyPr>
            <a:noAutofit/>
          </a:bodyPr>
          <a:lstStyle/>
          <a:p>
            <a:pPr eaLnBrk="1" hangingPunct="1"/>
            <a:r>
              <a:rPr lang="en-US" altLang="en-US" sz="2400" b="1" dirty="0">
                <a:latin typeface="Times New Roman" panose="02020603050405020304" pitchFamily="18" charset="0"/>
                <a:cs typeface="Times New Roman" panose="02020603050405020304" pitchFamily="18" charset="0"/>
              </a:rPr>
              <a:t/>
            </a:r>
            <a:br>
              <a:rPr lang="en-US" altLang="en-US" sz="2400" b="1" dirty="0">
                <a:latin typeface="Times New Roman" panose="02020603050405020304" pitchFamily="18" charset="0"/>
                <a:cs typeface="Times New Roman" panose="02020603050405020304" pitchFamily="18" charset="0"/>
              </a:rPr>
            </a:br>
            <a:r>
              <a:rPr lang="en-US" altLang="en-US" sz="2400" b="1" dirty="0">
                <a:latin typeface="Times New Roman" panose="02020603050405020304" pitchFamily="18" charset="0"/>
                <a:cs typeface="Times New Roman" panose="02020603050405020304" pitchFamily="18" charset="0"/>
              </a:rPr>
              <a:t/>
            </a:r>
            <a:br>
              <a:rPr lang="en-US" altLang="en-US" sz="2400" b="1" dirty="0">
                <a:latin typeface="Times New Roman" panose="02020603050405020304" pitchFamily="18" charset="0"/>
                <a:cs typeface="Times New Roman" panose="02020603050405020304" pitchFamily="18" charset="0"/>
              </a:rPr>
            </a:br>
            <a:r>
              <a:rPr lang="en-US" altLang="en-US" sz="2800" b="1" dirty="0">
                <a:latin typeface="Times New Roman" panose="02020603050405020304" pitchFamily="18" charset="0"/>
                <a:cs typeface="Times New Roman" panose="02020603050405020304" pitchFamily="18" charset="0"/>
              </a:rPr>
              <a:t>Step 4.5 Add check-points if needed</a:t>
            </a:r>
            <a:br>
              <a:rPr lang="en-US" altLang="en-US" sz="2800" b="1" dirty="0">
                <a:latin typeface="Times New Roman" panose="02020603050405020304" pitchFamily="18" charset="0"/>
                <a:cs typeface="Times New Roman" panose="02020603050405020304" pitchFamily="18" charset="0"/>
              </a:rPr>
            </a:br>
            <a:endParaRPr lang="en-US" altLang="en-US" sz="2800" b="1" dirty="0">
              <a:latin typeface="Times New Roman" panose="02020603050405020304" pitchFamily="18" charset="0"/>
              <a:cs typeface="Times New Roman" panose="02020603050405020304" pitchFamily="18" charset="0"/>
            </a:endParaRPr>
          </a:p>
        </p:txBody>
      </p:sp>
      <p:sp>
        <p:nvSpPr>
          <p:cNvPr id="44034" name="Slide Number Placeholder 3">
            <a:extLst>
              <a:ext uri="{FF2B5EF4-FFF2-40B4-BE49-F238E27FC236}">
                <a16:creationId xmlns:a16="http://schemas.microsoft.com/office/drawing/2014/main" xmlns="" id="{1732F81F-1B11-41BA-B3A3-4C20B28537BF}"/>
              </a:ext>
            </a:extLst>
          </p:cNvPr>
          <p:cNvSpPr>
            <a:spLocks noGrp="1"/>
          </p:cNvSpPr>
          <p:nvPr>
            <p:ph type="sldNum" sz="quarter" idx="10"/>
          </p:nvPr>
        </p:nvSpPr>
        <p:spPr>
          <a:xfrm>
            <a:off x="4403130" y="6471315"/>
            <a:ext cx="467959" cy="381000"/>
          </a:xfrm>
          <a:noFill/>
          <a:ln w="9525">
            <a:no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lgn="ctr">
              <a:spcBef>
                <a:spcPct val="0"/>
              </a:spcBef>
              <a:buFontTx/>
              <a:buNone/>
            </a:pPr>
            <a:fld id="{2B54E6B7-DDD5-498F-A291-4E034532F0AC}" type="slidenum">
              <a:rPr lang="en-US" altLang="en-US" sz="1400" smtClean="0">
                <a:solidFill>
                  <a:srgbClr val="000000"/>
                </a:solidFill>
                <a:latin typeface="Times New Roman" panose="02020603050405020304" pitchFamily="18" charset="0"/>
              </a:rPr>
              <a:pPr algn="ctr">
                <a:spcBef>
                  <a:spcPct val="0"/>
                </a:spcBef>
                <a:buFontTx/>
                <a:buNone/>
              </a:pPr>
              <a:t>18</a:t>
            </a:fld>
            <a:endParaRPr lang="en-US" altLang="en-US" sz="1400" dirty="0">
              <a:solidFill>
                <a:srgbClr val="000000"/>
              </a:solidFill>
              <a:latin typeface="Times New Roman" panose="02020603050405020304" pitchFamily="18" charset="0"/>
            </a:endParaRPr>
          </a:p>
        </p:txBody>
      </p:sp>
      <p:sp>
        <p:nvSpPr>
          <p:cNvPr id="44055" name="Rectangle 35">
            <a:extLst>
              <a:ext uri="{FF2B5EF4-FFF2-40B4-BE49-F238E27FC236}">
                <a16:creationId xmlns:a16="http://schemas.microsoft.com/office/drawing/2014/main" xmlns="" id="{E7BF8131-E9EB-4BA7-A52F-223638B30634}"/>
              </a:ext>
            </a:extLst>
          </p:cNvPr>
          <p:cNvSpPr>
            <a:spLocks noChangeArrowheads="1"/>
          </p:cNvSpPr>
          <p:nvPr/>
        </p:nvSpPr>
        <p:spPr bwMode="auto">
          <a:xfrm>
            <a:off x="762001" y="4911622"/>
            <a:ext cx="1199520" cy="609245"/>
          </a:xfrm>
          <a:prstGeom prst="rect">
            <a:avLst/>
          </a:prstGeom>
          <a:solidFill>
            <a:srgbClr val="99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lgn="ctr">
              <a:spcBef>
                <a:spcPct val="0"/>
              </a:spcBef>
              <a:buFontTx/>
              <a:buNone/>
            </a:pPr>
            <a:r>
              <a:rPr lang="en-US" altLang="en-US" sz="1600">
                <a:solidFill>
                  <a:srgbClr val="000000"/>
                </a:solidFill>
                <a:latin typeface="Arial" panose="020B0604020202020204" pitchFamily="34" charset="0"/>
              </a:rPr>
              <a:t>Design</a:t>
            </a:r>
          </a:p>
          <a:p>
            <a:pPr algn="ctr">
              <a:spcBef>
                <a:spcPct val="0"/>
              </a:spcBef>
              <a:buFontTx/>
              <a:buNone/>
            </a:pPr>
            <a:r>
              <a:rPr lang="en-US" altLang="en-US" sz="1600">
                <a:solidFill>
                  <a:srgbClr val="000000"/>
                </a:solidFill>
                <a:latin typeface="Arial" panose="020B0604020202020204" pitchFamily="34" charset="0"/>
              </a:rPr>
              <a:t>system</a:t>
            </a:r>
          </a:p>
        </p:txBody>
      </p:sp>
      <p:grpSp>
        <p:nvGrpSpPr>
          <p:cNvPr id="2" name="Group 1"/>
          <p:cNvGrpSpPr/>
          <p:nvPr/>
        </p:nvGrpSpPr>
        <p:grpSpPr>
          <a:xfrm>
            <a:off x="1125492" y="1340768"/>
            <a:ext cx="7334941" cy="5212432"/>
            <a:chOff x="1125492" y="1340768"/>
            <a:chExt cx="7334941" cy="5212432"/>
          </a:xfrm>
        </p:grpSpPr>
        <p:sp>
          <p:nvSpPr>
            <p:cNvPr id="44036" name="Rectangle 4">
              <a:extLst>
                <a:ext uri="{FF2B5EF4-FFF2-40B4-BE49-F238E27FC236}">
                  <a16:creationId xmlns:a16="http://schemas.microsoft.com/office/drawing/2014/main" xmlns="" id="{630C2001-C967-4466-9027-8456ABF18A32}"/>
                </a:ext>
              </a:extLst>
            </p:cNvPr>
            <p:cNvSpPr>
              <a:spLocks noChangeArrowheads="1"/>
            </p:cNvSpPr>
            <p:nvPr/>
          </p:nvSpPr>
          <p:spPr bwMode="auto">
            <a:xfrm>
              <a:off x="2833898" y="1340768"/>
              <a:ext cx="1199520" cy="609245"/>
            </a:xfrm>
            <a:prstGeom prst="rect">
              <a:avLst/>
            </a:prstGeom>
            <a:solidFill>
              <a:srgbClr val="99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lgn="ctr">
                <a:spcBef>
                  <a:spcPct val="0"/>
                </a:spcBef>
                <a:buFontTx/>
                <a:buNone/>
              </a:pPr>
              <a:r>
                <a:rPr lang="en-US" altLang="en-US" sz="1600">
                  <a:solidFill>
                    <a:srgbClr val="000000"/>
                  </a:solidFill>
                  <a:latin typeface="Arial" panose="020B0604020202020204" pitchFamily="34" charset="0"/>
                </a:rPr>
                <a:t>Design</a:t>
              </a:r>
            </a:p>
            <a:p>
              <a:pPr algn="ctr">
                <a:spcBef>
                  <a:spcPct val="0"/>
                </a:spcBef>
                <a:buFontTx/>
                <a:buNone/>
              </a:pPr>
              <a:r>
                <a:rPr lang="en-US" altLang="en-US" sz="1600">
                  <a:solidFill>
                    <a:srgbClr val="000000"/>
                  </a:solidFill>
                  <a:latin typeface="Arial" panose="020B0604020202020204" pitchFamily="34" charset="0"/>
                </a:rPr>
                <a:t>module A</a:t>
              </a:r>
            </a:p>
          </p:txBody>
        </p:sp>
        <p:sp>
          <p:nvSpPr>
            <p:cNvPr id="44037" name="Rectangle 5">
              <a:extLst>
                <a:ext uri="{FF2B5EF4-FFF2-40B4-BE49-F238E27FC236}">
                  <a16:creationId xmlns:a16="http://schemas.microsoft.com/office/drawing/2014/main" xmlns="" id="{404BAA16-250E-4177-A529-2FED423D9921}"/>
                </a:ext>
              </a:extLst>
            </p:cNvPr>
            <p:cNvSpPr>
              <a:spLocks noChangeArrowheads="1"/>
            </p:cNvSpPr>
            <p:nvPr/>
          </p:nvSpPr>
          <p:spPr bwMode="auto">
            <a:xfrm>
              <a:off x="2852073" y="2186942"/>
              <a:ext cx="1199520" cy="609245"/>
            </a:xfrm>
            <a:prstGeom prst="rect">
              <a:avLst/>
            </a:prstGeom>
            <a:solidFill>
              <a:srgbClr val="99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lgn="ctr">
                <a:spcBef>
                  <a:spcPct val="0"/>
                </a:spcBef>
                <a:buFontTx/>
                <a:buNone/>
              </a:pPr>
              <a:r>
                <a:rPr lang="en-US" altLang="en-US" sz="1600">
                  <a:solidFill>
                    <a:srgbClr val="000000"/>
                  </a:solidFill>
                  <a:latin typeface="Arial" panose="020B0604020202020204" pitchFamily="34" charset="0"/>
                </a:rPr>
                <a:t>Design</a:t>
              </a:r>
            </a:p>
            <a:p>
              <a:pPr algn="ctr">
                <a:spcBef>
                  <a:spcPct val="0"/>
                </a:spcBef>
                <a:buFontTx/>
                <a:buNone/>
              </a:pPr>
              <a:r>
                <a:rPr lang="en-US" altLang="en-US" sz="1600">
                  <a:solidFill>
                    <a:srgbClr val="000000"/>
                  </a:solidFill>
                  <a:latin typeface="Arial" panose="020B0604020202020204" pitchFamily="34" charset="0"/>
                </a:rPr>
                <a:t>module B</a:t>
              </a:r>
            </a:p>
          </p:txBody>
        </p:sp>
        <p:sp>
          <p:nvSpPr>
            <p:cNvPr id="44038" name="Rectangle 6">
              <a:extLst>
                <a:ext uri="{FF2B5EF4-FFF2-40B4-BE49-F238E27FC236}">
                  <a16:creationId xmlns:a16="http://schemas.microsoft.com/office/drawing/2014/main" xmlns="" id="{A177952B-8DFC-469A-BE7D-9843E222960A}"/>
                </a:ext>
              </a:extLst>
            </p:cNvPr>
            <p:cNvSpPr>
              <a:spLocks noChangeArrowheads="1"/>
            </p:cNvSpPr>
            <p:nvPr/>
          </p:nvSpPr>
          <p:spPr bwMode="auto">
            <a:xfrm>
              <a:off x="1125492" y="2136172"/>
              <a:ext cx="1199520" cy="609245"/>
            </a:xfrm>
            <a:prstGeom prst="rect">
              <a:avLst/>
            </a:prstGeom>
            <a:solidFill>
              <a:srgbClr val="99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lgn="ctr">
                <a:spcBef>
                  <a:spcPct val="0"/>
                </a:spcBef>
                <a:buFontTx/>
                <a:buNone/>
              </a:pPr>
              <a:r>
                <a:rPr lang="en-US" altLang="en-US" sz="1600">
                  <a:solidFill>
                    <a:srgbClr val="000000"/>
                  </a:solidFill>
                  <a:latin typeface="Arial" panose="020B0604020202020204" pitchFamily="34" charset="0"/>
                </a:rPr>
                <a:t>Design</a:t>
              </a:r>
            </a:p>
            <a:p>
              <a:pPr algn="ctr">
                <a:spcBef>
                  <a:spcPct val="0"/>
                </a:spcBef>
                <a:buFontTx/>
                <a:buNone/>
              </a:pPr>
              <a:r>
                <a:rPr lang="en-US" altLang="en-US" sz="1600">
                  <a:solidFill>
                    <a:srgbClr val="000000"/>
                  </a:solidFill>
                  <a:latin typeface="Arial" panose="020B0604020202020204" pitchFamily="34" charset="0"/>
                </a:rPr>
                <a:t>system</a:t>
              </a:r>
            </a:p>
          </p:txBody>
        </p:sp>
        <p:sp>
          <p:nvSpPr>
            <p:cNvPr id="44039" name="Rectangle 7">
              <a:extLst>
                <a:ext uri="{FF2B5EF4-FFF2-40B4-BE49-F238E27FC236}">
                  <a16:creationId xmlns:a16="http://schemas.microsoft.com/office/drawing/2014/main" xmlns="" id="{9C5C02CB-89AA-4D0F-BCD9-3B8AAAB2AB31}"/>
                </a:ext>
              </a:extLst>
            </p:cNvPr>
            <p:cNvSpPr>
              <a:spLocks noChangeArrowheads="1"/>
            </p:cNvSpPr>
            <p:nvPr/>
          </p:nvSpPr>
          <p:spPr bwMode="auto">
            <a:xfrm>
              <a:off x="2870247" y="3151580"/>
              <a:ext cx="1199520" cy="609245"/>
            </a:xfrm>
            <a:prstGeom prst="rect">
              <a:avLst/>
            </a:prstGeom>
            <a:solidFill>
              <a:srgbClr val="99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lgn="ctr">
                <a:spcBef>
                  <a:spcPct val="0"/>
                </a:spcBef>
                <a:buFontTx/>
                <a:buNone/>
              </a:pPr>
              <a:r>
                <a:rPr lang="en-US" altLang="en-US" sz="1600">
                  <a:solidFill>
                    <a:srgbClr val="000000"/>
                  </a:solidFill>
                  <a:latin typeface="Arial" panose="020B0604020202020204" pitchFamily="34" charset="0"/>
                </a:rPr>
                <a:t>Design</a:t>
              </a:r>
            </a:p>
            <a:p>
              <a:pPr algn="ctr">
                <a:spcBef>
                  <a:spcPct val="0"/>
                </a:spcBef>
                <a:buFontTx/>
                <a:buNone/>
              </a:pPr>
              <a:r>
                <a:rPr lang="en-US" altLang="en-US" sz="1600">
                  <a:solidFill>
                    <a:srgbClr val="000000"/>
                  </a:solidFill>
                  <a:latin typeface="Arial" panose="020B0604020202020204" pitchFamily="34" charset="0"/>
                </a:rPr>
                <a:t>module C</a:t>
              </a:r>
            </a:p>
          </p:txBody>
        </p:sp>
        <p:sp>
          <p:nvSpPr>
            <p:cNvPr id="44040" name="Rectangle 8">
              <a:extLst>
                <a:ext uri="{FF2B5EF4-FFF2-40B4-BE49-F238E27FC236}">
                  <a16:creationId xmlns:a16="http://schemas.microsoft.com/office/drawing/2014/main" xmlns="" id="{52E9018D-EFF4-414D-AA3D-1393BF106E72}"/>
                </a:ext>
              </a:extLst>
            </p:cNvPr>
            <p:cNvSpPr>
              <a:spLocks noChangeArrowheads="1"/>
            </p:cNvSpPr>
            <p:nvPr/>
          </p:nvSpPr>
          <p:spPr bwMode="auto">
            <a:xfrm>
              <a:off x="4469607" y="1340768"/>
              <a:ext cx="1199520" cy="609245"/>
            </a:xfrm>
            <a:prstGeom prst="rect">
              <a:avLst/>
            </a:prstGeom>
            <a:solidFill>
              <a:srgbClr val="99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lgn="ctr">
                <a:spcBef>
                  <a:spcPct val="0"/>
                </a:spcBef>
                <a:buFontTx/>
                <a:buNone/>
              </a:pPr>
              <a:r>
                <a:rPr lang="en-US" altLang="en-US" sz="1600">
                  <a:solidFill>
                    <a:srgbClr val="000000"/>
                  </a:solidFill>
                  <a:latin typeface="Arial" panose="020B0604020202020204" pitchFamily="34" charset="0"/>
                </a:rPr>
                <a:t>Code</a:t>
              </a:r>
            </a:p>
            <a:p>
              <a:pPr algn="ctr">
                <a:spcBef>
                  <a:spcPct val="0"/>
                </a:spcBef>
                <a:buFontTx/>
                <a:buNone/>
              </a:pPr>
              <a:r>
                <a:rPr lang="en-US" altLang="en-US" sz="1600">
                  <a:solidFill>
                    <a:srgbClr val="000000"/>
                  </a:solidFill>
                  <a:latin typeface="Arial" panose="020B0604020202020204" pitchFamily="34" charset="0"/>
                </a:rPr>
                <a:t>module A</a:t>
              </a:r>
            </a:p>
          </p:txBody>
        </p:sp>
        <p:sp>
          <p:nvSpPr>
            <p:cNvPr id="44041" name="Rectangle 9">
              <a:extLst>
                <a:ext uri="{FF2B5EF4-FFF2-40B4-BE49-F238E27FC236}">
                  <a16:creationId xmlns:a16="http://schemas.microsoft.com/office/drawing/2014/main" xmlns="" id="{E17A47F7-1EA2-4D56-9CC1-8958CAF8C380}"/>
                </a:ext>
              </a:extLst>
            </p:cNvPr>
            <p:cNvSpPr>
              <a:spLocks noChangeArrowheads="1"/>
            </p:cNvSpPr>
            <p:nvPr/>
          </p:nvSpPr>
          <p:spPr bwMode="auto">
            <a:xfrm>
              <a:off x="4469607" y="2186942"/>
              <a:ext cx="1199520" cy="609245"/>
            </a:xfrm>
            <a:prstGeom prst="rect">
              <a:avLst/>
            </a:prstGeom>
            <a:solidFill>
              <a:srgbClr val="99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lgn="ctr">
                <a:spcBef>
                  <a:spcPct val="0"/>
                </a:spcBef>
                <a:buFontTx/>
                <a:buNone/>
              </a:pPr>
              <a:r>
                <a:rPr lang="en-US" altLang="en-US" sz="1600">
                  <a:solidFill>
                    <a:srgbClr val="000000"/>
                  </a:solidFill>
                  <a:latin typeface="Arial" panose="020B0604020202020204" pitchFamily="34" charset="0"/>
                </a:rPr>
                <a:t>Code</a:t>
              </a:r>
            </a:p>
            <a:p>
              <a:pPr algn="ctr">
                <a:spcBef>
                  <a:spcPct val="0"/>
                </a:spcBef>
                <a:buFontTx/>
                <a:buNone/>
              </a:pPr>
              <a:r>
                <a:rPr lang="en-US" altLang="en-US" sz="1600">
                  <a:solidFill>
                    <a:srgbClr val="000000"/>
                  </a:solidFill>
                  <a:latin typeface="Arial" panose="020B0604020202020204" pitchFamily="34" charset="0"/>
                </a:rPr>
                <a:t>module B</a:t>
              </a:r>
            </a:p>
          </p:txBody>
        </p:sp>
        <p:sp>
          <p:nvSpPr>
            <p:cNvPr id="44042" name="Rectangle 10">
              <a:extLst>
                <a:ext uri="{FF2B5EF4-FFF2-40B4-BE49-F238E27FC236}">
                  <a16:creationId xmlns:a16="http://schemas.microsoft.com/office/drawing/2014/main" xmlns="" id="{27E9E706-77A8-4805-A8B2-FEC558ED714D}"/>
                </a:ext>
              </a:extLst>
            </p:cNvPr>
            <p:cNvSpPr>
              <a:spLocks noChangeArrowheads="1"/>
            </p:cNvSpPr>
            <p:nvPr/>
          </p:nvSpPr>
          <p:spPr bwMode="auto">
            <a:xfrm>
              <a:off x="4469607" y="3168504"/>
              <a:ext cx="1199520" cy="609245"/>
            </a:xfrm>
            <a:prstGeom prst="rect">
              <a:avLst/>
            </a:prstGeom>
            <a:solidFill>
              <a:srgbClr val="99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lgn="ctr">
                <a:spcBef>
                  <a:spcPct val="0"/>
                </a:spcBef>
                <a:buFontTx/>
                <a:buNone/>
              </a:pPr>
              <a:r>
                <a:rPr lang="en-US" altLang="en-US" sz="1600">
                  <a:solidFill>
                    <a:srgbClr val="000000"/>
                  </a:solidFill>
                  <a:latin typeface="Arial" panose="020B0604020202020204" pitchFamily="34" charset="0"/>
                </a:rPr>
                <a:t>Code</a:t>
              </a:r>
            </a:p>
            <a:p>
              <a:pPr algn="ctr">
                <a:spcBef>
                  <a:spcPct val="0"/>
                </a:spcBef>
                <a:buFontTx/>
                <a:buNone/>
              </a:pPr>
              <a:r>
                <a:rPr lang="en-US" altLang="en-US" sz="1600">
                  <a:solidFill>
                    <a:srgbClr val="000000"/>
                  </a:solidFill>
                  <a:latin typeface="Arial" panose="020B0604020202020204" pitchFamily="34" charset="0"/>
                </a:rPr>
                <a:t>module C</a:t>
              </a:r>
            </a:p>
          </p:txBody>
        </p:sp>
        <p:sp>
          <p:nvSpPr>
            <p:cNvPr id="44043" name="Rectangle 11">
              <a:extLst>
                <a:ext uri="{FF2B5EF4-FFF2-40B4-BE49-F238E27FC236}">
                  <a16:creationId xmlns:a16="http://schemas.microsoft.com/office/drawing/2014/main" xmlns="" id="{D624AC95-C3BE-48AE-A5C4-76244DF599FB}"/>
                </a:ext>
              </a:extLst>
            </p:cNvPr>
            <p:cNvSpPr>
              <a:spLocks noChangeArrowheads="1"/>
            </p:cNvSpPr>
            <p:nvPr/>
          </p:nvSpPr>
          <p:spPr bwMode="auto">
            <a:xfrm>
              <a:off x="6268886" y="2271559"/>
              <a:ext cx="1199520" cy="609245"/>
            </a:xfrm>
            <a:prstGeom prst="rect">
              <a:avLst/>
            </a:prstGeom>
            <a:solidFill>
              <a:srgbClr val="99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lgn="ctr">
                <a:spcBef>
                  <a:spcPct val="0"/>
                </a:spcBef>
                <a:buFontTx/>
                <a:buNone/>
              </a:pPr>
              <a:r>
                <a:rPr lang="en-US" altLang="en-US" sz="1600">
                  <a:solidFill>
                    <a:srgbClr val="000000"/>
                  </a:solidFill>
                  <a:latin typeface="Arial" panose="020B0604020202020204" pitchFamily="34" charset="0"/>
                </a:rPr>
                <a:t>Test</a:t>
              </a:r>
            </a:p>
            <a:p>
              <a:pPr algn="ctr">
                <a:spcBef>
                  <a:spcPct val="0"/>
                </a:spcBef>
                <a:buFontTx/>
                <a:buNone/>
              </a:pPr>
              <a:r>
                <a:rPr lang="en-US" altLang="en-US" sz="1600">
                  <a:solidFill>
                    <a:srgbClr val="000000"/>
                  </a:solidFill>
                  <a:latin typeface="Arial" panose="020B0604020202020204" pitchFamily="34" charset="0"/>
                </a:rPr>
                <a:t>system</a:t>
              </a:r>
            </a:p>
          </p:txBody>
        </p:sp>
        <p:sp>
          <p:nvSpPr>
            <p:cNvPr id="44044" name="Line 12">
              <a:extLst>
                <a:ext uri="{FF2B5EF4-FFF2-40B4-BE49-F238E27FC236}">
                  <a16:creationId xmlns:a16="http://schemas.microsoft.com/office/drawing/2014/main" xmlns="" id="{8FD20701-769E-4F08-8ABC-16FE83F35A4B}"/>
                </a:ext>
              </a:extLst>
            </p:cNvPr>
            <p:cNvSpPr>
              <a:spLocks noChangeShapeType="1"/>
            </p:cNvSpPr>
            <p:nvPr/>
          </p:nvSpPr>
          <p:spPr bwMode="auto">
            <a:xfrm flipV="1">
              <a:off x="2325011" y="1628467"/>
              <a:ext cx="508887" cy="829251"/>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44045" name="Line 14">
              <a:extLst>
                <a:ext uri="{FF2B5EF4-FFF2-40B4-BE49-F238E27FC236}">
                  <a16:creationId xmlns:a16="http://schemas.microsoft.com/office/drawing/2014/main" xmlns="" id="{D41C8EEE-01CA-408D-A667-6BC43AE81500}"/>
                </a:ext>
              </a:extLst>
            </p:cNvPr>
            <p:cNvSpPr>
              <a:spLocks noChangeShapeType="1"/>
            </p:cNvSpPr>
            <p:nvPr/>
          </p:nvSpPr>
          <p:spPr bwMode="auto">
            <a:xfrm>
              <a:off x="2325011" y="2457718"/>
              <a:ext cx="527062"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44046" name="Line 15">
              <a:extLst>
                <a:ext uri="{FF2B5EF4-FFF2-40B4-BE49-F238E27FC236}">
                  <a16:creationId xmlns:a16="http://schemas.microsoft.com/office/drawing/2014/main" xmlns="" id="{EB13E047-335F-40A4-B40F-AFA272178352}"/>
                </a:ext>
              </a:extLst>
            </p:cNvPr>
            <p:cNvSpPr>
              <a:spLocks noChangeShapeType="1"/>
            </p:cNvSpPr>
            <p:nvPr/>
          </p:nvSpPr>
          <p:spPr bwMode="auto">
            <a:xfrm>
              <a:off x="2325011" y="2474641"/>
              <a:ext cx="563411" cy="99848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44047" name="Line 16">
              <a:extLst>
                <a:ext uri="{FF2B5EF4-FFF2-40B4-BE49-F238E27FC236}">
                  <a16:creationId xmlns:a16="http://schemas.microsoft.com/office/drawing/2014/main" xmlns="" id="{71AEF062-105C-4239-A183-468C88D163BB}"/>
                </a:ext>
              </a:extLst>
            </p:cNvPr>
            <p:cNvSpPr>
              <a:spLocks noChangeShapeType="1"/>
            </p:cNvSpPr>
            <p:nvPr/>
          </p:nvSpPr>
          <p:spPr bwMode="auto">
            <a:xfrm>
              <a:off x="4033418" y="1679238"/>
              <a:ext cx="436189"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44048" name="Line 17">
              <a:extLst>
                <a:ext uri="{FF2B5EF4-FFF2-40B4-BE49-F238E27FC236}">
                  <a16:creationId xmlns:a16="http://schemas.microsoft.com/office/drawing/2014/main" xmlns="" id="{F619A331-C7AF-4609-96C3-A69B033BDFD3}"/>
                </a:ext>
              </a:extLst>
            </p:cNvPr>
            <p:cNvSpPr>
              <a:spLocks noChangeShapeType="1"/>
            </p:cNvSpPr>
            <p:nvPr/>
          </p:nvSpPr>
          <p:spPr bwMode="auto">
            <a:xfrm flipV="1">
              <a:off x="4051592" y="2516950"/>
              <a:ext cx="436189"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44049" name="Line 18">
              <a:extLst>
                <a:ext uri="{FF2B5EF4-FFF2-40B4-BE49-F238E27FC236}">
                  <a16:creationId xmlns:a16="http://schemas.microsoft.com/office/drawing/2014/main" xmlns="" id="{365639F7-3AA1-4937-9856-B28C471EE280}"/>
                </a:ext>
              </a:extLst>
            </p:cNvPr>
            <p:cNvSpPr>
              <a:spLocks noChangeShapeType="1"/>
            </p:cNvSpPr>
            <p:nvPr/>
          </p:nvSpPr>
          <p:spPr bwMode="auto">
            <a:xfrm>
              <a:off x="4069767" y="3473127"/>
              <a:ext cx="418014"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44050" name="Line 19">
              <a:extLst>
                <a:ext uri="{FF2B5EF4-FFF2-40B4-BE49-F238E27FC236}">
                  <a16:creationId xmlns:a16="http://schemas.microsoft.com/office/drawing/2014/main" xmlns="" id="{08A90857-CB97-4918-BBF4-12003F8F4652}"/>
                </a:ext>
              </a:extLst>
            </p:cNvPr>
            <p:cNvSpPr>
              <a:spLocks noChangeShapeType="1"/>
            </p:cNvSpPr>
            <p:nvPr/>
          </p:nvSpPr>
          <p:spPr bwMode="auto">
            <a:xfrm>
              <a:off x="5669126" y="2516950"/>
              <a:ext cx="59976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44051" name="Line 20">
              <a:extLst>
                <a:ext uri="{FF2B5EF4-FFF2-40B4-BE49-F238E27FC236}">
                  <a16:creationId xmlns:a16="http://schemas.microsoft.com/office/drawing/2014/main" xmlns="" id="{3FE1A2B7-DAAA-450C-BD16-A01C1DDAD64D}"/>
                </a:ext>
              </a:extLst>
            </p:cNvPr>
            <p:cNvSpPr>
              <a:spLocks noChangeShapeType="1"/>
            </p:cNvSpPr>
            <p:nvPr/>
          </p:nvSpPr>
          <p:spPr bwMode="auto">
            <a:xfrm flipV="1">
              <a:off x="5669126" y="2516950"/>
              <a:ext cx="599760" cy="95617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44052" name="Line 21">
              <a:extLst>
                <a:ext uri="{FF2B5EF4-FFF2-40B4-BE49-F238E27FC236}">
                  <a16:creationId xmlns:a16="http://schemas.microsoft.com/office/drawing/2014/main" xmlns="" id="{20E2EF06-9B7F-4A03-B79C-1693A32D04B7}"/>
                </a:ext>
              </a:extLst>
            </p:cNvPr>
            <p:cNvSpPr>
              <a:spLocks noChangeShapeType="1"/>
            </p:cNvSpPr>
            <p:nvPr/>
          </p:nvSpPr>
          <p:spPr bwMode="auto">
            <a:xfrm>
              <a:off x="5669126" y="1679238"/>
              <a:ext cx="599760" cy="795404"/>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44053" name="Rectangle 33">
              <a:extLst>
                <a:ext uri="{FF2B5EF4-FFF2-40B4-BE49-F238E27FC236}">
                  <a16:creationId xmlns:a16="http://schemas.microsoft.com/office/drawing/2014/main" xmlns="" id="{908C3944-B39B-4FAE-955C-F92546FD2EB3}"/>
                </a:ext>
              </a:extLst>
            </p:cNvPr>
            <p:cNvSpPr>
              <a:spLocks noChangeArrowheads="1"/>
            </p:cNvSpPr>
            <p:nvPr/>
          </p:nvSpPr>
          <p:spPr bwMode="auto">
            <a:xfrm>
              <a:off x="2470408" y="4116219"/>
              <a:ext cx="1199520" cy="609245"/>
            </a:xfrm>
            <a:prstGeom prst="rect">
              <a:avLst/>
            </a:prstGeom>
            <a:solidFill>
              <a:srgbClr val="99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lgn="ctr">
                <a:spcBef>
                  <a:spcPct val="0"/>
                </a:spcBef>
                <a:buFontTx/>
                <a:buNone/>
              </a:pPr>
              <a:r>
                <a:rPr lang="en-US" altLang="en-US" sz="1600">
                  <a:solidFill>
                    <a:srgbClr val="000000"/>
                  </a:solidFill>
                  <a:latin typeface="Arial" panose="020B0604020202020204" pitchFamily="34" charset="0"/>
                </a:rPr>
                <a:t>Design</a:t>
              </a:r>
            </a:p>
            <a:p>
              <a:pPr algn="ctr">
                <a:spcBef>
                  <a:spcPct val="0"/>
                </a:spcBef>
                <a:buFontTx/>
                <a:buNone/>
              </a:pPr>
              <a:r>
                <a:rPr lang="en-US" altLang="en-US" sz="1600">
                  <a:solidFill>
                    <a:srgbClr val="000000"/>
                  </a:solidFill>
                  <a:latin typeface="Arial" panose="020B0604020202020204" pitchFamily="34" charset="0"/>
                </a:rPr>
                <a:t>module A</a:t>
              </a:r>
            </a:p>
          </p:txBody>
        </p:sp>
        <p:sp>
          <p:nvSpPr>
            <p:cNvPr id="44054" name="Rectangle 34">
              <a:extLst>
                <a:ext uri="{FF2B5EF4-FFF2-40B4-BE49-F238E27FC236}">
                  <a16:creationId xmlns:a16="http://schemas.microsoft.com/office/drawing/2014/main" xmlns="" id="{EE82061A-5977-41CB-A764-C187E81046B0}"/>
                </a:ext>
              </a:extLst>
            </p:cNvPr>
            <p:cNvSpPr>
              <a:spLocks noChangeArrowheads="1"/>
            </p:cNvSpPr>
            <p:nvPr/>
          </p:nvSpPr>
          <p:spPr bwMode="auto">
            <a:xfrm>
              <a:off x="2488582" y="4962393"/>
              <a:ext cx="1199520" cy="609245"/>
            </a:xfrm>
            <a:prstGeom prst="rect">
              <a:avLst/>
            </a:prstGeom>
            <a:solidFill>
              <a:srgbClr val="99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lgn="ctr">
                <a:spcBef>
                  <a:spcPct val="0"/>
                </a:spcBef>
                <a:buFontTx/>
                <a:buNone/>
              </a:pPr>
              <a:r>
                <a:rPr lang="en-US" altLang="en-US" sz="1600">
                  <a:solidFill>
                    <a:srgbClr val="000000"/>
                  </a:solidFill>
                  <a:latin typeface="Arial" panose="020B0604020202020204" pitchFamily="34" charset="0"/>
                </a:rPr>
                <a:t>Design</a:t>
              </a:r>
            </a:p>
            <a:p>
              <a:pPr algn="ctr">
                <a:spcBef>
                  <a:spcPct val="0"/>
                </a:spcBef>
                <a:buFontTx/>
                <a:buNone/>
              </a:pPr>
              <a:r>
                <a:rPr lang="en-US" altLang="en-US" sz="1600">
                  <a:solidFill>
                    <a:srgbClr val="000000"/>
                  </a:solidFill>
                  <a:latin typeface="Arial" panose="020B0604020202020204" pitchFamily="34" charset="0"/>
                </a:rPr>
                <a:t>module B</a:t>
              </a:r>
            </a:p>
          </p:txBody>
        </p:sp>
        <p:sp>
          <p:nvSpPr>
            <p:cNvPr id="44056" name="Rectangle 36">
              <a:extLst>
                <a:ext uri="{FF2B5EF4-FFF2-40B4-BE49-F238E27FC236}">
                  <a16:creationId xmlns:a16="http://schemas.microsoft.com/office/drawing/2014/main" xmlns="" id="{50D3F534-E8C8-48C0-BA6C-D1302E9866A6}"/>
                </a:ext>
              </a:extLst>
            </p:cNvPr>
            <p:cNvSpPr>
              <a:spLocks noChangeArrowheads="1"/>
            </p:cNvSpPr>
            <p:nvPr/>
          </p:nvSpPr>
          <p:spPr bwMode="auto">
            <a:xfrm>
              <a:off x="2524931" y="5943955"/>
              <a:ext cx="1199520" cy="609245"/>
            </a:xfrm>
            <a:prstGeom prst="rect">
              <a:avLst/>
            </a:prstGeom>
            <a:solidFill>
              <a:srgbClr val="99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lgn="ctr">
                <a:spcBef>
                  <a:spcPct val="0"/>
                </a:spcBef>
                <a:buFontTx/>
                <a:buNone/>
              </a:pPr>
              <a:r>
                <a:rPr lang="en-US" altLang="en-US" sz="1600">
                  <a:solidFill>
                    <a:srgbClr val="000000"/>
                  </a:solidFill>
                  <a:latin typeface="Arial" panose="020B0604020202020204" pitchFamily="34" charset="0"/>
                </a:rPr>
                <a:t>Design</a:t>
              </a:r>
            </a:p>
            <a:p>
              <a:pPr algn="ctr">
                <a:spcBef>
                  <a:spcPct val="0"/>
                </a:spcBef>
                <a:buFontTx/>
                <a:buNone/>
              </a:pPr>
              <a:r>
                <a:rPr lang="en-US" altLang="en-US" sz="1600">
                  <a:solidFill>
                    <a:srgbClr val="000000"/>
                  </a:solidFill>
                  <a:latin typeface="Arial" panose="020B0604020202020204" pitchFamily="34" charset="0"/>
                </a:rPr>
                <a:t>module C</a:t>
              </a:r>
            </a:p>
          </p:txBody>
        </p:sp>
        <p:sp>
          <p:nvSpPr>
            <p:cNvPr id="44057" name="Rectangle 37">
              <a:extLst>
                <a:ext uri="{FF2B5EF4-FFF2-40B4-BE49-F238E27FC236}">
                  <a16:creationId xmlns:a16="http://schemas.microsoft.com/office/drawing/2014/main" xmlns="" id="{A12A0E29-35C8-47A7-98EE-35D6360268F7}"/>
                </a:ext>
              </a:extLst>
            </p:cNvPr>
            <p:cNvSpPr>
              <a:spLocks noChangeArrowheads="1"/>
            </p:cNvSpPr>
            <p:nvPr/>
          </p:nvSpPr>
          <p:spPr bwMode="auto">
            <a:xfrm>
              <a:off x="5461634" y="4116219"/>
              <a:ext cx="1199520" cy="609245"/>
            </a:xfrm>
            <a:prstGeom prst="rect">
              <a:avLst/>
            </a:prstGeom>
            <a:solidFill>
              <a:srgbClr val="99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lgn="ctr">
                <a:spcBef>
                  <a:spcPct val="0"/>
                </a:spcBef>
                <a:buFontTx/>
                <a:buNone/>
              </a:pPr>
              <a:r>
                <a:rPr lang="en-US" altLang="en-US" sz="1600">
                  <a:solidFill>
                    <a:srgbClr val="000000"/>
                  </a:solidFill>
                  <a:latin typeface="Arial" panose="020B0604020202020204" pitchFamily="34" charset="0"/>
                </a:rPr>
                <a:t>Code</a:t>
              </a:r>
            </a:p>
            <a:p>
              <a:pPr algn="ctr">
                <a:spcBef>
                  <a:spcPct val="0"/>
                </a:spcBef>
                <a:buFontTx/>
                <a:buNone/>
              </a:pPr>
              <a:r>
                <a:rPr lang="en-US" altLang="en-US" sz="1600">
                  <a:solidFill>
                    <a:srgbClr val="000000"/>
                  </a:solidFill>
                  <a:latin typeface="Arial" panose="020B0604020202020204" pitchFamily="34" charset="0"/>
                </a:rPr>
                <a:t>module A</a:t>
              </a:r>
            </a:p>
          </p:txBody>
        </p:sp>
        <p:sp>
          <p:nvSpPr>
            <p:cNvPr id="44058" name="Rectangle 38">
              <a:extLst>
                <a:ext uri="{FF2B5EF4-FFF2-40B4-BE49-F238E27FC236}">
                  <a16:creationId xmlns:a16="http://schemas.microsoft.com/office/drawing/2014/main" xmlns="" id="{71BF0403-C526-4295-99B4-078148FDFDC9}"/>
                </a:ext>
              </a:extLst>
            </p:cNvPr>
            <p:cNvSpPr>
              <a:spLocks noChangeArrowheads="1"/>
            </p:cNvSpPr>
            <p:nvPr/>
          </p:nvSpPr>
          <p:spPr bwMode="auto">
            <a:xfrm>
              <a:off x="5461634" y="4962393"/>
              <a:ext cx="1199520" cy="609245"/>
            </a:xfrm>
            <a:prstGeom prst="rect">
              <a:avLst/>
            </a:prstGeom>
            <a:solidFill>
              <a:srgbClr val="99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lgn="ctr">
                <a:spcBef>
                  <a:spcPct val="0"/>
                </a:spcBef>
                <a:buFontTx/>
                <a:buNone/>
              </a:pPr>
              <a:r>
                <a:rPr lang="en-US" altLang="en-US" sz="1600">
                  <a:solidFill>
                    <a:srgbClr val="000000"/>
                  </a:solidFill>
                  <a:latin typeface="Arial" panose="020B0604020202020204" pitchFamily="34" charset="0"/>
                </a:rPr>
                <a:t>Code</a:t>
              </a:r>
            </a:p>
            <a:p>
              <a:pPr algn="ctr">
                <a:spcBef>
                  <a:spcPct val="0"/>
                </a:spcBef>
                <a:buFontTx/>
                <a:buNone/>
              </a:pPr>
              <a:r>
                <a:rPr lang="en-US" altLang="en-US" sz="1600">
                  <a:solidFill>
                    <a:srgbClr val="000000"/>
                  </a:solidFill>
                  <a:latin typeface="Arial" panose="020B0604020202020204" pitchFamily="34" charset="0"/>
                </a:rPr>
                <a:t>module B</a:t>
              </a:r>
            </a:p>
          </p:txBody>
        </p:sp>
        <p:sp>
          <p:nvSpPr>
            <p:cNvPr id="44059" name="Rectangle 39">
              <a:extLst>
                <a:ext uri="{FF2B5EF4-FFF2-40B4-BE49-F238E27FC236}">
                  <a16:creationId xmlns:a16="http://schemas.microsoft.com/office/drawing/2014/main" xmlns="" id="{0EEF48F2-E13E-45E2-A02E-AB9034A4E68F}"/>
                </a:ext>
              </a:extLst>
            </p:cNvPr>
            <p:cNvSpPr>
              <a:spLocks noChangeArrowheads="1"/>
            </p:cNvSpPr>
            <p:nvPr/>
          </p:nvSpPr>
          <p:spPr bwMode="auto">
            <a:xfrm>
              <a:off x="5461634" y="5943955"/>
              <a:ext cx="1199520" cy="609245"/>
            </a:xfrm>
            <a:prstGeom prst="rect">
              <a:avLst/>
            </a:prstGeom>
            <a:solidFill>
              <a:srgbClr val="99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lgn="ctr">
                <a:spcBef>
                  <a:spcPct val="0"/>
                </a:spcBef>
                <a:buFontTx/>
                <a:buNone/>
              </a:pPr>
              <a:r>
                <a:rPr lang="en-US" altLang="en-US" sz="1600">
                  <a:solidFill>
                    <a:srgbClr val="000000"/>
                  </a:solidFill>
                  <a:latin typeface="Arial" panose="020B0604020202020204" pitchFamily="34" charset="0"/>
                </a:rPr>
                <a:t>Code</a:t>
              </a:r>
            </a:p>
            <a:p>
              <a:pPr algn="ctr">
                <a:spcBef>
                  <a:spcPct val="0"/>
                </a:spcBef>
                <a:buFontTx/>
                <a:buNone/>
              </a:pPr>
              <a:r>
                <a:rPr lang="en-US" altLang="en-US" sz="1600">
                  <a:solidFill>
                    <a:srgbClr val="000000"/>
                  </a:solidFill>
                  <a:latin typeface="Arial" panose="020B0604020202020204" pitchFamily="34" charset="0"/>
                </a:rPr>
                <a:t>module C</a:t>
              </a:r>
            </a:p>
          </p:txBody>
        </p:sp>
        <p:sp>
          <p:nvSpPr>
            <p:cNvPr id="44060" name="Rectangle 40">
              <a:extLst>
                <a:ext uri="{FF2B5EF4-FFF2-40B4-BE49-F238E27FC236}">
                  <a16:creationId xmlns:a16="http://schemas.microsoft.com/office/drawing/2014/main" xmlns="" id="{96A833C5-6438-45AB-B04E-AB5B7A8B6DC7}"/>
                </a:ext>
              </a:extLst>
            </p:cNvPr>
            <p:cNvSpPr>
              <a:spLocks noChangeArrowheads="1"/>
            </p:cNvSpPr>
            <p:nvPr/>
          </p:nvSpPr>
          <p:spPr bwMode="auto">
            <a:xfrm>
              <a:off x="7260913" y="5047010"/>
              <a:ext cx="1199520" cy="609245"/>
            </a:xfrm>
            <a:prstGeom prst="rect">
              <a:avLst/>
            </a:prstGeom>
            <a:solidFill>
              <a:srgbClr val="99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lgn="ctr">
                <a:spcBef>
                  <a:spcPct val="0"/>
                </a:spcBef>
                <a:buFontTx/>
                <a:buNone/>
              </a:pPr>
              <a:r>
                <a:rPr lang="en-US" altLang="en-US" sz="1600">
                  <a:solidFill>
                    <a:srgbClr val="000000"/>
                  </a:solidFill>
                  <a:latin typeface="Arial" panose="020B0604020202020204" pitchFamily="34" charset="0"/>
                </a:rPr>
                <a:t>Test</a:t>
              </a:r>
            </a:p>
            <a:p>
              <a:pPr algn="ctr">
                <a:spcBef>
                  <a:spcPct val="0"/>
                </a:spcBef>
                <a:buFontTx/>
                <a:buNone/>
              </a:pPr>
              <a:r>
                <a:rPr lang="en-US" altLang="en-US" sz="1600">
                  <a:solidFill>
                    <a:srgbClr val="000000"/>
                  </a:solidFill>
                  <a:latin typeface="Arial" panose="020B0604020202020204" pitchFamily="34" charset="0"/>
                </a:rPr>
                <a:t>system</a:t>
              </a:r>
            </a:p>
          </p:txBody>
        </p:sp>
        <p:sp>
          <p:nvSpPr>
            <p:cNvPr id="44061" name="Line 41">
              <a:extLst>
                <a:ext uri="{FF2B5EF4-FFF2-40B4-BE49-F238E27FC236}">
                  <a16:creationId xmlns:a16="http://schemas.microsoft.com/office/drawing/2014/main" xmlns="" id="{C1823C20-9430-4A28-92DE-C810B40FE7EB}"/>
                </a:ext>
              </a:extLst>
            </p:cNvPr>
            <p:cNvSpPr>
              <a:spLocks noChangeShapeType="1"/>
            </p:cNvSpPr>
            <p:nvPr/>
          </p:nvSpPr>
          <p:spPr bwMode="auto">
            <a:xfrm flipV="1">
              <a:off x="1961521" y="4403918"/>
              <a:ext cx="508887" cy="829251"/>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44062" name="Line 42">
              <a:extLst>
                <a:ext uri="{FF2B5EF4-FFF2-40B4-BE49-F238E27FC236}">
                  <a16:creationId xmlns:a16="http://schemas.microsoft.com/office/drawing/2014/main" xmlns="" id="{B64E9178-E5FB-4855-8C84-0251FB1408DA}"/>
                </a:ext>
              </a:extLst>
            </p:cNvPr>
            <p:cNvSpPr>
              <a:spLocks noChangeShapeType="1"/>
            </p:cNvSpPr>
            <p:nvPr/>
          </p:nvSpPr>
          <p:spPr bwMode="auto">
            <a:xfrm>
              <a:off x="1961521" y="5233169"/>
              <a:ext cx="527062"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44063" name="Line 43">
              <a:extLst>
                <a:ext uri="{FF2B5EF4-FFF2-40B4-BE49-F238E27FC236}">
                  <a16:creationId xmlns:a16="http://schemas.microsoft.com/office/drawing/2014/main" xmlns="" id="{34A47974-2C6F-4276-885B-244337F5B625}"/>
                </a:ext>
              </a:extLst>
            </p:cNvPr>
            <p:cNvSpPr>
              <a:spLocks noChangeShapeType="1"/>
            </p:cNvSpPr>
            <p:nvPr/>
          </p:nvSpPr>
          <p:spPr bwMode="auto">
            <a:xfrm>
              <a:off x="1961521" y="5250092"/>
              <a:ext cx="563411" cy="99848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44064" name="Line 44">
              <a:extLst>
                <a:ext uri="{FF2B5EF4-FFF2-40B4-BE49-F238E27FC236}">
                  <a16:creationId xmlns:a16="http://schemas.microsoft.com/office/drawing/2014/main" xmlns="" id="{6C920F6D-42B3-4E78-BCFF-2C7ED73B3A59}"/>
                </a:ext>
              </a:extLst>
            </p:cNvPr>
            <p:cNvSpPr>
              <a:spLocks noChangeShapeType="1"/>
            </p:cNvSpPr>
            <p:nvPr/>
          </p:nvSpPr>
          <p:spPr bwMode="auto">
            <a:xfrm>
              <a:off x="3669927" y="4454688"/>
              <a:ext cx="363491" cy="77848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44065" name="Line 45">
              <a:extLst>
                <a:ext uri="{FF2B5EF4-FFF2-40B4-BE49-F238E27FC236}">
                  <a16:creationId xmlns:a16="http://schemas.microsoft.com/office/drawing/2014/main" xmlns="" id="{7C7EB510-9D98-418D-B525-B4E4962AA586}"/>
                </a:ext>
              </a:extLst>
            </p:cNvPr>
            <p:cNvSpPr>
              <a:spLocks noChangeShapeType="1"/>
            </p:cNvSpPr>
            <p:nvPr/>
          </p:nvSpPr>
          <p:spPr bwMode="auto">
            <a:xfrm flipV="1">
              <a:off x="3688102" y="5292401"/>
              <a:ext cx="345316"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44066" name="Line 46">
              <a:extLst>
                <a:ext uri="{FF2B5EF4-FFF2-40B4-BE49-F238E27FC236}">
                  <a16:creationId xmlns:a16="http://schemas.microsoft.com/office/drawing/2014/main" xmlns="" id="{6C95741F-8CD1-4B8C-9CEC-13E873C99F9C}"/>
                </a:ext>
              </a:extLst>
            </p:cNvPr>
            <p:cNvSpPr>
              <a:spLocks noChangeShapeType="1"/>
            </p:cNvSpPr>
            <p:nvPr/>
          </p:nvSpPr>
          <p:spPr bwMode="auto">
            <a:xfrm flipV="1">
              <a:off x="3724451" y="5292401"/>
              <a:ext cx="290793" cy="95617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44067" name="Line 47">
              <a:extLst>
                <a:ext uri="{FF2B5EF4-FFF2-40B4-BE49-F238E27FC236}">
                  <a16:creationId xmlns:a16="http://schemas.microsoft.com/office/drawing/2014/main" xmlns="" id="{69B506DF-9A77-4246-A178-877A55AC9DCD}"/>
                </a:ext>
              </a:extLst>
            </p:cNvPr>
            <p:cNvSpPr>
              <a:spLocks noChangeShapeType="1"/>
            </p:cNvSpPr>
            <p:nvPr/>
          </p:nvSpPr>
          <p:spPr bwMode="auto">
            <a:xfrm>
              <a:off x="6661154" y="5283939"/>
              <a:ext cx="59976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44068" name="Line 48">
              <a:extLst>
                <a:ext uri="{FF2B5EF4-FFF2-40B4-BE49-F238E27FC236}">
                  <a16:creationId xmlns:a16="http://schemas.microsoft.com/office/drawing/2014/main" xmlns="" id="{9E744308-DE9C-41BD-943F-5008442AB081}"/>
                </a:ext>
              </a:extLst>
            </p:cNvPr>
            <p:cNvSpPr>
              <a:spLocks noChangeShapeType="1"/>
            </p:cNvSpPr>
            <p:nvPr/>
          </p:nvSpPr>
          <p:spPr bwMode="auto">
            <a:xfrm flipV="1">
              <a:off x="6661154" y="5292401"/>
              <a:ext cx="599760" cy="95617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44069" name="Line 49">
              <a:extLst>
                <a:ext uri="{FF2B5EF4-FFF2-40B4-BE49-F238E27FC236}">
                  <a16:creationId xmlns:a16="http://schemas.microsoft.com/office/drawing/2014/main" xmlns="" id="{5232E297-4710-4F2D-A6A8-09E70C50A0C3}"/>
                </a:ext>
              </a:extLst>
            </p:cNvPr>
            <p:cNvSpPr>
              <a:spLocks noChangeShapeType="1"/>
            </p:cNvSpPr>
            <p:nvPr/>
          </p:nvSpPr>
          <p:spPr bwMode="auto">
            <a:xfrm>
              <a:off x="6661154" y="4454688"/>
              <a:ext cx="599760" cy="795404"/>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44070" name="Rectangle 50">
              <a:extLst>
                <a:ext uri="{FF2B5EF4-FFF2-40B4-BE49-F238E27FC236}">
                  <a16:creationId xmlns:a16="http://schemas.microsoft.com/office/drawing/2014/main" xmlns="" id="{8F95882D-1F6C-4182-8D52-CEDFE4EF4146}"/>
                </a:ext>
              </a:extLst>
            </p:cNvPr>
            <p:cNvSpPr>
              <a:spLocks noChangeArrowheads="1"/>
            </p:cNvSpPr>
            <p:nvPr/>
          </p:nvSpPr>
          <p:spPr bwMode="auto">
            <a:xfrm>
              <a:off x="4033418" y="4962393"/>
              <a:ext cx="1199520" cy="609245"/>
            </a:xfrm>
            <a:prstGeom prst="rect">
              <a:avLst/>
            </a:prstGeom>
            <a:solidFill>
              <a:srgbClr val="99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lgn="ctr">
                <a:spcBef>
                  <a:spcPct val="0"/>
                </a:spcBef>
                <a:buFontTx/>
                <a:buNone/>
              </a:pPr>
              <a:r>
                <a:rPr lang="en-US" altLang="en-US" sz="1600">
                  <a:solidFill>
                    <a:srgbClr val="000000"/>
                  </a:solidFill>
                  <a:latin typeface="Arial" panose="020B0604020202020204" pitchFamily="34" charset="0"/>
                </a:rPr>
                <a:t>Check-point</a:t>
              </a:r>
            </a:p>
          </p:txBody>
        </p:sp>
        <p:sp>
          <p:nvSpPr>
            <p:cNvPr id="44071" name="Line 51">
              <a:extLst>
                <a:ext uri="{FF2B5EF4-FFF2-40B4-BE49-F238E27FC236}">
                  <a16:creationId xmlns:a16="http://schemas.microsoft.com/office/drawing/2014/main" xmlns="" id="{6E90677B-ECB3-400B-A791-49DDEF2C7551}"/>
                </a:ext>
              </a:extLst>
            </p:cNvPr>
            <p:cNvSpPr>
              <a:spLocks noChangeShapeType="1"/>
            </p:cNvSpPr>
            <p:nvPr/>
          </p:nvSpPr>
          <p:spPr bwMode="auto">
            <a:xfrm>
              <a:off x="5232937" y="5292401"/>
              <a:ext cx="228697"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44072" name="Line 52">
              <a:extLst>
                <a:ext uri="{FF2B5EF4-FFF2-40B4-BE49-F238E27FC236}">
                  <a16:creationId xmlns:a16="http://schemas.microsoft.com/office/drawing/2014/main" xmlns="" id="{748134B4-5CB2-4D1B-83F7-DABAB00A49A5}"/>
                </a:ext>
              </a:extLst>
            </p:cNvPr>
            <p:cNvSpPr>
              <a:spLocks noChangeShapeType="1"/>
            </p:cNvSpPr>
            <p:nvPr/>
          </p:nvSpPr>
          <p:spPr bwMode="auto">
            <a:xfrm>
              <a:off x="5232937" y="5292401"/>
              <a:ext cx="228697" cy="95617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44073" name="Line 53">
              <a:extLst>
                <a:ext uri="{FF2B5EF4-FFF2-40B4-BE49-F238E27FC236}">
                  <a16:creationId xmlns:a16="http://schemas.microsoft.com/office/drawing/2014/main" xmlns="" id="{7312320D-A6C2-49F5-A4E3-E0C4EA3E28BD}"/>
                </a:ext>
              </a:extLst>
            </p:cNvPr>
            <p:cNvSpPr>
              <a:spLocks noChangeShapeType="1"/>
            </p:cNvSpPr>
            <p:nvPr/>
          </p:nvSpPr>
          <p:spPr bwMode="auto">
            <a:xfrm flipV="1">
              <a:off x="5232937" y="4454688"/>
              <a:ext cx="228697" cy="83771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44074" name="AutoShape 54">
              <a:extLst>
                <a:ext uri="{FF2B5EF4-FFF2-40B4-BE49-F238E27FC236}">
                  <a16:creationId xmlns:a16="http://schemas.microsoft.com/office/drawing/2014/main" xmlns="" id="{261F1222-7C66-4BB2-BB9E-B012926B98AA}"/>
                </a:ext>
              </a:extLst>
            </p:cNvPr>
            <p:cNvSpPr>
              <a:spLocks noChangeArrowheads="1"/>
            </p:cNvSpPr>
            <p:nvPr/>
          </p:nvSpPr>
          <p:spPr bwMode="auto">
            <a:xfrm>
              <a:off x="4015243" y="3858136"/>
              <a:ext cx="1135909" cy="867328"/>
            </a:xfrm>
            <a:prstGeom prst="downArrow">
              <a:avLst>
                <a:gd name="adj1" fmla="val 50000"/>
                <a:gd name="adj2" fmla="val 25000"/>
              </a:avLst>
            </a:prstGeom>
            <a:solidFill>
              <a:srgbClr val="FF00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44075" name="AutoShape 56">
              <a:extLst>
                <a:ext uri="{FF2B5EF4-FFF2-40B4-BE49-F238E27FC236}">
                  <a16:creationId xmlns:a16="http://schemas.microsoft.com/office/drawing/2014/main" xmlns="" id="{A689C569-9430-4E5E-B851-6DC82DB86F74}"/>
                </a:ext>
              </a:extLst>
            </p:cNvPr>
            <p:cNvSpPr>
              <a:spLocks noChangeArrowheads="1"/>
            </p:cNvSpPr>
            <p:nvPr/>
          </p:nvSpPr>
          <p:spPr bwMode="auto">
            <a:xfrm>
              <a:off x="6268886" y="3151580"/>
              <a:ext cx="1570583" cy="706556"/>
            </a:xfrm>
            <a:prstGeom prst="wedgeRoundRectCallout">
              <a:avLst>
                <a:gd name="adj1" fmla="val -131486"/>
                <a:gd name="adj2" fmla="val 92315"/>
                <a:gd name="adj3" fmla="val 16667"/>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lgn="ctr">
                <a:spcBef>
                  <a:spcPct val="0"/>
                </a:spcBef>
                <a:buFontTx/>
                <a:buNone/>
              </a:pPr>
              <a:endParaRPr lang="en-GB" altLang="en-US" sz="1600">
                <a:solidFill>
                  <a:srgbClr val="FF3300"/>
                </a:solidFill>
                <a:latin typeface="Arial" panose="020B0604020202020204" pitchFamily="34" charset="0"/>
              </a:endParaRPr>
            </a:p>
          </p:txBody>
        </p:sp>
        <p:sp>
          <p:nvSpPr>
            <p:cNvPr id="44076" name="Rectangle 60">
              <a:extLst>
                <a:ext uri="{FF2B5EF4-FFF2-40B4-BE49-F238E27FC236}">
                  <a16:creationId xmlns:a16="http://schemas.microsoft.com/office/drawing/2014/main" xmlns="" id="{7FCA6144-A0DB-4090-8080-73149028957C}"/>
                </a:ext>
              </a:extLst>
            </p:cNvPr>
            <p:cNvSpPr>
              <a:spLocks noChangeArrowheads="1"/>
            </p:cNvSpPr>
            <p:nvPr/>
          </p:nvSpPr>
          <p:spPr bwMode="auto">
            <a:xfrm>
              <a:off x="6323411" y="3236198"/>
              <a:ext cx="1344916" cy="55399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r>
                <a:rPr lang="en-US" altLang="en-US" sz="1500" b="1" dirty="0">
                  <a:solidFill>
                    <a:srgbClr val="FF3300"/>
                  </a:solidFill>
                  <a:latin typeface="Arial" panose="020B0604020202020204" pitchFamily="34" charset="0"/>
                </a:rPr>
                <a:t>     put in a</a:t>
              </a:r>
            </a:p>
            <a:p>
              <a:pPr eaLnBrk="1" hangingPunct="1">
                <a:spcBef>
                  <a:spcPct val="0"/>
                </a:spcBef>
                <a:buFontTx/>
                <a:buNone/>
              </a:pPr>
              <a:r>
                <a:rPr lang="en-US" altLang="en-US" sz="1500" b="1" dirty="0">
                  <a:solidFill>
                    <a:srgbClr val="FF3300"/>
                  </a:solidFill>
                  <a:latin typeface="Arial" panose="020B0604020202020204" pitchFamily="34" charset="0"/>
                </a:rPr>
                <a:t> check point</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a:extLst>
              <a:ext uri="{FF2B5EF4-FFF2-40B4-BE49-F238E27FC236}">
                <a16:creationId xmlns:a16="http://schemas.microsoft.com/office/drawing/2014/main" xmlns="" id="{6F6700D1-BF1E-4FBE-8B2B-9DA09B9210BC}"/>
              </a:ext>
            </a:extLst>
          </p:cNvPr>
          <p:cNvSpPr>
            <a:spLocks noGrp="1" noChangeArrowheads="1"/>
          </p:cNvSpPr>
          <p:nvPr>
            <p:ph type="title"/>
          </p:nvPr>
        </p:nvSpPr>
        <p:spPr>
          <a:xfrm>
            <a:off x="715963" y="404664"/>
            <a:ext cx="8229600" cy="1152128"/>
          </a:xfrm>
        </p:spPr>
        <p:txBody>
          <a:bodyPr>
            <a:normAutofit fontScale="90000"/>
          </a:bodyPr>
          <a:lstStyle/>
          <a:p>
            <a:pPr eaLnBrk="1" hangingPunct="1"/>
            <a:r>
              <a:rPr lang="en-US" altLang="en-US" b="1" dirty="0"/>
              <a:t>Step 5:Estimate effort for each activity</a:t>
            </a:r>
          </a:p>
        </p:txBody>
      </p:sp>
      <p:sp>
        <p:nvSpPr>
          <p:cNvPr id="46084" name="Rectangle 3">
            <a:extLst>
              <a:ext uri="{FF2B5EF4-FFF2-40B4-BE49-F238E27FC236}">
                <a16:creationId xmlns:a16="http://schemas.microsoft.com/office/drawing/2014/main" xmlns="" id="{32A13AAC-B0F8-4E34-9E8B-5BECF29864E7}"/>
              </a:ext>
            </a:extLst>
          </p:cNvPr>
          <p:cNvSpPr>
            <a:spLocks noGrp="1" noChangeArrowheads="1"/>
          </p:cNvSpPr>
          <p:nvPr>
            <p:ph idx="1"/>
          </p:nvPr>
        </p:nvSpPr>
        <p:spPr>
          <a:xfrm>
            <a:off x="715963" y="1809750"/>
            <a:ext cx="7772400" cy="4114800"/>
          </a:xfrm>
        </p:spPr>
        <p:txBody>
          <a:bodyPr/>
          <a:lstStyle/>
          <a:p>
            <a:pPr eaLnBrk="1" hangingPunct="1"/>
            <a:r>
              <a:rPr lang="en-US" altLang="en-US" dirty="0"/>
              <a:t>5.1 Carry out bottom-up estimates</a:t>
            </a:r>
          </a:p>
          <a:p>
            <a:pPr lvl="1" eaLnBrk="1" hangingPunct="1"/>
            <a:r>
              <a:rPr lang="en-US" altLang="en-US" dirty="0"/>
              <a:t>distinguish carefully between </a:t>
            </a:r>
            <a:r>
              <a:rPr lang="en-US" altLang="en-US" i="1" dirty="0"/>
              <a:t>effort</a:t>
            </a:r>
            <a:r>
              <a:rPr lang="en-US" altLang="en-US" dirty="0"/>
              <a:t> and </a:t>
            </a:r>
            <a:r>
              <a:rPr lang="en-US" altLang="en-US" i="1" dirty="0"/>
              <a:t>elapsed</a:t>
            </a:r>
            <a:r>
              <a:rPr lang="en-US" altLang="en-US" dirty="0"/>
              <a:t> time</a:t>
            </a:r>
          </a:p>
          <a:p>
            <a:pPr eaLnBrk="1" hangingPunct="1"/>
            <a:r>
              <a:rPr lang="en-US" altLang="en-US" dirty="0"/>
              <a:t>5.2. Revise plan to create controllable activities</a:t>
            </a:r>
          </a:p>
          <a:p>
            <a:pPr lvl="1" eaLnBrk="1" hangingPunct="1"/>
            <a:r>
              <a:rPr lang="en-US" altLang="en-US" dirty="0"/>
              <a:t>break up very long activities into a series of smaller ones</a:t>
            </a:r>
          </a:p>
          <a:p>
            <a:pPr lvl="1" eaLnBrk="1" hangingPunct="1"/>
            <a:r>
              <a:rPr lang="en-US" altLang="en-US" dirty="0"/>
              <a:t>bundle up very short activities (create check lists?)</a:t>
            </a:r>
          </a:p>
        </p:txBody>
      </p:sp>
      <p:sp>
        <p:nvSpPr>
          <p:cNvPr id="46082" name="Slide Number Placeholder 3">
            <a:extLst>
              <a:ext uri="{FF2B5EF4-FFF2-40B4-BE49-F238E27FC236}">
                <a16:creationId xmlns:a16="http://schemas.microsoft.com/office/drawing/2014/main" xmlns="" id="{BDBC8CFA-B536-4496-A879-118C9D3AE49C}"/>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spcBef>
                <a:spcPct val="0"/>
              </a:spcBef>
              <a:buFontTx/>
              <a:buNone/>
            </a:pPr>
            <a:fld id="{2213594D-1CCF-4061-9E13-49DA8DD76A23}" type="slidenum">
              <a:rPr lang="en-US" altLang="en-US" sz="1400" smtClean="0">
                <a:solidFill>
                  <a:schemeClr val="tx1"/>
                </a:solidFill>
                <a:latin typeface="Times New Roman" panose="02020603050405020304" pitchFamily="18" charset="0"/>
              </a:rPr>
              <a:pPr>
                <a:spcBef>
                  <a:spcPct val="0"/>
                </a:spcBef>
                <a:buFontTx/>
                <a:buNone/>
              </a:pPr>
              <a:t>19</a:t>
            </a:fld>
            <a:endParaRPr lang="en-US" altLang="en-US" sz="1400">
              <a:solidFill>
                <a:schemeClr val="tx1"/>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684213" y="0"/>
            <a:ext cx="7772400" cy="1143000"/>
          </a:xfrm>
        </p:spPr>
        <p:txBody>
          <a:bodyPr/>
          <a:lstStyle/>
          <a:p>
            <a:pPr eaLnBrk="1" hangingPunct="1"/>
            <a:r>
              <a:rPr lang="en-GB" altLang="en-US" u="sng" dirty="0" smtClean="0"/>
              <a:t>Objectives – Lecture 6 </a:t>
            </a:r>
          </a:p>
        </p:txBody>
      </p:sp>
      <p:sp>
        <p:nvSpPr>
          <p:cNvPr id="6148" name="Rectangle 3"/>
          <p:cNvSpPr>
            <a:spLocks noGrp="1" noChangeArrowheads="1"/>
          </p:cNvSpPr>
          <p:nvPr>
            <p:ph idx="1"/>
          </p:nvPr>
        </p:nvSpPr>
        <p:spPr>
          <a:xfrm>
            <a:off x="684213" y="981075"/>
            <a:ext cx="7772400" cy="5343525"/>
          </a:xfrm>
        </p:spPr>
        <p:txBody>
          <a:bodyPr/>
          <a:lstStyle/>
          <a:p>
            <a:pPr marL="457200" indent="-457200">
              <a:buFont typeface="Wingdings" panose="05000000000000000000" pitchFamily="2" charset="2"/>
              <a:buChar char="p"/>
            </a:pPr>
            <a:r>
              <a:rPr lang="en-US" altLang="zh-CN" dirty="0" smtClean="0">
                <a:solidFill>
                  <a:srgbClr val="000000"/>
                </a:solidFill>
              </a:rPr>
              <a:t>Project Planning</a:t>
            </a:r>
          </a:p>
          <a:p>
            <a:pPr marL="1097280" lvl="1" indent="-457200">
              <a:buFont typeface="Wingdings" panose="05000000000000000000" pitchFamily="2" charset="2"/>
              <a:buChar char="p"/>
            </a:pPr>
            <a:r>
              <a:rPr lang="en-US" altLang="zh-CN" dirty="0" smtClean="0">
                <a:solidFill>
                  <a:srgbClr val="000000"/>
                </a:solidFill>
              </a:rPr>
              <a:t>Project Selection</a:t>
            </a:r>
          </a:p>
          <a:p>
            <a:pPr marL="1097280" lvl="1" indent="-457200">
              <a:buFont typeface="Wingdings" panose="05000000000000000000" pitchFamily="2" charset="2"/>
              <a:buChar char="p"/>
            </a:pPr>
            <a:r>
              <a:rPr lang="en-US" altLang="zh-CN" dirty="0" smtClean="0">
                <a:solidFill>
                  <a:srgbClr val="000000"/>
                </a:solidFill>
              </a:rPr>
              <a:t>Project Scope</a:t>
            </a:r>
          </a:p>
          <a:p>
            <a:pPr marL="1097280" lvl="1" indent="-457200">
              <a:buFont typeface="Wingdings" panose="05000000000000000000" pitchFamily="2" charset="2"/>
              <a:buChar char="p"/>
            </a:pPr>
            <a:r>
              <a:rPr lang="en-US" altLang="zh-CN" dirty="0" smtClean="0">
                <a:solidFill>
                  <a:srgbClr val="000000"/>
                </a:solidFill>
              </a:rPr>
              <a:t>Project Infrastructure</a:t>
            </a:r>
          </a:p>
          <a:p>
            <a:pPr marL="1097280" lvl="1" indent="-457200">
              <a:buFont typeface="Wingdings" panose="05000000000000000000" pitchFamily="2" charset="2"/>
              <a:buChar char="p"/>
            </a:pPr>
            <a:r>
              <a:rPr lang="en-US" altLang="zh-CN" dirty="0" err="1" smtClean="0">
                <a:solidFill>
                  <a:srgbClr val="000000"/>
                </a:solidFill>
              </a:rPr>
              <a:t>Analyse</a:t>
            </a:r>
            <a:r>
              <a:rPr lang="en-US" altLang="zh-CN" dirty="0" smtClean="0">
                <a:solidFill>
                  <a:srgbClr val="000000"/>
                </a:solidFill>
              </a:rPr>
              <a:t> Project Characteristics</a:t>
            </a:r>
          </a:p>
          <a:p>
            <a:pPr marL="1097280" lvl="1" indent="-457200">
              <a:buFont typeface="Wingdings" panose="05000000000000000000" pitchFamily="2" charset="2"/>
              <a:buChar char="p"/>
            </a:pPr>
            <a:r>
              <a:rPr lang="en-US" altLang="zh-CN" dirty="0" smtClean="0">
                <a:solidFill>
                  <a:srgbClr val="000000"/>
                </a:solidFill>
              </a:rPr>
              <a:t>Identify Project &amp; Product Activities</a:t>
            </a:r>
          </a:p>
          <a:p>
            <a:pPr marL="457200" indent="-457200">
              <a:buFont typeface="Wingdings" panose="05000000000000000000" pitchFamily="2" charset="2"/>
              <a:buChar char="p"/>
            </a:pPr>
            <a:r>
              <a:rPr lang="en-US" altLang="zh-CN" dirty="0" smtClean="0">
                <a:solidFill>
                  <a:srgbClr val="000000"/>
                </a:solidFill>
              </a:rPr>
              <a:t>Work Break Down Structure</a:t>
            </a:r>
            <a:endParaRPr lang="en-US" altLang="zh-CN" dirty="0">
              <a:solidFill>
                <a:srgbClr val="000000"/>
              </a:solidFill>
            </a:endParaRPr>
          </a:p>
        </p:txBody>
      </p:sp>
      <p:sp>
        <p:nvSpPr>
          <p:cNvPr id="6146" name="Slide Number Placeholder 3"/>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spcBef>
                <a:spcPct val="0"/>
              </a:spcBef>
              <a:buFontTx/>
              <a:buNone/>
            </a:pPr>
            <a:fld id="{5831E17D-CA11-4688-841F-58898E6DE139}" type="slidenum">
              <a:rPr lang="en-US" altLang="en-US" sz="1400" smtClean="0">
                <a:solidFill>
                  <a:schemeClr val="tx1"/>
                </a:solidFill>
                <a:latin typeface="Times New Roman" panose="02020603050405020304" pitchFamily="18" charset="0"/>
              </a:rPr>
              <a:pPr>
                <a:spcBef>
                  <a:spcPct val="0"/>
                </a:spcBef>
                <a:buFontTx/>
                <a:buNone/>
              </a:pPr>
              <a:t>2</a:t>
            </a:fld>
            <a:endParaRPr lang="en-US" altLang="en-US" sz="1400" smtClean="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149554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a:extLst>
              <a:ext uri="{FF2B5EF4-FFF2-40B4-BE49-F238E27FC236}">
                <a16:creationId xmlns:a16="http://schemas.microsoft.com/office/drawing/2014/main" xmlns="" id="{4B0B1087-50EC-4BF7-B570-1CC7364827EC}"/>
              </a:ext>
            </a:extLst>
          </p:cNvPr>
          <p:cNvSpPr>
            <a:spLocks noGrp="1" noChangeArrowheads="1"/>
          </p:cNvSpPr>
          <p:nvPr>
            <p:ph type="title"/>
          </p:nvPr>
        </p:nvSpPr>
        <p:spPr>
          <a:xfrm>
            <a:off x="849313" y="247650"/>
            <a:ext cx="7772400" cy="895350"/>
          </a:xfrm>
        </p:spPr>
        <p:txBody>
          <a:bodyPr/>
          <a:lstStyle/>
          <a:p>
            <a:pPr eaLnBrk="1" hangingPunct="1"/>
            <a:r>
              <a:rPr lang="en-US" altLang="en-US" sz="4000" b="1"/>
              <a:t>Step 6: Identify activity risks</a:t>
            </a:r>
          </a:p>
        </p:txBody>
      </p:sp>
      <p:sp>
        <p:nvSpPr>
          <p:cNvPr id="48132" name="Rectangle 3">
            <a:extLst>
              <a:ext uri="{FF2B5EF4-FFF2-40B4-BE49-F238E27FC236}">
                <a16:creationId xmlns:a16="http://schemas.microsoft.com/office/drawing/2014/main" xmlns="" id="{929B713C-1415-41B5-BE47-1EF92FE4A112}"/>
              </a:ext>
            </a:extLst>
          </p:cNvPr>
          <p:cNvSpPr>
            <a:spLocks noGrp="1" noChangeArrowheads="1"/>
          </p:cNvSpPr>
          <p:nvPr>
            <p:ph idx="1"/>
          </p:nvPr>
        </p:nvSpPr>
        <p:spPr>
          <a:xfrm>
            <a:off x="849313" y="1390650"/>
            <a:ext cx="7772400" cy="4114800"/>
          </a:xfrm>
        </p:spPr>
        <p:txBody>
          <a:bodyPr/>
          <a:lstStyle/>
          <a:p>
            <a:pPr eaLnBrk="1" hangingPunct="1"/>
            <a:r>
              <a:rPr lang="en-US" altLang="en-US"/>
              <a:t>6.1.Identify and quantify risks for activities</a:t>
            </a:r>
          </a:p>
          <a:p>
            <a:pPr lvl="1" eaLnBrk="1" hangingPunct="1"/>
            <a:r>
              <a:rPr lang="en-US" altLang="en-US"/>
              <a:t>damage if risk occurs (measure in time lost or money)</a:t>
            </a:r>
          </a:p>
          <a:p>
            <a:pPr lvl="1" eaLnBrk="1" hangingPunct="1"/>
            <a:r>
              <a:rPr lang="en-US" altLang="en-US"/>
              <a:t>likelihood if risk occurring</a:t>
            </a:r>
          </a:p>
          <a:p>
            <a:pPr lvl="1" eaLnBrk="1" hangingPunct="1">
              <a:buFontTx/>
              <a:buNone/>
            </a:pPr>
            <a:endParaRPr lang="en-US" altLang="en-US" sz="900"/>
          </a:p>
          <a:p>
            <a:pPr eaLnBrk="1" hangingPunct="1"/>
            <a:r>
              <a:rPr lang="en-US" altLang="en-US"/>
              <a:t>6.2. Plan risk reduction and contingency measures</a:t>
            </a:r>
          </a:p>
          <a:p>
            <a:pPr lvl="1" eaLnBrk="1" hangingPunct="1"/>
            <a:r>
              <a:rPr lang="en-US" altLang="en-US"/>
              <a:t>risk reduction: activity to stop risk occurring</a:t>
            </a:r>
          </a:p>
          <a:p>
            <a:pPr lvl="1" eaLnBrk="1" hangingPunct="1"/>
            <a:r>
              <a:rPr lang="en-US" altLang="en-US"/>
              <a:t>contingency: action if risk does occur</a:t>
            </a:r>
          </a:p>
          <a:p>
            <a:pPr eaLnBrk="1" hangingPunct="1"/>
            <a:endParaRPr lang="en-US" altLang="en-US"/>
          </a:p>
          <a:p>
            <a:pPr lvl="1" eaLnBrk="1" hangingPunct="1"/>
            <a:endParaRPr lang="en-US" altLang="en-US"/>
          </a:p>
        </p:txBody>
      </p:sp>
      <p:sp>
        <p:nvSpPr>
          <p:cNvPr id="48130" name="Slide Number Placeholder 3">
            <a:extLst>
              <a:ext uri="{FF2B5EF4-FFF2-40B4-BE49-F238E27FC236}">
                <a16:creationId xmlns:a16="http://schemas.microsoft.com/office/drawing/2014/main" xmlns="" id="{D81811A0-076E-468D-976C-8B332241AD67}"/>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spcBef>
                <a:spcPct val="0"/>
              </a:spcBef>
              <a:buFontTx/>
              <a:buNone/>
            </a:pPr>
            <a:fld id="{D1527706-95E3-4791-9C66-0087618A77C3}" type="slidenum">
              <a:rPr lang="en-US" altLang="en-US" sz="1400" smtClean="0">
                <a:solidFill>
                  <a:schemeClr val="tx1"/>
                </a:solidFill>
                <a:latin typeface="Times New Roman" panose="02020603050405020304" pitchFamily="18" charset="0"/>
              </a:rPr>
              <a:pPr>
                <a:spcBef>
                  <a:spcPct val="0"/>
                </a:spcBef>
                <a:buFontTx/>
                <a:buNone/>
              </a:pPr>
              <a:t>20</a:t>
            </a:fld>
            <a:endParaRPr lang="en-US" altLang="en-US" sz="1400">
              <a:solidFill>
                <a:schemeClr val="tx1"/>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a:extLst>
              <a:ext uri="{FF2B5EF4-FFF2-40B4-BE49-F238E27FC236}">
                <a16:creationId xmlns:a16="http://schemas.microsoft.com/office/drawing/2014/main" xmlns="" id="{9270FD43-D532-4024-8515-3F698EE04FFC}"/>
              </a:ext>
            </a:extLst>
          </p:cNvPr>
          <p:cNvSpPr>
            <a:spLocks noGrp="1" noChangeArrowheads="1"/>
          </p:cNvSpPr>
          <p:nvPr>
            <p:ph idx="1"/>
          </p:nvPr>
        </p:nvSpPr>
        <p:spPr>
          <a:xfrm>
            <a:off x="735013" y="704850"/>
            <a:ext cx="7772400" cy="5353050"/>
          </a:xfrm>
        </p:spPr>
        <p:txBody>
          <a:bodyPr/>
          <a:lstStyle/>
          <a:p>
            <a:pPr eaLnBrk="1" hangingPunct="1"/>
            <a:r>
              <a:rPr lang="en-US" altLang="en-US"/>
              <a:t>6.3 Adjust overall plans and estimates to take account of risks</a:t>
            </a:r>
          </a:p>
          <a:p>
            <a:pPr lvl="1" eaLnBrk="1" hangingPunct="1"/>
            <a:r>
              <a:rPr lang="en-US" altLang="en-US"/>
              <a:t>e.g. add new activities which reduce risks associated with other activities e.g. training, pilot trials, information gathering</a:t>
            </a:r>
          </a:p>
        </p:txBody>
      </p:sp>
      <p:sp>
        <p:nvSpPr>
          <p:cNvPr id="50178" name="Slide Number Placeholder 3">
            <a:extLst>
              <a:ext uri="{FF2B5EF4-FFF2-40B4-BE49-F238E27FC236}">
                <a16:creationId xmlns:a16="http://schemas.microsoft.com/office/drawing/2014/main" xmlns="" id="{73060B4F-25EF-438F-929A-669FC3425034}"/>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spcBef>
                <a:spcPct val="0"/>
              </a:spcBef>
              <a:buFontTx/>
              <a:buNone/>
            </a:pPr>
            <a:fld id="{1A898283-7B72-4365-A153-3B3AB206B19E}" type="slidenum">
              <a:rPr lang="en-US" altLang="en-US" sz="1400" smtClean="0">
                <a:solidFill>
                  <a:schemeClr val="tx1"/>
                </a:solidFill>
                <a:latin typeface="Times New Roman" panose="02020603050405020304" pitchFamily="18" charset="0"/>
              </a:rPr>
              <a:pPr>
                <a:spcBef>
                  <a:spcPct val="0"/>
                </a:spcBef>
                <a:buFontTx/>
                <a:buNone/>
              </a:pPr>
              <a:t>21</a:t>
            </a:fld>
            <a:endParaRPr lang="en-US" altLang="en-US" sz="1400">
              <a:solidFill>
                <a:schemeClr val="tx1"/>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a:extLst>
              <a:ext uri="{FF2B5EF4-FFF2-40B4-BE49-F238E27FC236}">
                <a16:creationId xmlns:a16="http://schemas.microsoft.com/office/drawing/2014/main" xmlns="" id="{A34EA688-6058-4022-A6A8-3926D184A92E}"/>
              </a:ext>
            </a:extLst>
          </p:cNvPr>
          <p:cNvSpPr>
            <a:spLocks noGrp="1" noChangeArrowheads="1"/>
          </p:cNvSpPr>
          <p:nvPr>
            <p:ph type="title"/>
          </p:nvPr>
        </p:nvSpPr>
        <p:spPr>
          <a:xfrm>
            <a:off x="609600" y="342900"/>
            <a:ext cx="7772400" cy="1143000"/>
          </a:xfrm>
        </p:spPr>
        <p:txBody>
          <a:bodyPr/>
          <a:lstStyle/>
          <a:p>
            <a:pPr eaLnBrk="1" hangingPunct="1"/>
            <a:r>
              <a:rPr lang="en-US" altLang="en-US" b="1"/>
              <a:t>Step 7: Allocate resources</a:t>
            </a:r>
          </a:p>
        </p:txBody>
      </p:sp>
      <p:sp>
        <p:nvSpPr>
          <p:cNvPr id="52228" name="Rectangle 3">
            <a:extLst>
              <a:ext uri="{FF2B5EF4-FFF2-40B4-BE49-F238E27FC236}">
                <a16:creationId xmlns:a16="http://schemas.microsoft.com/office/drawing/2014/main" xmlns="" id="{4F7F354F-3D89-49C8-A75D-AC3FDE5C9537}"/>
              </a:ext>
            </a:extLst>
          </p:cNvPr>
          <p:cNvSpPr>
            <a:spLocks noGrp="1" noChangeArrowheads="1"/>
          </p:cNvSpPr>
          <p:nvPr>
            <p:ph idx="1"/>
          </p:nvPr>
        </p:nvSpPr>
        <p:spPr/>
        <p:txBody>
          <a:bodyPr/>
          <a:lstStyle/>
          <a:p>
            <a:pPr eaLnBrk="1" hangingPunct="1">
              <a:lnSpc>
                <a:spcPct val="90000"/>
              </a:lnSpc>
            </a:pPr>
            <a:r>
              <a:rPr lang="en-US" altLang="en-US"/>
              <a:t>7.1 Identify and allocate resources to activities</a:t>
            </a:r>
          </a:p>
          <a:p>
            <a:pPr eaLnBrk="1" hangingPunct="1">
              <a:lnSpc>
                <a:spcPct val="90000"/>
              </a:lnSpc>
              <a:buFontTx/>
              <a:buNone/>
            </a:pPr>
            <a:endParaRPr lang="en-US" altLang="en-US"/>
          </a:p>
          <a:p>
            <a:pPr eaLnBrk="1" hangingPunct="1">
              <a:lnSpc>
                <a:spcPct val="90000"/>
              </a:lnSpc>
            </a:pPr>
            <a:r>
              <a:rPr lang="en-US" altLang="en-US"/>
              <a:t>7.2 Revise plans and estimates to take into account resource constraints</a:t>
            </a:r>
          </a:p>
          <a:p>
            <a:pPr lvl="1" eaLnBrk="1" hangingPunct="1">
              <a:lnSpc>
                <a:spcPct val="90000"/>
              </a:lnSpc>
            </a:pPr>
            <a:r>
              <a:rPr lang="en-US" altLang="en-US"/>
              <a:t>e.g. staff not being available until a later date</a:t>
            </a:r>
          </a:p>
          <a:p>
            <a:pPr lvl="1" eaLnBrk="1" hangingPunct="1">
              <a:lnSpc>
                <a:spcPct val="90000"/>
              </a:lnSpc>
            </a:pPr>
            <a:r>
              <a:rPr lang="en-US" altLang="en-US"/>
              <a:t>non-project activities </a:t>
            </a:r>
          </a:p>
          <a:p>
            <a:pPr eaLnBrk="1" hangingPunct="1">
              <a:lnSpc>
                <a:spcPct val="90000"/>
              </a:lnSpc>
            </a:pPr>
            <a:endParaRPr lang="en-US" altLang="en-US"/>
          </a:p>
        </p:txBody>
      </p:sp>
      <p:sp>
        <p:nvSpPr>
          <p:cNvPr id="52226" name="Slide Number Placeholder 3">
            <a:extLst>
              <a:ext uri="{FF2B5EF4-FFF2-40B4-BE49-F238E27FC236}">
                <a16:creationId xmlns:a16="http://schemas.microsoft.com/office/drawing/2014/main" xmlns="" id="{C1476DB4-3608-408F-8461-08F41855418D}"/>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spcBef>
                <a:spcPct val="0"/>
              </a:spcBef>
              <a:buFontTx/>
              <a:buNone/>
            </a:pPr>
            <a:fld id="{C13CB87D-7315-4E21-9022-F38BE296CDEB}" type="slidenum">
              <a:rPr lang="en-US" altLang="en-US" sz="1400" smtClean="0">
                <a:solidFill>
                  <a:schemeClr val="tx1"/>
                </a:solidFill>
                <a:latin typeface="Times New Roman" panose="02020603050405020304" pitchFamily="18" charset="0"/>
              </a:rPr>
              <a:pPr>
                <a:spcBef>
                  <a:spcPct val="0"/>
                </a:spcBef>
                <a:buFontTx/>
                <a:buNone/>
              </a:pPr>
              <a:t>22</a:t>
            </a:fld>
            <a:endParaRPr lang="en-US" altLang="en-US" sz="1400">
              <a:solidFill>
                <a:schemeClr val="tx1"/>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a:extLst>
              <a:ext uri="{FF2B5EF4-FFF2-40B4-BE49-F238E27FC236}">
                <a16:creationId xmlns:a16="http://schemas.microsoft.com/office/drawing/2014/main" xmlns="" id="{73A11B20-603D-4670-82F9-C0975E8C46F9}"/>
              </a:ext>
            </a:extLst>
          </p:cNvPr>
          <p:cNvSpPr>
            <a:spLocks noGrp="1" noChangeArrowheads="1"/>
          </p:cNvSpPr>
          <p:nvPr>
            <p:ph type="title"/>
          </p:nvPr>
        </p:nvSpPr>
        <p:spPr>
          <a:xfrm>
            <a:off x="2051720" y="0"/>
            <a:ext cx="4254500" cy="876300"/>
          </a:xfrm>
        </p:spPr>
        <p:txBody>
          <a:bodyPr/>
          <a:lstStyle/>
          <a:p>
            <a:pPr eaLnBrk="1" hangingPunct="1"/>
            <a:r>
              <a:rPr lang="en-US" altLang="en-US" b="1" dirty="0">
                <a:solidFill>
                  <a:srgbClr val="000000"/>
                </a:solidFill>
              </a:rPr>
              <a:t>Gantt charts</a:t>
            </a:r>
          </a:p>
        </p:txBody>
      </p:sp>
      <p:sp>
        <p:nvSpPr>
          <p:cNvPr id="54274" name="Slide Number Placeholder 3">
            <a:extLst>
              <a:ext uri="{FF2B5EF4-FFF2-40B4-BE49-F238E27FC236}">
                <a16:creationId xmlns:a16="http://schemas.microsoft.com/office/drawing/2014/main" xmlns="" id="{08C01B0F-C406-496A-9713-BD7B4E3D28C8}"/>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spcBef>
                <a:spcPct val="0"/>
              </a:spcBef>
              <a:buFontTx/>
              <a:buNone/>
            </a:pPr>
            <a:fld id="{F3639775-BBDB-4410-8318-E250D3DE151C}" type="slidenum">
              <a:rPr lang="en-US" altLang="en-US" sz="1400" smtClean="0">
                <a:solidFill>
                  <a:schemeClr val="tx1"/>
                </a:solidFill>
                <a:latin typeface="Times New Roman" panose="02020603050405020304" pitchFamily="18" charset="0"/>
              </a:rPr>
              <a:pPr>
                <a:spcBef>
                  <a:spcPct val="0"/>
                </a:spcBef>
                <a:buFontTx/>
                <a:buNone/>
              </a:pPr>
              <a:t>23</a:t>
            </a:fld>
            <a:endParaRPr lang="en-US" altLang="en-US" sz="1400">
              <a:solidFill>
                <a:schemeClr val="tx1"/>
              </a:solidFill>
              <a:latin typeface="Times New Roman" panose="02020603050405020304" pitchFamily="18" charset="0"/>
            </a:endParaRPr>
          </a:p>
        </p:txBody>
      </p:sp>
      <p:sp>
        <p:nvSpPr>
          <p:cNvPr id="54276" name="Rectangle 4">
            <a:extLst>
              <a:ext uri="{FF2B5EF4-FFF2-40B4-BE49-F238E27FC236}">
                <a16:creationId xmlns:a16="http://schemas.microsoft.com/office/drawing/2014/main" xmlns="" id="{96064C6F-BA10-4FD5-87BA-E71C4C85EE77}"/>
              </a:ext>
            </a:extLst>
          </p:cNvPr>
          <p:cNvSpPr>
            <a:spLocks noChangeArrowheads="1"/>
          </p:cNvSpPr>
          <p:nvPr/>
        </p:nvSpPr>
        <p:spPr bwMode="auto">
          <a:xfrm>
            <a:off x="2171700" y="1409700"/>
            <a:ext cx="952500" cy="685800"/>
          </a:xfrm>
          <a:prstGeom prst="rect">
            <a:avLst/>
          </a:prstGeom>
          <a:solidFill>
            <a:srgbClr val="99CC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4277" name="Rectangle 5">
            <a:extLst>
              <a:ext uri="{FF2B5EF4-FFF2-40B4-BE49-F238E27FC236}">
                <a16:creationId xmlns:a16="http://schemas.microsoft.com/office/drawing/2014/main" xmlns="" id="{979EFDB2-06A5-416F-8BF7-0D11C1A3BE74}"/>
              </a:ext>
            </a:extLst>
          </p:cNvPr>
          <p:cNvSpPr>
            <a:spLocks noChangeArrowheads="1"/>
          </p:cNvSpPr>
          <p:nvPr/>
        </p:nvSpPr>
        <p:spPr bwMode="auto">
          <a:xfrm>
            <a:off x="3124200" y="1409700"/>
            <a:ext cx="952500" cy="685800"/>
          </a:xfrm>
          <a:prstGeom prst="rect">
            <a:avLst/>
          </a:prstGeom>
          <a:solidFill>
            <a:srgbClr val="99CC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lgn="ctr" eaLnBrk="1" hangingPunct="1">
              <a:spcBef>
                <a:spcPct val="0"/>
              </a:spcBef>
              <a:buFontTx/>
              <a:buNone/>
            </a:pPr>
            <a:endParaRPr lang="en-GB" altLang="en-US" sz="1800">
              <a:solidFill>
                <a:schemeClr val="tx1"/>
              </a:solidFill>
              <a:latin typeface="Arial" panose="020B0604020202020204" pitchFamily="34" charset="0"/>
            </a:endParaRPr>
          </a:p>
        </p:txBody>
      </p:sp>
      <p:sp>
        <p:nvSpPr>
          <p:cNvPr id="54278" name="Rectangle 6">
            <a:extLst>
              <a:ext uri="{FF2B5EF4-FFF2-40B4-BE49-F238E27FC236}">
                <a16:creationId xmlns:a16="http://schemas.microsoft.com/office/drawing/2014/main" xmlns="" id="{4DB79F84-5713-413E-BDB4-F75BEB83EFF2}"/>
              </a:ext>
            </a:extLst>
          </p:cNvPr>
          <p:cNvSpPr>
            <a:spLocks noChangeArrowheads="1"/>
          </p:cNvSpPr>
          <p:nvPr/>
        </p:nvSpPr>
        <p:spPr bwMode="auto">
          <a:xfrm>
            <a:off x="4076700" y="1409700"/>
            <a:ext cx="952500" cy="685800"/>
          </a:xfrm>
          <a:prstGeom prst="rect">
            <a:avLst/>
          </a:prstGeom>
          <a:solidFill>
            <a:srgbClr val="99CC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4279" name="Rectangle 7">
            <a:extLst>
              <a:ext uri="{FF2B5EF4-FFF2-40B4-BE49-F238E27FC236}">
                <a16:creationId xmlns:a16="http://schemas.microsoft.com/office/drawing/2014/main" xmlns="" id="{95901F67-FA91-408C-959C-C32E49CF1D5D}"/>
              </a:ext>
            </a:extLst>
          </p:cNvPr>
          <p:cNvSpPr>
            <a:spLocks noChangeArrowheads="1"/>
          </p:cNvSpPr>
          <p:nvPr/>
        </p:nvSpPr>
        <p:spPr bwMode="auto">
          <a:xfrm>
            <a:off x="5029200" y="1409700"/>
            <a:ext cx="952500" cy="685800"/>
          </a:xfrm>
          <a:prstGeom prst="rect">
            <a:avLst/>
          </a:prstGeom>
          <a:solidFill>
            <a:srgbClr val="99CC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4280" name="Rectangle 8">
            <a:extLst>
              <a:ext uri="{FF2B5EF4-FFF2-40B4-BE49-F238E27FC236}">
                <a16:creationId xmlns:a16="http://schemas.microsoft.com/office/drawing/2014/main" xmlns="" id="{15ACA9BF-B955-4AB0-95A8-295E1E797E47}"/>
              </a:ext>
            </a:extLst>
          </p:cNvPr>
          <p:cNvSpPr>
            <a:spLocks noChangeArrowheads="1"/>
          </p:cNvSpPr>
          <p:nvPr/>
        </p:nvSpPr>
        <p:spPr bwMode="auto">
          <a:xfrm>
            <a:off x="5981700" y="1409700"/>
            <a:ext cx="952500" cy="685800"/>
          </a:xfrm>
          <a:prstGeom prst="rect">
            <a:avLst/>
          </a:prstGeom>
          <a:solidFill>
            <a:srgbClr val="99CC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4281" name="Rectangle 9">
            <a:extLst>
              <a:ext uri="{FF2B5EF4-FFF2-40B4-BE49-F238E27FC236}">
                <a16:creationId xmlns:a16="http://schemas.microsoft.com/office/drawing/2014/main" xmlns="" id="{E3E6BBC9-BECD-407F-ADE0-608422681E66}"/>
              </a:ext>
            </a:extLst>
          </p:cNvPr>
          <p:cNvSpPr>
            <a:spLocks noChangeArrowheads="1"/>
          </p:cNvSpPr>
          <p:nvPr/>
        </p:nvSpPr>
        <p:spPr bwMode="auto">
          <a:xfrm>
            <a:off x="6934200" y="1409700"/>
            <a:ext cx="952500" cy="685800"/>
          </a:xfrm>
          <a:prstGeom prst="rect">
            <a:avLst/>
          </a:prstGeom>
          <a:solidFill>
            <a:srgbClr val="99CC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4282" name="Rectangle 10">
            <a:extLst>
              <a:ext uri="{FF2B5EF4-FFF2-40B4-BE49-F238E27FC236}">
                <a16:creationId xmlns:a16="http://schemas.microsoft.com/office/drawing/2014/main" xmlns="" id="{CC26AF3F-AC87-40B7-BF7E-1EF267068D7D}"/>
              </a:ext>
            </a:extLst>
          </p:cNvPr>
          <p:cNvSpPr>
            <a:spLocks noChangeArrowheads="1"/>
          </p:cNvSpPr>
          <p:nvPr/>
        </p:nvSpPr>
        <p:spPr bwMode="auto">
          <a:xfrm>
            <a:off x="7886700" y="1409700"/>
            <a:ext cx="952500" cy="685800"/>
          </a:xfrm>
          <a:prstGeom prst="rect">
            <a:avLst/>
          </a:prstGeom>
          <a:solidFill>
            <a:srgbClr val="99CC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4283" name="Rectangle 11">
            <a:extLst>
              <a:ext uri="{FF2B5EF4-FFF2-40B4-BE49-F238E27FC236}">
                <a16:creationId xmlns:a16="http://schemas.microsoft.com/office/drawing/2014/main" xmlns="" id="{8C2BEB3F-D85C-4D9B-B972-AFF3DA5E31CB}"/>
              </a:ext>
            </a:extLst>
          </p:cNvPr>
          <p:cNvSpPr>
            <a:spLocks noChangeArrowheads="1"/>
          </p:cNvSpPr>
          <p:nvPr/>
        </p:nvSpPr>
        <p:spPr bwMode="auto">
          <a:xfrm>
            <a:off x="2171700" y="2095500"/>
            <a:ext cx="952500" cy="685800"/>
          </a:xfrm>
          <a:prstGeom prst="rect">
            <a:avLst/>
          </a:prstGeom>
          <a:solidFill>
            <a:srgbClr val="99CC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4284" name="Rectangle 12">
            <a:extLst>
              <a:ext uri="{FF2B5EF4-FFF2-40B4-BE49-F238E27FC236}">
                <a16:creationId xmlns:a16="http://schemas.microsoft.com/office/drawing/2014/main" xmlns="" id="{D5747414-44E0-483B-A4B5-5C4902880F16}"/>
              </a:ext>
            </a:extLst>
          </p:cNvPr>
          <p:cNvSpPr>
            <a:spLocks noChangeArrowheads="1"/>
          </p:cNvSpPr>
          <p:nvPr/>
        </p:nvSpPr>
        <p:spPr bwMode="auto">
          <a:xfrm>
            <a:off x="3124200" y="2095500"/>
            <a:ext cx="952500" cy="685800"/>
          </a:xfrm>
          <a:prstGeom prst="rect">
            <a:avLst/>
          </a:prstGeom>
          <a:solidFill>
            <a:srgbClr val="99CC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4285" name="Rectangle 13">
            <a:extLst>
              <a:ext uri="{FF2B5EF4-FFF2-40B4-BE49-F238E27FC236}">
                <a16:creationId xmlns:a16="http://schemas.microsoft.com/office/drawing/2014/main" xmlns="" id="{60B0AC22-49E7-4A3D-B73E-D157DCEF1AE5}"/>
              </a:ext>
            </a:extLst>
          </p:cNvPr>
          <p:cNvSpPr>
            <a:spLocks noChangeArrowheads="1"/>
          </p:cNvSpPr>
          <p:nvPr/>
        </p:nvSpPr>
        <p:spPr bwMode="auto">
          <a:xfrm>
            <a:off x="4076700" y="2095500"/>
            <a:ext cx="952500" cy="685800"/>
          </a:xfrm>
          <a:prstGeom prst="rect">
            <a:avLst/>
          </a:prstGeom>
          <a:solidFill>
            <a:srgbClr val="99CC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4286" name="Rectangle 14">
            <a:extLst>
              <a:ext uri="{FF2B5EF4-FFF2-40B4-BE49-F238E27FC236}">
                <a16:creationId xmlns:a16="http://schemas.microsoft.com/office/drawing/2014/main" xmlns="" id="{21AA2BA1-E167-490E-AC5B-7D94AD23DD8E}"/>
              </a:ext>
            </a:extLst>
          </p:cNvPr>
          <p:cNvSpPr>
            <a:spLocks noChangeArrowheads="1"/>
          </p:cNvSpPr>
          <p:nvPr/>
        </p:nvSpPr>
        <p:spPr bwMode="auto">
          <a:xfrm>
            <a:off x="5029200" y="2095500"/>
            <a:ext cx="952500" cy="685800"/>
          </a:xfrm>
          <a:prstGeom prst="rect">
            <a:avLst/>
          </a:prstGeom>
          <a:solidFill>
            <a:srgbClr val="99CC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4287" name="Rectangle 15">
            <a:extLst>
              <a:ext uri="{FF2B5EF4-FFF2-40B4-BE49-F238E27FC236}">
                <a16:creationId xmlns:a16="http://schemas.microsoft.com/office/drawing/2014/main" xmlns="" id="{A02105BF-2FD4-4E6F-B75F-AB484FD06848}"/>
              </a:ext>
            </a:extLst>
          </p:cNvPr>
          <p:cNvSpPr>
            <a:spLocks noChangeArrowheads="1"/>
          </p:cNvSpPr>
          <p:nvPr/>
        </p:nvSpPr>
        <p:spPr bwMode="auto">
          <a:xfrm>
            <a:off x="5981700" y="2095500"/>
            <a:ext cx="952500" cy="685800"/>
          </a:xfrm>
          <a:prstGeom prst="rect">
            <a:avLst/>
          </a:prstGeom>
          <a:solidFill>
            <a:srgbClr val="99CC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4288" name="Rectangle 16">
            <a:extLst>
              <a:ext uri="{FF2B5EF4-FFF2-40B4-BE49-F238E27FC236}">
                <a16:creationId xmlns:a16="http://schemas.microsoft.com/office/drawing/2014/main" xmlns="" id="{950AB611-CB5F-4B67-925E-AF427259317E}"/>
              </a:ext>
            </a:extLst>
          </p:cNvPr>
          <p:cNvSpPr>
            <a:spLocks noChangeArrowheads="1"/>
          </p:cNvSpPr>
          <p:nvPr/>
        </p:nvSpPr>
        <p:spPr bwMode="auto">
          <a:xfrm>
            <a:off x="6934200" y="2095500"/>
            <a:ext cx="952500" cy="685800"/>
          </a:xfrm>
          <a:prstGeom prst="rect">
            <a:avLst/>
          </a:prstGeom>
          <a:solidFill>
            <a:srgbClr val="99CC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4289" name="Rectangle 17">
            <a:extLst>
              <a:ext uri="{FF2B5EF4-FFF2-40B4-BE49-F238E27FC236}">
                <a16:creationId xmlns:a16="http://schemas.microsoft.com/office/drawing/2014/main" xmlns="" id="{9A4C04F6-593A-4FF6-A6B3-CC8310B70133}"/>
              </a:ext>
            </a:extLst>
          </p:cNvPr>
          <p:cNvSpPr>
            <a:spLocks noChangeArrowheads="1"/>
          </p:cNvSpPr>
          <p:nvPr/>
        </p:nvSpPr>
        <p:spPr bwMode="auto">
          <a:xfrm>
            <a:off x="7886700" y="2095500"/>
            <a:ext cx="952500" cy="685800"/>
          </a:xfrm>
          <a:prstGeom prst="rect">
            <a:avLst/>
          </a:prstGeom>
          <a:solidFill>
            <a:srgbClr val="99CC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4290" name="Rectangle 18">
            <a:extLst>
              <a:ext uri="{FF2B5EF4-FFF2-40B4-BE49-F238E27FC236}">
                <a16:creationId xmlns:a16="http://schemas.microsoft.com/office/drawing/2014/main" xmlns="" id="{EA60E2E2-703C-4461-9A90-CE0A3F7462B7}"/>
              </a:ext>
            </a:extLst>
          </p:cNvPr>
          <p:cNvSpPr>
            <a:spLocks noChangeArrowheads="1"/>
          </p:cNvSpPr>
          <p:nvPr/>
        </p:nvSpPr>
        <p:spPr bwMode="auto">
          <a:xfrm>
            <a:off x="2171700" y="2781300"/>
            <a:ext cx="952500" cy="685800"/>
          </a:xfrm>
          <a:prstGeom prst="rect">
            <a:avLst/>
          </a:prstGeom>
          <a:solidFill>
            <a:srgbClr val="99CC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4291" name="Rectangle 19">
            <a:extLst>
              <a:ext uri="{FF2B5EF4-FFF2-40B4-BE49-F238E27FC236}">
                <a16:creationId xmlns:a16="http://schemas.microsoft.com/office/drawing/2014/main" xmlns="" id="{BF1AC000-0B21-4795-B958-3A55D5CD36C7}"/>
              </a:ext>
            </a:extLst>
          </p:cNvPr>
          <p:cNvSpPr>
            <a:spLocks noChangeArrowheads="1"/>
          </p:cNvSpPr>
          <p:nvPr/>
        </p:nvSpPr>
        <p:spPr bwMode="auto">
          <a:xfrm>
            <a:off x="3124200" y="2781300"/>
            <a:ext cx="952500" cy="685800"/>
          </a:xfrm>
          <a:prstGeom prst="rect">
            <a:avLst/>
          </a:prstGeom>
          <a:solidFill>
            <a:srgbClr val="99CC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4292" name="Rectangle 20">
            <a:extLst>
              <a:ext uri="{FF2B5EF4-FFF2-40B4-BE49-F238E27FC236}">
                <a16:creationId xmlns:a16="http://schemas.microsoft.com/office/drawing/2014/main" xmlns="" id="{F3FA01D8-5414-47C2-8F8D-2AA0EB02E0A3}"/>
              </a:ext>
            </a:extLst>
          </p:cNvPr>
          <p:cNvSpPr>
            <a:spLocks noChangeArrowheads="1"/>
          </p:cNvSpPr>
          <p:nvPr/>
        </p:nvSpPr>
        <p:spPr bwMode="auto">
          <a:xfrm>
            <a:off x="4076700" y="2781300"/>
            <a:ext cx="952500" cy="685800"/>
          </a:xfrm>
          <a:prstGeom prst="rect">
            <a:avLst/>
          </a:prstGeom>
          <a:solidFill>
            <a:srgbClr val="99CC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4293" name="Rectangle 21">
            <a:extLst>
              <a:ext uri="{FF2B5EF4-FFF2-40B4-BE49-F238E27FC236}">
                <a16:creationId xmlns:a16="http://schemas.microsoft.com/office/drawing/2014/main" xmlns="" id="{2C606EC6-0DEF-4097-A33F-DA775075A655}"/>
              </a:ext>
            </a:extLst>
          </p:cNvPr>
          <p:cNvSpPr>
            <a:spLocks noChangeArrowheads="1"/>
          </p:cNvSpPr>
          <p:nvPr/>
        </p:nvSpPr>
        <p:spPr bwMode="auto">
          <a:xfrm>
            <a:off x="5029200" y="2781300"/>
            <a:ext cx="952500" cy="685800"/>
          </a:xfrm>
          <a:prstGeom prst="rect">
            <a:avLst/>
          </a:prstGeom>
          <a:solidFill>
            <a:srgbClr val="99CC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4294" name="Rectangle 22">
            <a:extLst>
              <a:ext uri="{FF2B5EF4-FFF2-40B4-BE49-F238E27FC236}">
                <a16:creationId xmlns:a16="http://schemas.microsoft.com/office/drawing/2014/main" xmlns="" id="{49916490-0A46-4C6B-AAB1-D82AA06C2F51}"/>
              </a:ext>
            </a:extLst>
          </p:cNvPr>
          <p:cNvSpPr>
            <a:spLocks noChangeArrowheads="1"/>
          </p:cNvSpPr>
          <p:nvPr/>
        </p:nvSpPr>
        <p:spPr bwMode="auto">
          <a:xfrm>
            <a:off x="5981700" y="2781300"/>
            <a:ext cx="952500" cy="685800"/>
          </a:xfrm>
          <a:prstGeom prst="rect">
            <a:avLst/>
          </a:prstGeom>
          <a:solidFill>
            <a:srgbClr val="99CC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4295" name="Rectangle 23">
            <a:extLst>
              <a:ext uri="{FF2B5EF4-FFF2-40B4-BE49-F238E27FC236}">
                <a16:creationId xmlns:a16="http://schemas.microsoft.com/office/drawing/2014/main" xmlns="" id="{1F4C3987-BF26-4B37-A1B3-D74ABFB6646C}"/>
              </a:ext>
            </a:extLst>
          </p:cNvPr>
          <p:cNvSpPr>
            <a:spLocks noChangeArrowheads="1"/>
          </p:cNvSpPr>
          <p:nvPr/>
        </p:nvSpPr>
        <p:spPr bwMode="auto">
          <a:xfrm>
            <a:off x="6934200" y="2781300"/>
            <a:ext cx="952500" cy="685800"/>
          </a:xfrm>
          <a:prstGeom prst="rect">
            <a:avLst/>
          </a:prstGeom>
          <a:solidFill>
            <a:srgbClr val="99CC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4296" name="Rectangle 24">
            <a:extLst>
              <a:ext uri="{FF2B5EF4-FFF2-40B4-BE49-F238E27FC236}">
                <a16:creationId xmlns:a16="http://schemas.microsoft.com/office/drawing/2014/main" xmlns="" id="{3EB13EC1-0A71-454A-8B66-F6A8FDB69C99}"/>
              </a:ext>
            </a:extLst>
          </p:cNvPr>
          <p:cNvSpPr>
            <a:spLocks noChangeArrowheads="1"/>
          </p:cNvSpPr>
          <p:nvPr/>
        </p:nvSpPr>
        <p:spPr bwMode="auto">
          <a:xfrm>
            <a:off x="7886700" y="2781300"/>
            <a:ext cx="952500" cy="685800"/>
          </a:xfrm>
          <a:prstGeom prst="rect">
            <a:avLst/>
          </a:prstGeom>
          <a:solidFill>
            <a:srgbClr val="99CC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4297" name="Rectangle 25">
            <a:extLst>
              <a:ext uri="{FF2B5EF4-FFF2-40B4-BE49-F238E27FC236}">
                <a16:creationId xmlns:a16="http://schemas.microsoft.com/office/drawing/2014/main" xmlns="" id="{F1EE8A8F-094C-46EA-823F-4A7EE093D836}"/>
              </a:ext>
            </a:extLst>
          </p:cNvPr>
          <p:cNvSpPr>
            <a:spLocks noChangeArrowheads="1"/>
          </p:cNvSpPr>
          <p:nvPr/>
        </p:nvSpPr>
        <p:spPr bwMode="auto">
          <a:xfrm>
            <a:off x="2171700" y="3467100"/>
            <a:ext cx="952500" cy="685800"/>
          </a:xfrm>
          <a:prstGeom prst="rect">
            <a:avLst/>
          </a:prstGeom>
          <a:solidFill>
            <a:srgbClr val="99CC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4298" name="Rectangle 26">
            <a:extLst>
              <a:ext uri="{FF2B5EF4-FFF2-40B4-BE49-F238E27FC236}">
                <a16:creationId xmlns:a16="http://schemas.microsoft.com/office/drawing/2014/main" xmlns="" id="{EB676D69-C6CB-4D6A-BD49-4DD4FFB6A67A}"/>
              </a:ext>
            </a:extLst>
          </p:cNvPr>
          <p:cNvSpPr>
            <a:spLocks noChangeArrowheads="1"/>
          </p:cNvSpPr>
          <p:nvPr/>
        </p:nvSpPr>
        <p:spPr bwMode="auto">
          <a:xfrm>
            <a:off x="3124200" y="3467100"/>
            <a:ext cx="952500" cy="685800"/>
          </a:xfrm>
          <a:prstGeom prst="rect">
            <a:avLst/>
          </a:prstGeom>
          <a:solidFill>
            <a:srgbClr val="99CC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4299" name="Rectangle 27">
            <a:extLst>
              <a:ext uri="{FF2B5EF4-FFF2-40B4-BE49-F238E27FC236}">
                <a16:creationId xmlns:a16="http://schemas.microsoft.com/office/drawing/2014/main" xmlns="" id="{40159C57-0DF5-440A-9FB2-8A865EE04F01}"/>
              </a:ext>
            </a:extLst>
          </p:cNvPr>
          <p:cNvSpPr>
            <a:spLocks noChangeArrowheads="1"/>
          </p:cNvSpPr>
          <p:nvPr/>
        </p:nvSpPr>
        <p:spPr bwMode="auto">
          <a:xfrm>
            <a:off x="4076700" y="3467100"/>
            <a:ext cx="952500" cy="685800"/>
          </a:xfrm>
          <a:prstGeom prst="rect">
            <a:avLst/>
          </a:prstGeom>
          <a:solidFill>
            <a:srgbClr val="99CC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4300" name="Rectangle 28">
            <a:extLst>
              <a:ext uri="{FF2B5EF4-FFF2-40B4-BE49-F238E27FC236}">
                <a16:creationId xmlns:a16="http://schemas.microsoft.com/office/drawing/2014/main" xmlns="" id="{DFBEC851-D7AA-44A4-97A1-D257DE01E352}"/>
              </a:ext>
            </a:extLst>
          </p:cNvPr>
          <p:cNvSpPr>
            <a:spLocks noChangeArrowheads="1"/>
          </p:cNvSpPr>
          <p:nvPr/>
        </p:nvSpPr>
        <p:spPr bwMode="auto">
          <a:xfrm>
            <a:off x="5029200" y="3467100"/>
            <a:ext cx="952500" cy="685800"/>
          </a:xfrm>
          <a:prstGeom prst="rect">
            <a:avLst/>
          </a:prstGeom>
          <a:solidFill>
            <a:srgbClr val="99CC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4301" name="Rectangle 29">
            <a:extLst>
              <a:ext uri="{FF2B5EF4-FFF2-40B4-BE49-F238E27FC236}">
                <a16:creationId xmlns:a16="http://schemas.microsoft.com/office/drawing/2014/main" xmlns="" id="{18BA5AC1-84DB-48DC-94F4-688EC5104AE4}"/>
              </a:ext>
            </a:extLst>
          </p:cNvPr>
          <p:cNvSpPr>
            <a:spLocks noChangeArrowheads="1"/>
          </p:cNvSpPr>
          <p:nvPr/>
        </p:nvSpPr>
        <p:spPr bwMode="auto">
          <a:xfrm>
            <a:off x="5981700" y="3467100"/>
            <a:ext cx="952500" cy="685800"/>
          </a:xfrm>
          <a:prstGeom prst="rect">
            <a:avLst/>
          </a:prstGeom>
          <a:solidFill>
            <a:srgbClr val="99CC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4302" name="Rectangle 30">
            <a:extLst>
              <a:ext uri="{FF2B5EF4-FFF2-40B4-BE49-F238E27FC236}">
                <a16:creationId xmlns:a16="http://schemas.microsoft.com/office/drawing/2014/main" xmlns="" id="{ED3F0EFC-6FBA-4B86-AEDF-2DBA2E63E85F}"/>
              </a:ext>
            </a:extLst>
          </p:cNvPr>
          <p:cNvSpPr>
            <a:spLocks noChangeArrowheads="1"/>
          </p:cNvSpPr>
          <p:nvPr/>
        </p:nvSpPr>
        <p:spPr bwMode="auto">
          <a:xfrm>
            <a:off x="6934200" y="3467100"/>
            <a:ext cx="952500" cy="685800"/>
          </a:xfrm>
          <a:prstGeom prst="rect">
            <a:avLst/>
          </a:prstGeom>
          <a:solidFill>
            <a:srgbClr val="99CC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4303" name="Rectangle 31">
            <a:extLst>
              <a:ext uri="{FF2B5EF4-FFF2-40B4-BE49-F238E27FC236}">
                <a16:creationId xmlns:a16="http://schemas.microsoft.com/office/drawing/2014/main" xmlns="" id="{49B79330-1C09-4FAA-BA6F-51AE260F3CD3}"/>
              </a:ext>
            </a:extLst>
          </p:cNvPr>
          <p:cNvSpPr>
            <a:spLocks noChangeArrowheads="1"/>
          </p:cNvSpPr>
          <p:nvPr/>
        </p:nvSpPr>
        <p:spPr bwMode="auto">
          <a:xfrm>
            <a:off x="7886700" y="3467100"/>
            <a:ext cx="952500" cy="685800"/>
          </a:xfrm>
          <a:prstGeom prst="rect">
            <a:avLst/>
          </a:prstGeom>
          <a:solidFill>
            <a:srgbClr val="99CC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4304" name="Rectangle 32">
            <a:extLst>
              <a:ext uri="{FF2B5EF4-FFF2-40B4-BE49-F238E27FC236}">
                <a16:creationId xmlns:a16="http://schemas.microsoft.com/office/drawing/2014/main" xmlns="" id="{39E4226A-6D10-44C0-882A-2331490C10D6}"/>
              </a:ext>
            </a:extLst>
          </p:cNvPr>
          <p:cNvSpPr>
            <a:spLocks noChangeArrowheads="1"/>
          </p:cNvSpPr>
          <p:nvPr/>
        </p:nvSpPr>
        <p:spPr bwMode="auto">
          <a:xfrm>
            <a:off x="2171700" y="4152900"/>
            <a:ext cx="952500" cy="685800"/>
          </a:xfrm>
          <a:prstGeom prst="rect">
            <a:avLst/>
          </a:prstGeom>
          <a:solidFill>
            <a:srgbClr val="99CC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4305" name="Rectangle 33">
            <a:extLst>
              <a:ext uri="{FF2B5EF4-FFF2-40B4-BE49-F238E27FC236}">
                <a16:creationId xmlns:a16="http://schemas.microsoft.com/office/drawing/2014/main" xmlns="" id="{9F5CF87A-DED2-4B7A-A88D-EC00C9CBE96A}"/>
              </a:ext>
            </a:extLst>
          </p:cNvPr>
          <p:cNvSpPr>
            <a:spLocks noChangeArrowheads="1"/>
          </p:cNvSpPr>
          <p:nvPr/>
        </p:nvSpPr>
        <p:spPr bwMode="auto">
          <a:xfrm>
            <a:off x="3124200" y="4152900"/>
            <a:ext cx="952500" cy="685800"/>
          </a:xfrm>
          <a:prstGeom prst="rect">
            <a:avLst/>
          </a:prstGeom>
          <a:solidFill>
            <a:srgbClr val="99CC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4306" name="Rectangle 34">
            <a:extLst>
              <a:ext uri="{FF2B5EF4-FFF2-40B4-BE49-F238E27FC236}">
                <a16:creationId xmlns:a16="http://schemas.microsoft.com/office/drawing/2014/main" xmlns="" id="{AFA1A6A9-A8B3-4A43-81E0-9143B58F038C}"/>
              </a:ext>
            </a:extLst>
          </p:cNvPr>
          <p:cNvSpPr>
            <a:spLocks noChangeArrowheads="1"/>
          </p:cNvSpPr>
          <p:nvPr/>
        </p:nvSpPr>
        <p:spPr bwMode="auto">
          <a:xfrm>
            <a:off x="4076700" y="4152900"/>
            <a:ext cx="952500" cy="685800"/>
          </a:xfrm>
          <a:prstGeom prst="rect">
            <a:avLst/>
          </a:prstGeom>
          <a:solidFill>
            <a:srgbClr val="99CC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4307" name="Rectangle 35">
            <a:extLst>
              <a:ext uri="{FF2B5EF4-FFF2-40B4-BE49-F238E27FC236}">
                <a16:creationId xmlns:a16="http://schemas.microsoft.com/office/drawing/2014/main" xmlns="" id="{3629A818-DF23-4125-9CE2-AC0AE11DC0CF}"/>
              </a:ext>
            </a:extLst>
          </p:cNvPr>
          <p:cNvSpPr>
            <a:spLocks noChangeArrowheads="1"/>
          </p:cNvSpPr>
          <p:nvPr/>
        </p:nvSpPr>
        <p:spPr bwMode="auto">
          <a:xfrm>
            <a:off x="5029200" y="4152900"/>
            <a:ext cx="952500" cy="685800"/>
          </a:xfrm>
          <a:prstGeom prst="rect">
            <a:avLst/>
          </a:prstGeom>
          <a:solidFill>
            <a:srgbClr val="99CC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4308" name="Rectangle 36">
            <a:extLst>
              <a:ext uri="{FF2B5EF4-FFF2-40B4-BE49-F238E27FC236}">
                <a16:creationId xmlns:a16="http://schemas.microsoft.com/office/drawing/2014/main" xmlns="" id="{48634049-16BB-4C02-A3A6-EE1500121FCA}"/>
              </a:ext>
            </a:extLst>
          </p:cNvPr>
          <p:cNvSpPr>
            <a:spLocks noChangeArrowheads="1"/>
          </p:cNvSpPr>
          <p:nvPr/>
        </p:nvSpPr>
        <p:spPr bwMode="auto">
          <a:xfrm>
            <a:off x="5981700" y="4152900"/>
            <a:ext cx="952500" cy="685800"/>
          </a:xfrm>
          <a:prstGeom prst="rect">
            <a:avLst/>
          </a:prstGeom>
          <a:solidFill>
            <a:srgbClr val="99CC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4309" name="Rectangle 37">
            <a:extLst>
              <a:ext uri="{FF2B5EF4-FFF2-40B4-BE49-F238E27FC236}">
                <a16:creationId xmlns:a16="http://schemas.microsoft.com/office/drawing/2014/main" xmlns="" id="{8D380D64-A741-4A4E-8F23-1674CBD3ED25}"/>
              </a:ext>
            </a:extLst>
          </p:cNvPr>
          <p:cNvSpPr>
            <a:spLocks noChangeArrowheads="1"/>
          </p:cNvSpPr>
          <p:nvPr/>
        </p:nvSpPr>
        <p:spPr bwMode="auto">
          <a:xfrm>
            <a:off x="6934200" y="4152900"/>
            <a:ext cx="952500" cy="685800"/>
          </a:xfrm>
          <a:prstGeom prst="rect">
            <a:avLst/>
          </a:prstGeom>
          <a:solidFill>
            <a:srgbClr val="99CC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4310" name="Rectangle 38">
            <a:extLst>
              <a:ext uri="{FF2B5EF4-FFF2-40B4-BE49-F238E27FC236}">
                <a16:creationId xmlns:a16="http://schemas.microsoft.com/office/drawing/2014/main" xmlns="" id="{70BB94C0-2A88-4D70-8C5B-28E99AB3A217}"/>
              </a:ext>
            </a:extLst>
          </p:cNvPr>
          <p:cNvSpPr>
            <a:spLocks noChangeArrowheads="1"/>
          </p:cNvSpPr>
          <p:nvPr/>
        </p:nvSpPr>
        <p:spPr bwMode="auto">
          <a:xfrm>
            <a:off x="7886700" y="4152900"/>
            <a:ext cx="952500" cy="685800"/>
          </a:xfrm>
          <a:prstGeom prst="rect">
            <a:avLst/>
          </a:prstGeom>
          <a:solidFill>
            <a:srgbClr val="99CC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4311" name="Rectangle 39">
            <a:extLst>
              <a:ext uri="{FF2B5EF4-FFF2-40B4-BE49-F238E27FC236}">
                <a16:creationId xmlns:a16="http://schemas.microsoft.com/office/drawing/2014/main" xmlns="" id="{617EB623-B39A-498F-A5EE-C7C41454E252}"/>
              </a:ext>
            </a:extLst>
          </p:cNvPr>
          <p:cNvSpPr>
            <a:spLocks noChangeArrowheads="1"/>
          </p:cNvSpPr>
          <p:nvPr/>
        </p:nvSpPr>
        <p:spPr bwMode="auto">
          <a:xfrm>
            <a:off x="2171700" y="4838700"/>
            <a:ext cx="952500" cy="685800"/>
          </a:xfrm>
          <a:prstGeom prst="rect">
            <a:avLst/>
          </a:prstGeom>
          <a:solidFill>
            <a:srgbClr val="99CC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4312" name="Rectangle 40">
            <a:extLst>
              <a:ext uri="{FF2B5EF4-FFF2-40B4-BE49-F238E27FC236}">
                <a16:creationId xmlns:a16="http://schemas.microsoft.com/office/drawing/2014/main" xmlns="" id="{19DE0656-F8DA-4312-8B56-9F7D3EA6CDB3}"/>
              </a:ext>
            </a:extLst>
          </p:cNvPr>
          <p:cNvSpPr>
            <a:spLocks noChangeArrowheads="1"/>
          </p:cNvSpPr>
          <p:nvPr/>
        </p:nvSpPr>
        <p:spPr bwMode="auto">
          <a:xfrm>
            <a:off x="3124200" y="4838700"/>
            <a:ext cx="952500" cy="685800"/>
          </a:xfrm>
          <a:prstGeom prst="rect">
            <a:avLst/>
          </a:prstGeom>
          <a:solidFill>
            <a:srgbClr val="99CC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4313" name="Rectangle 41">
            <a:extLst>
              <a:ext uri="{FF2B5EF4-FFF2-40B4-BE49-F238E27FC236}">
                <a16:creationId xmlns:a16="http://schemas.microsoft.com/office/drawing/2014/main" xmlns="" id="{B5866C85-F837-4551-BA6E-37AD7C3A6FB6}"/>
              </a:ext>
            </a:extLst>
          </p:cNvPr>
          <p:cNvSpPr>
            <a:spLocks noChangeArrowheads="1"/>
          </p:cNvSpPr>
          <p:nvPr/>
        </p:nvSpPr>
        <p:spPr bwMode="auto">
          <a:xfrm>
            <a:off x="4076700" y="4838700"/>
            <a:ext cx="952500" cy="685800"/>
          </a:xfrm>
          <a:prstGeom prst="rect">
            <a:avLst/>
          </a:prstGeom>
          <a:solidFill>
            <a:srgbClr val="99CC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4314" name="Rectangle 42">
            <a:extLst>
              <a:ext uri="{FF2B5EF4-FFF2-40B4-BE49-F238E27FC236}">
                <a16:creationId xmlns:a16="http://schemas.microsoft.com/office/drawing/2014/main" xmlns="" id="{EC6E5409-9348-4B8F-94EE-6993397FCD1E}"/>
              </a:ext>
            </a:extLst>
          </p:cNvPr>
          <p:cNvSpPr>
            <a:spLocks noChangeArrowheads="1"/>
          </p:cNvSpPr>
          <p:nvPr/>
        </p:nvSpPr>
        <p:spPr bwMode="auto">
          <a:xfrm>
            <a:off x="5029200" y="4838700"/>
            <a:ext cx="952500" cy="685800"/>
          </a:xfrm>
          <a:prstGeom prst="rect">
            <a:avLst/>
          </a:prstGeom>
          <a:solidFill>
            <a:srgbClr val="99CC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4315" name="Rectangle 43">
            <a:extLst>
              <a:ext uri="{FF2B5EF4-FFF2-40B4-BE49-F238E27FC236}">
                <a16:creationId xmlns:a16="http://schemas.microsoft.com/office/drawing/2014/main" xmlns="" id="{D407F0A4-8097-42D5-9E93-621D7F874F7D}"/>
              </a:ext>
            </a:extLst>
          </p:cNvPr>
          <p:cNvSpPr>
            <a:spLocks noChangeArrowheads="1"/>
          </p:cNvSpPr>
          <p:nvPr/>
        </p:nvSpPr>
        <p:spPr bwMode="auto">
          <a:xfrm>
            <a:off x="5981700" y="4838700"/>
            <a:ext cx="952500" cy="685800"/>
          </a:xfrm>
          <a:prstGeom prst="rect">
            <a:avLst/>
          </a:prstGeom>
          <a:solidFill>
            <a:srgbClr val="99CC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4316" name="Rectangle 44">
            <a:extLst>
              <a:ext uri="{FF2B5EF4-FFF2-40B4-BE49-F238E27FC236}">
                <a16:creationId xmlns:a16="http://schemas.microsoft.com/office/drawing/2014/main" xmlns="" id="{9CC06942-9F22-4350-8051-AB09D05BB855}"/>
              </a:ext>
            </a:extLst>
          </p:cNvPr>
          <p:cNvSpPr>
            <a:spLocks noChangeArrowheads="1"/>
          </p:cNvSpPr>
          <p:nvPr/>
        </p:nvSpPr>
        <p:spPr bwMode="auto">
          <a:xfrm>
            <a:off x="6934200" y="4838700"/>
            <a:ext cx="952500" cy="685800"/>
          </a:xfrm>
          <a:prstGeom prst="rect">
            <a:avLst/>
          </a:prstGeom>
          <a:solidFill>
            <a:srgbClr val="99CC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4317" name="Rectangle 45">
            <a:extLst>
              <a:ext uri="{FF2B5EF4-FFF2-40B4-BE49-F238E27FC236}">
                <a16:creationId xmlns:a16="http://schemas.microsoft.com/office/drawing/2014/main" xmlns="" id="{C97BE132-5A2A-4102-A85D-2E11CEAF9C80}"/>
              </a:ext>
            </a:extLst>
          </p:cNvPr>
          <p:cNvSpPr>
            <a:spLocks noChangeArrowheads="1"/>
          </p:cNvSpPr>
          <p:nvPr/>
        </p:nvSpPr>
        <p:spPr bwMode="auto">
          <a:xfrm>
            <a:off x="7886700" y="4838700"/>
            <a:ext cx="952500" cy="685800"/>
          </a:xfrm>
          <a:prstGeom prst="rect">
            <a:avLst/>
          </a:prstGeom>
          <a:solidFill>
            <a:srgbClr val="99CC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4318" name="Text Box 47">
            <a:extLst>
              <a:ext uri="{FF2B5EF4-FFF2-40B4-BE49-F238E27FC236}">
                <a16:creationId xmlns:a16="http://schemas.microsoft.com/office/drawing/2014/main" xmlns="" id="{9073A034-457D-4A86-8AFA-70C573F941F4}"/>
              </a:ext>
            </a:extLst>
          </p:cNvPr>
          <p:cNvSpPr txBox="1">
            <a:spLocks noChangeArrowheads="1"/>
          </p:cNvSpPr>
          <p:nvPr/>
        </p:nvSpPr>
        <p:spPr bwMode="auto">
          <a:xfrm>
            <a:off x="260350" y="2163763"/>
            <a:ext cx="1892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spcBef>
                <a:spcPct val="0"/>
              </a:spcBef>
              <a:buFontTx/>
              <a:buNone/>
            </a:pPr>
            <a:r>
              <a:rPr lang="en-US" altLang="en-US" sz="2000">
                <a:solidFill>
                  <a:srgbClr val="000000"/>
                </a:solidFill>
                <a:latin typeface="Arial" panose="020B0604020202020204" pitchFamily="34" charset="0"/>
              </a:rPr>
              <a:t>Select subjects</a:t>
            </a:r>
          </a:p>
        </p:txBody>
      </p:sp>
      <p:sp>
        <p:nvSpPr>
          <p:cNvPr id="54319" name="Text Box 48">
            <a:extLst>
              <a:ext uri="{FF2B5EF4-FFF2-40B4-BE49-F238E27FC236}">
                <a16:creationId xmlns:a16="http://schemas.microsoft.com/office/drawing/2014/main" xmlns="" id="{A2A5DD7D-16D4-4047-A35F-7906E4A60D55}"/>
              </a:ext>
            </a:extLst>
          </p:cNvPr>
          <p:cNvSpPr txBox="1">
            <a:spLocks noChangeArrowheads="1"/>
          </p:cNvSpPr>
          <p:nvPr/>
        </p:nvSpPr>
        <p:spPr bwMode="auto">
          <a:xfrm>
            <a:off x="279400" y="2706688"/>
            <a:ext cx="19335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spcBef>
                <a:spcPct val="0"/>
              </a:spcBef>
              <a:buFontTx/>
              <a:buNone/>
            </a:pPr>
            <a:r>
              <a:rPr lang="en-US" altLang="en-US" sz="2000">
                <a:solidFill>
                  <a:srgbClr val="000000"/>
                </a:solidFill>
                <a:latin typeface="Arial" panose="020B0604020202020204" pitchFamily="34" charset="0"/>
              </a:rPr>
              <a:t>Design questionnaire</a:t>
            </a:r>
          </a:p>
        </p:txBody>
      </p:sp>
      <p:sp>
        <p:nvSpPr>
          <p:cNvPr id="54320" name="Text Box 49">
            <a:extLst>
              <a:ext uri="{FF2B5EF4-FFF2-40B4-BE49-F238E27FC236}">
                <a16:creationId xmlns:a16="http://schemas.microsoft.com/office/drawing/2014/main" xmlns="" id="{65352C15-8FB0-4565-8453-05E1301F2D29}"/>
              </a:ext>
            </a:extLst>
          </p:cNvPr>
          <p:cNvSpPr txBox="1">
            <a:spLocks noChangeArrowheads="1"/>
          </p:cNvSpPr>
          <p:nvPr/>
        </p:nvSpPr>
        <p:spPr bwMode="auto">
          <a:xfrm>
            <a:off x="231775" y="3630613"/>
            <a:ext cx="1793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spcBef>
                <a:spcPct val="0"/>
              </a:spcBef>
              <a:buFontTx/>
              <a:buNone/>
            </a:pPr>
            <a:r>
              <a:rPr lang="en-US" altLang="en-US" sz="2000" dirty="0">
                <a:solidFill>
                  <a:srgbClr val="000000"/>
                </a:solidFill>
                <a:latin typeface="Arial" panose="020B0604020202020204" pitchFamily="34" charset="0"/>
              </a:rPr>
              <a:t>Book machine</a:t>
            </a:r>
          </a:p>
        </p:txBody>
      </p:sp>
      <p:sp>
        <p:nvSpPr>
          <p:cNvPr id="54321" name="Text Box 50">
            <a:extLst>
              <a:ext uri="{FF2B5EF4-FFF2-40B4-BE49-F238E27FC236}">
                <a16:creationId xmlns:a16="http://schemas.microsoft.com/office/drawing/2014/main" xmlns="" id="{BA399C45-42CE-423F-8545-7B4E2702BA07}"/>
              </a:ext>
            </a:extLst>
          </p:cNvPr>
          <p:cNvSpPr txBox="1">
            <a:spLocks noChangeArrowheads="1"/>
          </p:cNvSpPr>
          <p:nvPr/>
        </p:nvSpPr>
        <p:spPr bwMode="auto">
          <a:xfrm>
            <a:off x="250825" y="4202113"/>
            <a:ext cx="1735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spcBef>
                <a:spcPct val="0"/>
              </a:spcBef>
              <a:buFontTx/>
              <a:buNone/>
            </a:pPr>
            <a:r>
              <a:rPr lang="en-US" altLang="en-US" sz="2000" dirty="0">
                <a:solidFill>
                  <a:srgbClr val="000000"/>
                </a:solidFill>
                <a:latin typeface="Arial" panose="020B0604020202020204" pitchFamily="34" charset="0"/>
              </a:rPr>
              <a:t>Conduct tests</a:t>
            </a:r>
          </a:p>
        </p:txBody>
      </p:sp>
      <p:sp>
        <p:nvSpPr>
          <p:cNvPr id="54322" name="Text Box 51">
            <a:extLst>
              <a:ext uri="{FF2B5EF4-FFF2-40B4-BE49-F238E27FC236}">
                <a16:creationId xmlns:a16="http://schemas.microsoft.com/office/drawing/2014/main" xmlns="" id="{E3BFE6E1-EB0A-4E75-9B66-9D4965D3FABE}"/>
              </a:ext>
            </a:extLst>
          </p:cNvPr>
          <p:cNvSpPr txBox="1">
            <a:spLocks noChangeArrowheads="1"/>
          </p:cNvSpPr>
          <p:nvPr/>
        </p:nvSpPr>
        <p:spPr bwMode="auto">
          <a:xfrm>
            <a:off x="288925" y="4830763"/>
            <a:ext cx="2078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spcBef>
                <a:spcPct val="0"/>
              </a:spcBef>
              <a:buFontTx/>
              <a:buNone/>
            </a:pPr>
            <a:r>
              <a:rPr lang="en-US" altLang="en-US" sz="2000" dirty="0" err="1">
                <a:solidFill>
                  <a:srgbClr val="000000"/>
                </a:solidFill>
                <a:latin typeface="Arial" panose="020B0604020202020204" pitchFamily="34" charset="0"/>
              </a:rPr>
              <a:t>Analyse</a:t>
            </a:r>
            <a:r>
              <a:rPr lang="en-US" altLang="en-US" sz="2000" dirty="0">
                <a:solidFill>
                  <a:srgbClr val="000000"/>
                </a:solidFill>
                <a:latin typeface="Arial" panose="020B0604020202020204" pitchFamily="34" charset="0"/>
              </a:rPr>
              <a:t> results</a:t>
            </a:r>
          </a:p>
        </p:txBody>
      </p:sp>
      <p:sp>
        <p:nvSpPr>
          <p:cNvPr id="54323" name="Text Box 52">
            <a:extLst>
              <a:ext uri="{FF2B5EF4-FFF2-40B4-BE49-F238E27FC236}">
                <a16:creationId xmlns:a16="http://schemas.microsoft.com/office/drawing/2014/main" xmlns="" id="{3607EC93-0E26-47D2-A44A-86FAAA8B95C0}"/>
              </a:ext>
            </a:extLst>
          </p:cNvPr>
          <p:cNvSpPr txBox="1">
            <a:spLocks noChangeArrowheads="1"/>
          </p:cNvSpPr>
          <p:nvPr/>
        </p:nvSpPr>
        <p:spPr bwMode="auto">
          <a:xfrm>
            <a:off x="247650" y="548680"/>
            <a:ext cx="20351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spcBef>
                <a:spcPct val="0"/>
              </a:spcBef>
              <a:buFontTx/>
              <a:buNone/>
            </a:pPr>
            <a:r>
              <a:rPr lang="en-US" altLang="en-US" sz="1800" dirty="0">
                <a:solidFill>
                  <a:srgbClr val="FF3300"/>
                </a:solidFill>
                <a:latin typeface="Arial" panose="020B0604020202020204" pitchFamily="34" charset="0"/>
              </a:rPr>
              <a:t>Week commencing</a:t>
            </a:r>
          </a:p>
        </p:txBody>
      </p:sp>
      <p:sp>
        <p:nvSpPr>
          <p:cNvPr id="54324" name="Text Box 53">
            <a:extLst>
              <a:ext uri="{FF2B5EF4-FFF2-40B4-BE49-F238E27FC236}">
                <a16:creationId xmlns:a16="http://schemas.microsoft.com/office/drawing/2014/main" xmlns="" id="{303D1713-7384-4699-BCF9-CB89921E652D}"/>
              </a:ext>
            </a:extLst>
          </p:cNvPr>
          <p:cNvSpPr txBox="1">
            <a:spLocks noChangeArrowheads="1"/>
          </p:cNvSpPr>
          <p:nvPr/>
        </p:nvSpPr>
        <p:spPr bwMode="auto">
          <a:xfrm>
            <a:off x="2185988" y="1108075"/>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spcBef>
                <a:spcPct val="0"/>
              </a:spcBef>
              <a:buFontTx/>
              <a:buNone/>
            </a:pPr>
            <a:r>
              <a:rPr lang="en-US" altLang="en-US" sz="1600">
                <a:solidFill>
                  <a:srgbClr val="000000"/>
                </a:solidFill>
                <a:latin typeface="Arial" panose="020B0604020202020204" pitchFamily="34" charset="0"/>
              </a:rPr>
              <a:t>5</a:t>
            </a:r>
          </a:p>
        </p:txBody>
      </p:sp>
      <p:sp>
        <p:nvSpPr>
          <p:cNvPr id="54325" name="Text Box 54">
            <a:extLst>
              <a:ext uri="{FF2B5EF4-FFF2-40B4-BE49-F238E27FC236}">
                <a16:creationId xmlns:a16="http://schemas.microsoft.com/office/drawing/2014/main" xmlns="" id="{61F8F4C5-B428-47E8-9D46-BA8BBAC81893}"/>
              </a:ext>
            </a:extLst>
          </p:cNvPr>
          <p:cNvSpPr txBox="1">
            <a:spLocks noChangeArrowheads="1"/>
          </p:cNvSpPr>
          <p:nvPr/>
        </p:nvSpPr>
        <p:spPr bwMode="auto">
          <a:xfrm>
            <a:off x="3154363" y="1089025"/>
            <a:ext cx="409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spcBef>
                <a:spcPct val="0"/>
              </a:spcBef>
              <a:buFontTx/>
              <a:buNone/>
            </a:pPr>
            <a:r>
              <a:rPr lang="en-US" altLang="en-US" sz="1600">
                <a:solidFill>
                  <a:srgbClr val="000000"/>
                </a:solidFill>
                <a:latin typeface="Arial" panose="020B0604020202020204" pitchFamily="34" charset="0"/>
              </a:rPr>
              <a:t>12</a:t>
            </a:r>
          </a:p>
        </p:txBody>
      </p:sp>
      <p:sp>
        <p:nvSpPr>
          <p:cNvPr id="54326" name="Text Box 55">
            <a:extLst>
              <a:ext uri="{FF2B5EF4-FFF2-40B4-BE49-F238E27FC236}">
                <a16:creationId xmlns:a16="http://schemas.microsoft.com/office/drawing/2014/main" xmlns="" id="{F5D81410-BEFA-43E6-BA80-950DBEA5DB36}"/>
              </a:ext>
            </a:extLst>
          </p:cNvPr>
          <p:cNvSpPr txBox="1">
            <a:spLocks noChangeArrowheads="1"/>
          </p:cNvSpPr>
          <p:nvPr/>
        </p:nvSpPr>
        <p:spPr bwMode="auto">
          <a:xfrm>
            <a:off x="4094163" y="1069975"/>
            <a:ext cx="409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spcBef>
                <a:spcPct val="0"/>
              </a:spcBef>
              <a:buFontTx/>
              <a:buNone/>
            </a:pPr>
            <a:r>
              <a:rPr lang="en-US" altLang="en-US" sz="1600">
                <a:solidFill>
                  <a:srgbClr val="000000"/>
                </a:solidFill>
                <a:latin typeface="Arial" panose="020B0604020202020204" pitchFamily="34" charset="0"/>
              </a:rPr>
              <a:t>19</a:t>
            </a:r>
          </a:p>
        </p:txBody>
      </p:sp>
      <p:sp>
        <p:nvSpPr>
          <p:cNvPr id="54327" name="Text Box 56">
            <a:extLst>
              <a:ext uri="{FF2B5EF4-FFF2-40B4-BE49-F238E27FC236}">
                <a16:creationId xmlns:a16="http://schemas.microsoft.com/office/drawing/2014/main" xmlns="" id="{EC97EF50-5DD0-4035-B0C8-39DB6386DAA2}"/>
              </a:ext>
            </a:extLst>
          </p:cNvPr>
          <p:cNvSpPr txBox="1">
            <a:spLocks noChangeArrowheads="1"/>
          </p:cNvSpPr>
          <p:nvPr/>
        </p:nvSpPr>
        <p:spPr bwMode="auto">
          <a:xfrm>
            <a:off x="5116513" y="1050925"/>
            <a:ext cx="409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spcBef>
                <a:spcPct val="0"/>
              </a:spcBef>
              <a:buFontTx/>
              <a:buNone/>
            </a:pPr>
            <a:r>
              <a:rPr lang="en-US" altLang="en-US" sz="1600">
                <a:solidFill>
                  <a:srgbClr val="000000"/>
                </a:solidFill>
                <a:latin typeface="Arial" panose="020B0604020202020204" pitchFamily="34" charset="0"/>
              </a:rPr>
              <a:t>26</a:t>
            </a:r>
          </a:p>
        </p:txBody>
      </p:sp>
      <p:sp>
        <p:nvSpPr>
          <p:cNvPr id="54328" name="Text Box 57">
            <a:extLst>
              <a:ext uri="{FF2B5EF4-FFF2-40B4-BE49-F238E27FC236}">
                <a16:creationId xmlns:a16="http://schemas.microsoft.com/office/drawing/2014/main" xmlns="" id="{1881E60F-CC68-4EA0-982B-F0FB7754E6BF}"/>
              </a:ext>
            </a:extLst>
          </p:cNvPr>
          <p:cNvSpPr txBox="1">
            <a:spLocks noChangeArrowheads="1"/>
          </p:cNvSpPr>
          <p:nvPr/>
        </p:nvSpPr>
        <p:spPr bwMode="auto">
          <a:xfrm>
            <a:off x="2147888" y="819150"/>
            <a:ext cx="927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spcBef>
                <a:spcPct val="0"/>
              </a:spcBef>
              <a:buFontTx/>
              <a:buNone/>
            </a:pPr>
            <a:r>
              <a:rPr lang="en-US" altLang="en-US" sz="1600" dirty="0">
                <a:solidFill>
                  <a:srgbClr val="000000"/>
                </a:solidFill>
                <a:latin typeface="Arial" panose="020B0604020202020204" pitchFamily="34" charset="0"/>
              </a:rPr>
              <a:t>MARCH</a:t>
            </a:r>
          </a:p>
        </p:txBody>
      </p:sp>
      <p:sp>
        <p:nvSpPr>
          <p:cNvPr id="54329" name="Text Box 58">
            <a:extLst>
              <a:ext uri="{FF2B5EF4-FFF2-40B4-BE49-F238E27FC236}">
                <a16:creationId xmlns:a16="http://schemas.microsoft.com/office/drawing/2014/main" xmlns="" id="{EB0EF45E-8744-4154-BC39-9285AE58E619}"/>
              </a:ext>
            </a:extLst>
          </p:cNvPr>
          <p:cNvSpPr txBox="1">
            <a:spLocks noChangeArrowheads="1"/>
          </p:cNvSpPr>
          <p:nvPr/>
        </p:nvSpPr>
        <p:spPr bwMode="auto">
          <a:xfrm>
            <a:off x="5995988" y="711200"/>
            <a:ext cx="7699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spcBef>
                <a:spcPct val="0"/>
              </a:spcBef>
              <a:buFontTx/>
              <a:buNone/>
            </a:pPr>
            <a:r>
              <a:rPr lang="en-US" altLang="en-US" sz="1600">
                <a:solidFill>
                  <a:srgbClr val="000000"/>
                </a:solidFill>
                <a:latin typeface="Arial" panose="020B0604020202020204" pitchFamily="34" charset="0"/>
              </a:rPr>
              <a:t>APRIL</a:t>
            </a:r>
          </a:p>
        </p:txBody>
      </p:sp>
      <p:sp>
        <p:nvSpPr>
          <p:cNvPr id="54330" name="Text Box 59">
            <a:extLst>
              <a:ext uri="{FF2B5EF4-FFF2-40B4-BE49-F238E27FC236}">
                <a16:creationId xmlns:a16="http://schemas.microsoft.com/office/drawing/2014/main" xmlns="" id="{4842F1C1-85F9-4F9E-A4B4-3763A1A60936}"/>
              </a:ext>
            </a:extLst>
          </p:cNvPr>
          <p:cNvSpPr txBox="1">
            <a:spLocks noChangeArrowheads="1"/>
          </p:cNvSpPr>
          <p:nvPr/>
        </p:nvSpPr>
        <p:spPr bwMode="auto">
          <a:xfrm>
            <a:off x="7024688" y="1082675"/>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spcBef>
                <a:spcPct val="0"/>
              </a:spcBef>
              <a:buFontTx/>
              <a:buNone/>
            </a:pPr>
            <a:r>
              <a:rPr lang="en-US" altLang="en-US" sz="1600">
                <a:solidFill>
                  <a:srgbClr val="000000"/>
                </a:solidFill>
                <a:latin typeface="Arial" panose="020B0604020202020204" pitchFamily="34" charset="0"/>
              </a:rPr>
              <a:t>9</a:t>
            </a:r>
          </a:p>
        </p:txBody>
      </p:sp>
      <p:sp>
        <p:nvSpPr>
          <p:cNvPr id="54331" name="Text Box 60">
            <a:extLst>
              <a:ext uri="{FF2B5EF4-FFF2-40B4-BE49-F238E27FC236}">
                <a16:creationId xmlns:a16="http://schemas.microsoft.com/office/drawing/2014/main" xmlns="" id="{EBFFD52A-8C87-4CBF-8C66-0453EFE7FC62}"/>
              </a:ext>
            </a:extLst>
          </p:cNvPr>
          <p:cNvSpPr txBox="1">
            <a:spLocks noChangeArrowheads="1"/>
          </p:cNvSpPr>
          <p:nvPr/>
        </p:nvSpPr>
        <p:spPr bwMode="auto">
          <a:xfrm>
            <a:off x="7862888" y="1063625"/>
            <a:ext cx="409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spcBef>
                <a:spcPct val="0"/>
              </a:spcBef>
              <a:buFontTx/>
              <a:buNone/>
            </a:pPr>
            <a:r>
              <a:rPr lang="en-US" altLang="en-US" sz="1600">
                <a:solidFill>
                  <a:srgbClr val="000000"/>
                </a:solidFill>
                <a:latin typeface="Arial" panose="020B0604020202020204" pitchFamily="34" charset="0"/>
              </a:rPr>
              <a:t>16</a:t>
            </a:r>
          </a:p>
        </p:txBody>
      </p:sp>
      <p:sp>
        <p:nvSpPr>
          <p:cNvPr id="54332" name="Rectangle 61">
            <a:extLst>
              <a:ext uri="{FF2B5EF4-FFF2-40B4-BE49-F238E27FC236}">
                <a16:creationId xmlns:a16="http://schemas.microsoft.com/office/drawing/2014/main" xmlns="" id="{92AF4D31-76E9-4538-94A3-CF2A60FF32D8}"/>
              </a:ext>
            </a:extLst>
          </p:cNvPr>
          <p:cNvSpPr>
            <a:spLocks noChangeArrowheads="1"/>
          </p:cNvSpPr>
          <p:nvPr/>
        </p:nvSpPr>
        <p:spPr bwMode="auto">
          <a:xfrm>
            <a:off x="2171700" y="1735138"/>
            <a:ext cx="952500" cy="360362"/>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lgn="ctr">
              <a:spcBef>
                <a:spcPct val="0"/>
              </a:spcBef>
              <a:buFontTx/>
              <a:buNone/>
            </a:pPr>
            <a:endParaRPr lang="en-GB" altLang="en-US" sz="1600">
              <a:solidFill>
                <a:schemeClr val="tx1"/>
              </a:solidFill>
              <a:latin typeface="Arial" panose="020B0604020202020204" pitchFamily="34" charset="0"/>
            </a:endParaRPr>
          </a:p>
        </p:txBody>
      </p:sp>
      <p:sp>
        <p:nvSpPr>
          <p:cNvPr id="54333" name="Rectangle 63">
            <a:extLst>
              <a:ext uri="{FF2B5EF4-FFF2-40B4-BE49-F238E27FC236}">
                <a16:creationId xmlns:a16="http://schemas.microsoft.com/office/drawing/2014/main" xmlns="" id="{22E34D78-1438-4117-861D-143AD4B3F426}"/>
              </a:ext>
            </a:extLst>
          </p:cNvPr>
          <p:cNvSpPr>
            <a:spLocks noChangeArrowheads="1"/>
          </p:cNvSpPr>
          <p:nvPr/>
        </p:nvSpPr>
        <p:spPr bwMode="auto">
          <a:xfrm>
            <a:off x="3314700" y="2430463"/>
            <a:ext cx="939800" cy="3508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lgn="ctr">
              <a:spcBef>
                <a:spcPct val="0"/>
              </a:spcBef>
              <a:buFontTx/>
              <a:buNone/>
            </a:pPr>
            <a:endParaRPr lang="en-GB" altLang="en-US" sz="1600">
              <a:solidFill>
                <a:schemeClr val="tx1"/>
              </a:solidFill>
              <a:latin typeface="Arial" panose="020B0604020202020204" pitchFamily="34" charset="0"/>
            </a:endParaRPr>
          </a:p>
        </p:txBody>
      </p:sp>
      <p:sp>
        <p:nvSpPr>
          <p:cNvPr id="54334" name="Rectangle 65">
            <a:extLst>
              <a:ext uri="{FF2B5EF4-FFF2-40B4-BE49-F238E27FC236}">
                <a16:creationId xmlns:a16="http://schemas.microsoft.com/office/drawing/2014/main" xmlns="" id="{003A867E-21BC-4FA0-AC9A-596322288ED4}"/>
              </a:ext>
            </a:extLst>
          </p:cNvPr>
          <p:cNvSpPr>
            <a:spLocks noChangeArrowheads="1"/>
          </p:cNvSpPr>
          <p:nvPr/>
        </p:nvSpPr>
        <p:spPr bwMode="auto">
          <a:xfrm>
            <a:off x="3159125" y="3048000"/>
            <a:ext cx="1438275" cy="436563"/>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lgn="ctr">
              <a:spcBef>
                <a:spcPct val="0"/>
              </a:spcBef>
              <a:buFontTx/>
              <a:buNone/>
            </a:pPr>
            <a:r>
              <a:rPr lang="en-US" altLang="en-US" sz="1600">
                <a:solidFill>
                  <a:schemeClr val="tx1"/>
                </a:solidFill>
                <a:latin typeface="Arial" panose="020B0604020202020204" pitchFamily="34" charset="0"/>
              </a:rPr>
              <a:t> </a:t>
            </a:r>
          </a:p>
        </p:txBody>
      </p:sp>
      <p:sp>
        <p:nvSpPr>
          <p:cNvPr id="54335" name="Rectangle 73">
            <a:extLst>
              <a:ext uri="{FF2B5EF4-FFF2-40B4-BE49-F238E27FC236}">
                <a16:creationId xmlns:a16="http://schemas.microsoft.com/office/drawing/2014/main" xmlns="" id="{D81A2D4C-3C29-444B-B1F3-8F37EDE3B6FB}"/>
              </a:ext>
            </a:extLst>
          </p:cNvPr>
          <p:cNvSpPr>
            <a:spLocks noChangeArrowheads="1"/>
          </p:cNvSpPr>
          <p:nvPr/>
        </p:nvSpPr>
        <p:spPr bwMode="auto">
          <a:xfrm>
            <a:off x="3124200" y="3771900"/>
            <a:ext cx="647700" cy="381000"/>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lgn="ctr">
              <a:spcBef>
                <a:spcPct val="0"/>
              </a:spcBef>
              <a:buFontTx/>
              <a:buNone/>
            </a:pPr>
            <a:endParaRPr lang="en-GB" altLang="en-US" sz="1600">
              <a:solidFill>
                <a:schemeClr val="tx1"/>
              </a:solidFill>
              <a:latin typeface="Arial" panose="020B0604020202020204" pitchFamily="34" charset="0"/>
            </a:endParaRPr>
          </a:p>
        </p:txBody>
      </p:sp>
      <p:sp>
        <p:nvSpPr>
          <p:cNvPr id="54336" name="Rectangle 75">
            <a:extLst>
              <a:ext uri="{FF2B5EF4-FFF2-40B4-BE49-F238E27FC236}">
                <a16:creationId xmlns:a16="http://schemas.microsoft.com/office/drawing/2014/main" xmlns="" id="{428A3C10-40EF-4C11-9BE7-EC9249446CD7}"/>
              </a:ext>
            </a:extLst>
          </p:cNvPr>
          <p:cNvSpPr>
            <a:spLocks noChangeArrowheads="1"/>
          </p:cNvSpPr>
          <p:nvPr/>
        </p:nvSpPr>
        <p:spPr bwMode="auto">
          <a:xfrm flipV="1">
            <a:off x="4572000" y="4438650"/>
            <a:ext cx="2360613" cy="419100"/>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lgn="ctr">
              <a:spcBef>
                <a:spcPct val="0"/>
              </a:spcBef>
              <a:buFontTx/>
              <a:buNone/>
            </a:pPr>
            <a:endParaRPr lang="en-GB" altLang="en-US" sz="1600">
              <a:solidFill>
                <a:schemeClr val="tx1"/>
              </a:solidFill>
              <a:latin typeface="Arial" panose="020B0604020202020204" pitchFamily="34" charset="0"/>
            </a:endParaRPr>
          </a:p>
        </p:txBody>
      </p:sp>
      <p:sp>
        <p:nvSpPr>
          <p:cNvPr id="54337" name="Rectangle 83">
            <a:extLst>
              <a:ext uri="{FF2B5EF4-FFF2-40B4-BE49-F238E27FC236}">
                <a16:creationId xmlns:a16="http://schemas.microsoft.com/office/drawing/2014/main" xmlns="" id="{9F18CF3B-D136-4FAD-8D02-98674E702C00}"/>
              </a:ext>
            </a:extLst>
          </p:cNvPr>
          <p:cNvSpPr>
            <a:spLocks noChangeArrowheads="1"/>
          </p:cNvSpPr>
          <p:nvPr/>
        </p:nvSpPr>
        <p:spPr bwMode="auto">
          <a:xfrm>
            <a:off x="6972300" y="5124450"/>
            <a:ext cx="914400" cy="419100"/>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lgn="ctr">
              <a:spcBef>
                <a:spcPct val="0"/>
              </a:spcBef>
              <a:buFontTx/>
              <a:buNone/>
            </a:pPr>
            <a:endParaRPr lang="en-US" altLang="en-US" sz="1600">
              <a:solidFill>
                <a:schemeClr val="tx1"/>
              </a:solidFill>
              <a:latin typeface="Arial" panose="020B0604020202020204" pitchFamily="34" charset="0"/>
            </a:endParaRPr>
          </a:p>
        </p:txBody>
      </p:sp>
      <p:sp>
        <p:nvSpPr>
          <p:cNvPr id="54338" name="Text Box 89">
            <a:extLst>
              <a:ext uri="{FF2B5EF4-FFF2-40B4-BE49-F238E27FC236}">
                <a16:creationId xmlns:a16="http://schemas.microsoft.com/office/drawing/2014/main" xmlns="" id="{83C567B5-E9BA-490D-8675-0431C9D1C525}"/>
              </a:ext>
            </a:extLst>
          </p:cNvPr>
          <p:cNvSpPr txBox="1">
            <a:spLocks noChangeArrowheads="1"/>
          </p:cNvSpPr>
          <p:nvPr/>
        </p:nvSpPr>
        <p:spPr bwMode="auto">
          <a:xfrm>
            <a:off x="320675" y="1595438"/>
            <a:ext cx="1511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r>
              <a:rPr lang="en-GB" altLang="en-US" sz="2000" dirty="0">
                <a:solidFill>
                  <a:srgbClr val="000000"/>
                </a:solidFill>
                <a:latin typeface="Arial" panose="020B0604020202020204" pitchFamily="34" charset="0"/>
              </a:rPr>
              <a:t>Plan testing</a:t>
            </a:r>
          </a:p>
        </p:txBody>
      </p:sp>
      <p:sp>
        <p:nvSpPr>
          <p:cNvPr id="54339" name="Text Box 90">
            <a:extLst>
              <a:ext uri="{FF2B5EF4-FFF2-40B4-BE49-F238E27FC236}">
                <a16:creationId xmlns:a16="http://schemas.microsoft.com/office/drawing/2014/main" xmlns="" id="{721353B1-5A4F-4F77-8324-71228667A3BE}"/>
              </a:ext>
            </a:extLst>
          </p:cNvPr>
          <p:cNvSpPr txBox="1">
            <a:spLocks noChangeArrowheads="1"/>
          </p:cNvSpPr>
          <p:nvPr/>
        </p:nvSpPr>
        <p:spPr bwMode="auto">
          <a:xfrm>
            <a:off x="6118225" y="104616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r>
              <a:rPr lang="en-GB" altLang="en-US" sz="1800">
                <a:solidFill>
                  <a:srgbClr val="000000"/>
                </a:solidFill>
                <a:latin typeface="Arial" panose="020B0604020202020204" pitchFamily="34" charset="0"/>
              </a:rPr>
              <a:t>2</a:t>
            </a:r>
          </a:p>
        </p:txBody>
      </p:sp>
      <p:sp>
        <p:nvSpPr>
          <p:cNvPr id="54340" name="Rectangle 92">
            <a:extLst>
              <a:ext uri="{FF2B5EF4-FFF2-40B4-BE49-F238E27FC236}">
                <a16:creationId xmlns:a16="http://schemas.microsoft.com/office/drawing/2014/main" xmlns="" id="{66080ABD-690A-4C48-AA8D-FB39EE2F39B1}"/>
              </a:ext>
            </a:extLst>
          </p:cNvPr>
          <p:cNvSpPr>
            <a:spLocks noChangeArrowheads="1"/>
          </p:cNvSpPr>
          <p:nvPr/>
        </p:nvSpPr>
        <p:spPr bwMode="auto">
          <a:xfrm>
            <a:off x="2178050" y="5530850"/>
            <a:ext cx="952500" cy="685800"/>
          </a:xfrm>
          <a:prstGeom prst="rect">
            <a:avLst/>
          </a:prstGeom>
          <a:solidFill>
            <a:srgbClr val="99CC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4341" name="Rectangle 93">
            <a:extLst>
              <a:ext uri="{FF2B5EF4-FFF2-40B4-BE49-F238E27FC236}">
                <a16:creationId xmlns:a16="http://schemas.microsoft.com/office/drawing/2014/main" xmlns="" id="{8295C122-4231-47AD-883F-7FECB67EC27E}"/>
              </a:ext>
            </a:extLst>
          </p:cNvPr>
          <p:cNvSpPr>
            <a:spLocks noChangeArrowheads="1"/>
          </p:cNvSpPr>
          <p:nvPr/>
        </p:nvSpPr>
        <p:spPr bwMode="auto">
          <a:xfrm>
            <a:off x="3130550" y="5530850"/>
            <a:ext cx="952500" cy="685800"/>
          </a:xfrm>
          <a:prstGeom prst="rect">
            <a:avLst/>
          </a:prstGeom>
          <a:solidFill>
            <a:srgbClr val="99CC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4342" name="Rectangle 94">
            <a:extLst>
              <a:ext uri="{FF2B5EF4-FFF2-40B4-BE49-F238E27FC236}">
                <a16:creationId xmlns:a16="http://schemas.microsoft.com/office/drawing/2014/main" xmlns="" id="{31CBEF42-8B62-4D46-9574-5C3FC6E07420}"/>
              </a:ext>
            </a:extLst>
          </p:cNvPr>
          <p:cNvSpPr>
            <a:spLocks noChangeArrowheads="1"/>
          </p:cNvSpPr>
          <p:nvPr/>
        </p:nvSpPr>
        <p:spPr bwMode="auto">
          <a:xfrm>
            <a:off x="4083050" y="5530850"/>
            <a:ext cx="952500" cy="685800"/>
          </a:xfrm>
          <a:prstGeom prst="rect">
            <a:avLst/>
          </a:prstGeom>
          <a:solidFill>
            <a:srgbClr val="99CC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4343" name="Rectangle 95">
            <a:extLst>
              <a:ext uri="{FF2B5EF4-FFF2-40B4-BE49-F238E27FC236}">
                <a16:creationId xmlns:a16="http://schemas.microsoft.com/office/drawing/2014/main" xmlns="" id="{D5932996-07A6-4079-9861-4F89B695E58D}"/>
              </a:ext>
            </a:extLst>
          </p:cNvPr>
          <p:cNvSpPr>
            <a:spLocks noChangeArrowheads="1"/>
          </p:cNvSpPr>
          <p:nvPr/>
        </p:nvSpPr>
        <p:spPr bwMode="auto">
          <a:xfrm>
            <a:off x="5035550" y="5530850"/>
            <a:ext cx="952500" cy="685800"/>
          </a:xfrm>
          <a:prstGeom prst="rect">
            <a:avLst/>
          </a:prstGeom>
          <a:solidFill>
            <a:srgbClr val="99CC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4344" name="Rectangle 96">
            <a:extLst>
              <a:ext uri="{FF2B5EF4-FFF2-40B4-BE49-F238E27FC236}">
                <a16:creationId xmlns:a16="http://schemas.microsoft.com/office/drawing/2014/main" xmlns="" id="{B5D75875-E3BC-4F00-B189-E615F0C5B088}"/>
              </a:ext>
            </a:extLst>
          </p:cNvPr>
          <p:cNvSpPr>
            <a:spLocks noChangeArrowheads="1"/>
          </p:cNvSpPr>
          <p:nvPr/>
        </p:nvSpPr>
        <p:spPr bwMode="auto">
          <a:xfrm>
            <a:off x="5988050" y="5530850"/>
            <a:ext cx="952500" cy="685800"/>
          </a:xfrm>
          <a:prstGeom prst="rect">
            <a:avLst/>
          </a:prstGeom>
          <a:solidFill>
            <a:srgbClr val="99CC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4345" name="Rectangle 97">
            <a:extLst>
              <a:ext uri="{FF2B5EF4-FFF2-40B4-BE49-F238E27FC236}">
                <a16:creationId xmlns:a16="http://schemas.microsoft.com/office/drawing/2014/main" xmlns="" id="{16D191A7-5F55-48F9-9E6F-96A4412B86BB}"/>
              </a:ext>
            </a:extLst>
          </p:cNvPr>
          <p:cNvSpPr>
            <a:spLocks noChangeArrowheads="1"/>
          </p:cNvSpPr>
          <p:nvPr/>
        </p:nvSpPr>
        <p:spPr bwMode="auto">
          <a:xfrm>
            <a:off x="6940550" y="5524500"/>
            <a:ext cx="952500" cy="685800"/>
          </a:xfrm>
          <a:prstGeom prst="rect">
            <a:avLst/>
          </a:prstGeom>
          <a:solidFill>
            <a:srgbClr val="99CC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4346" name="Rectangle 98">
            <a:extLst>
              <a:ext uri="{FF2B5EF4-FFF2-40B4-BE49-F238E27FC236}">
                <a16:creationId xmlns:a16="http://schemas.microsoft.com/office/drawing/2014/main" xmlns="" id="{A09A0474-1169-48B6-882D-42A73BACC2A2}"/>
              </a:ext>
            </a:extLst>
          </p:cNvPr>
          <p:cNvSpPr>
            <a:spLocks noChangeArrowheads="1"/>
          </p:cNvSpPr>
          <p:nvPr/>
        </p:nvSpPr>
        <p:spPr bwMode="auto">
          <a:xfrm>
            <a:off x="7893050" y="5530850"/>
            <a:ext cx="952500" cy="685800"/>
          </a:xfrm>
          <a:prstGeom prst="rect">
            <a:avLst/>
          </a:prstGeom>
          <a:solidFill>
            <a:srgbClr val="99CC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4347" name="Rectangle 80">
            <a:extLst>
              <a:ext uri="{FF2B5EF4-FFF2-40B4-BE49-F238E27FC236}">
                <a16:creationId xmlns:a16="http://schemas.microsoft.com/office/drawing/2014/main" xmlns="" id="{D69106B8-4F9D-447B-A0E3-F647C4B0A6A3}"/>
              </a:ext>
            </a:extLst>
          </p:cNvPr>
          <p:cNvSpPr>
            <a:spLocks noChangeArrowheads="1"/>
          </p:cNvSpPr>
          <p:nvPr/>
        </p:nvSpPr>
        <p:spPr bwMode="auto">
          <a:xfrm>
            <a:off x="7867650" y="5819775"/>
            <a:ext cx="971550" cy="390525"/>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lgn="ctr">
              <a:spcBef>
                <a:spcPct val="0"/>
              </a:spcBef>
              <a:buFontTx/>
              <a:buNone/>
            </a:pPr>
            <a:endParaRPr lang="en-US" altLang="en-US" sz="1600">
              <a:solidFill>
                <a:schemeClr val="tx1"/>
              </a:solidFill>
              <a:latin typeface="Arial" panose="020B0604020202020204" pitchFamily="34" charset="0"/>
            </a:endParaRPr>
          </a:p>
        </p:txBody>
      </p:sp>
      <p:sp>
        <p:nvSpPr>
          <p:cNvPr id="54348" name="Line 99">
            <a:extLst>
              <a:ext uri="{FF2B5EF4-FFF2-40B4-BE49-F238E27FC236}">
                <a16:creationId xmlns:a16="http://schemas.microsoft.com/office/drawing/2014/main" xmlns="" id="{3F760C36-AD6F-4C42-A6CC-6AC035D2B0ED}"/>
              </a:ext>
            </a:extLst>
          </p:cNvPr>
          <p:cNvSpPr>
            <a:spLocks noChangeShapeType="1"/>
          </p:cNvSpPr>
          <p:nvPr/>
        </p:nvSpPr>
        <p:spPr bwMode="auto">
          <a:xfrm>
            <a:off x="3124200" y="2076450"/>
            <a:ext cx="0" cy="1714500"/>
          </a:xfrm>
          <a:prstGeom prst="line">
            <a:avLst/>
          </a:prstGeom>
          <a:noFill/>
          <a:ln w="190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49" name="Line 100">
            <a:extLst>
              <a:ext uri="{FF2B5EF4-FFF2-40B4-BE49-F238E27FC236}">
                <a16:creationId xmlns:a16="http://schemas.microsoft.com/office/drawing/2014/main" xmlns="" id="{66500ADB-1905-407A-8B30-2527723E2955}"/>
              </a:ext>
            </a:extLst>
          </p:cNvPr>
          <p:cNvSpPr>
            <a:spLocks noChangeShapeType="1"/>
          </p:cNvSpPr>
          <p:nvPr/>
        </p:nvSpPr>
        <p:spPr bwMode="auto">
          <a:xfrm>
            <a:off x="3314700" y="2095500"/>
            <a:ext cx="19050" cy="381000"/>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50" name="Line 101">
            <a:extLst>
              <a:ext uri="{FF2B5EF4-FFF2-40B4-BE49-F238E27FC236}">
                <a16:creationId xmlns:a16="http://schemas.microsoft.com/office/drawing/2014/main" xmlns="" id="{A5681746-5032-4A92-A9B1-AE62381C07E4}"/>
              </a:ext>
            </a:extLst>
          </p:cNvPr>
          <p:cNvSpPr>
            <a:spLocks noChangeShapeType="1"/>
          </p:cNvSpPr>
          <p:nvPr/>
        </p:nvSpPr>
        <p:spPr bwMode="auto">
          <a:xfrm>
            <a:off x="3124200" y="2800350"/>
            <a:ext cx="0" cy="228600"/>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51" name="Line 102">
            <a:extLst>
              <a:ext uri="{FF2B5EF4-FFF2-40B4-BE49-F238E27FC236}">
                <a16:creationId xmlns:a16="http://schemas.microsoft.com/office/drawing/2014/main" xmlns="" id="{004226BC-86F0-401D-91A0-7AB21AF344F9}"/>
              </a:ext>
            </a:extLst>
          </p:cNvPr>
          <p:cNvSpPr>
            <a:spLocks noChangeShapeType="1"/>
          </p:cNvSpPr>
          <p:nvPr/>
        </p:nvSpPr>
        <p:spPr bwMode="auto">
          <a:xfrm>
            <a:off x="4591050" y="3467100"/>
            <a:ext cx="0" cy="990600"/>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52" name="Line 103">
            <a:extLst>
              <a:ext uri="{FF2B5EF4-FFF2-40B4-BE49-F238E27FC236}">
                <a16:creationId xmlns:a16="http://schemas.microsoft.com/office/drawing/2014/main" xmlns="" id="{7F183C53-0C53-4468-924A-E45AB5A96988}"/>
              </a:ext>
            </a:extLst>
          </p:cNvPr>
          <p:cNvSpPr>
            <a:spLocks noChangeShapeType="1"/>
          </p:cNvSpPr>
          <p:nvPr/>
        </p:nvSpPr>
        <p:spPr bwMode="auto">
          <a:xfrm>
            <a:off x="6915150" y="4857750"/>
            <a:ext cx="38100" cy="28575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53" name="Line 104">
            <a:extLst>
              <a:ext uri="{FF2B5EF4-FFF2-40B4-BE49-F238E27FC236}">
                <a16:creationId xmlns:a16="http://schemas.microsoft.com/office/drawing/2014/main" xmlns="" id="{1F3B2D83-B862-4693-81FC-50C7C630DDF1}"/>
              </a:ext>
            </a:extLst>
          </p:cNvPr>
          <p:cNvSpPr>
            <a:spLocks noChangeShapeType="1"/>
          </p:cNvSpPr>
          <p:nvPr/>
        </p:nvSpPr>
        <p:spPr bwMode="auto">
          <a:xfrm>
            <a:off x="7905750" y="5505450"/>
            <a:ext cx="0" cy="3048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54" name="Rectangle 105">
            <a:extLst>
              <a:ext uri="{FF2B5EF4-FFF2-40B4-BE49-F238E27FC236}">
                <a16:creationId xmlns:a16="http://schemas.microsoft.com/office/drawing/2014/main" xmlns="" id="{3DA7E734-F66D-498E-A4BD-14FC0A854132}"/>
              </a:ext>
            </a:extLst>
          </p:cNvPr>
          <p:cNvSpPr>
            <a:spLocks noChangeArrowheads="1"/>
          </p:cNvSpPr>
          <p:nvPr/>
        </p:nvSpPr>
        <p:spPr bwMode="auto">
          <a:xfrm>
            <a:off x="3257550" y="3771900"/>
            <a:ext cx="1352550" cy="40005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4355" name="Rectangle 106">
            <a:extLst>
              <a:ext uri="{FF2B5EF4-FFF2-40B4-BE49-F238E27FC236}">
                <a16:creationId xmlns:a16="http://schemas.microsoft.com/office/drawing/2014/main" xmlns="" id="{824EA340-4974-4A69-A6D7-DB2271189AD0}"/>
              </a:ext>
            </a:extLst>
          </p:cNvPr>
          <p:cNvSpPr>
            <a:spLocks noChangeArrowheads="1"/>
          </p:cNvSpPr>
          <p:nvPr/>
        </p:nvSpPr>
        <p:spPr bwMode="auto">
          <a:xfrm>
            <a:off x="4057650" y="2400300"/>
            <a:ext cx="571500" cy="381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4356" name="Text Box 107">
            <a:extLst>
              <a:ext uri="{FF2B5EF4-FFF2-40B4-BE49-F238E27FC236}">
                <a16:creationId xmlns:a16="http://schemas.microsoft.com/office/drawing/2014/main" xmlns="" id="{F459BDAE-9CB2-4403-9534-5FBD2A00AB59}"/>
              </a:ext>
            </a:extLst>
          </p:cNvPr>
          <p:cNvSpPr txBox="1">
            <a:spLocks noChangeArrowheads="1"/>
          </p:cNvSpPr>
          <p:nvPr/>
        </p:nvSpPr>
        <p:spPr bwMode="auto">
          <a:xfrm>
            <a:off x="288925" y="5637213"/>
            <a:ext cx="160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r>
              <a:rPr lang="en-GB" altLang="en-US" sz="1800">
                <a:solidFill>
                  <a:srgbClr val="000000"/>
                </a:solidFill>
                <a:latin typeface="Arial" panose="020B0604020202020204" pitchFamily="34" charset="0"/>
              </a:rPr>
              <a:t>Draft changes</a:t>
            </a:r>
          </a:p>
        </p:txBody>
      </p:sp>
      <p:sp>
        <p:nvSpPr>
          <p:cNvPr id="54357" name="Text Box 109">
            <a:extLst>
              <a:ext uri="{FF2B5EF4-FFF2-40B4-BE49-F238E27FC236}">
                <a16:creationId xmlns:a16="http://schemas.microsoft.com/office/drawing/2014/main" xmlns="" id="{34F34CBA-435B-47E0-9527-2C4D2C1DA9FB}"/>
              </a:ext>
            </a:extLst>
          </p:cNvPr>
          <p:cNvSpPr txBox="1">
            <a:spLocks noChangeArrowheads="1"/>
          </p:cNvSpPr>
          <p:nvPr/>
        </p:nvSpPr>
        <p:spPr bwMode="auto">
          <a:xfrm>
            <a:off x="3184525" y="1731963"/>
            <a:ext cx="450850" cy="366712"/>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r>
              <a:rPr lang="en-GB" altLang="en-US" sz="1800">
                <a:solidFill>
                  <a:srgbClr val="000000"/>
                </a:solidFill>
                <a:latin typeface="Arial" panose="020B0604020202020204" pitchFamily="34" charset="0"/>
              </a:rPr>
              <a:t>LT</a:t>
            </a:r>
          </a:p>
        </p:txBody>
      </p:sp>
      <p:sp>
        <p:nvSpPr>
          <p:cNvPr id="54358" name="Text Box 110">
            <a:extLst>
              <a:ext uri="{FF2B5EF4-FFF2-40B4-BE49-F238E27FC236}">
                <a16:creationId xmlns:a16="http://schemas.microsoft.com/office/drawing/2014/main" xmlns="" id="{68A7B0BF-3623-4E9B-A97D-97A0C41378A4}"/>
              </a:ext>
            </a:extLst>
          </p:cNvPr>
          <p:cNvSpPr txBox="1">
            <a:spLocks noChangeArrowheads="1"/>
          </p:cNvSpPr>
          <p:nvPr/>
        </p:nvSpPr>
        <p:spPr bwMode="auto">
          <a:xfrm>
            <a:off x="4956175" y="2398713"/>
            <a:ext cx="476250" cy="366712"/>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r>
              <a:rPr lang="en-GB" altLang="en-US" sz="1800">
                <a:solidFill>
                  <a:srgbClr val="000000"/>
                </a:solidFill>
                <a:latin typeface="Arial" panose="020B0604020202020204" pitchFamily="34" charset="0"/>
              </a:rPr>
              <a:t>TA</a:t>
            </a:r>
          </a:p>
        </p:txBody>
      </p:sp>
      <p:sp>
        <p:nvSpPr>
          <p:cNvPr id="54359" name="Text Box 111">
            <a:extLst>
              <a:ext uri="{FF2B5EF4-FFF2-40B4-BE49-F238E27FC236}">
                <a16:creationId xmlns:a16="http://schemas.microsoft.com/office/drawing/2014/main" xmlns="" id="{5EE852EC-22E3-4B2D-BF8D-3DA0D84256B9}"/>
              </a:ext>
            </a:extLst>
          </p:cNvPr>
          <p:cNvSpPr txBox="1">
            <a:spLocks noChangeArrowheads="1"/>
          </p:cNvSpPr>
          <p:nvPr/>
        </p:nvSpPr>
        <p:spPr bwMode="auto">
          <a:xfrm>
            <a:off x="4962525" y="3014663"/>
            <a:ext cx="450850" cy="366712"/>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r>
              <a:rPr lang="en-GB" altLang="en-US" sz="1800">
                <a:solidFill>
                  <a:srgbClr val="000000"/>
                </a:solidFill>
                <a:latin typeface="Arial" panose="020B0604020202020204" pitchFamily="34" charset="0"/>
              </a:rPr>
              <a:t>LT</a:t>
            </a:r>
          </a:p>
        </p:txBody>
      </p:sp>
      <p:sp>
        <p:nvSpPr>
          <p:cNvPr id="54360" name="Text Box 112">
            <a:extLst>
              <a:ext uri="{FF2B5EF4-FFF2-40B4-BE49-F238E27FC236}">
                <a16:creationId xmlns:a16="http://schemas.microsoft.com/office/drawing/2014/main" xmlns="" id="{4009F704-227A-4275-B004-BE828B0A6C12}"/>
              </a:ext>
            </a:extLst>
          </p:cNvPr>
          <p:cNvSpPr txBox="1">
            <a:spLocks noChangeArrowheads="1"/>
          </p:cNvSpPr>
          <p:nvPr/>
        </p:nvSpPr>
        <p:spPr bwMode="auto">
          <a:xfrm>
            <a:off x="5038725" y="3757613"/>
            <a:ext cx="476250" cy="366712"/>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r>
              <a:rPr lang="en-GB" altLang="en-US" sz="1800">
                <a:solidFill>
                  <a:srgbClr val="000000"/>
                </a:solidFill>
                <a:latin typeface="Arial" panose="020B0604020202020204" pitchFamily="34" charset="0"/>
              </a:rPr>
              <a:t>TA</a:t>
            </a:r>
          </a:p>
        </p:txBody>
      </p:sp>
      <p:sp>
        <p:nvSpPr>
          <p:cNvPr id="54361" name="Text Box 113">
            <a:extLst>
              <a:ext uri="{FF2B5EF4-FFF2-40B4-BE49-F238E27FC236}">
                <a16:creationId xmlns:a16="http://schemas.microsoft.com/office/drawing/2014/main" xmlns="" id="{B0F4BC9C-AE3F-4242-97D2-B13225444940}"/>
              </a:ext>
            </a:extLst>
          </p:cNvPr>
          <p:cNvSpPr txBox="1">
            <a:spLocks noChangeArrowheads="1"/>
          </p:cNvSpPr>
          <p:nvPr/>
        </p:nvSpPr>
        <p:spPr bwMode="auto">
          <a:xfrm>
            <a:off x="7978775" y="5116513"/>
            <a:ext cx="450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r>
              <a:rPr lang="en-GB" altLang="en-US" sz="1800">
                <a:solidFill>
                  <a:srgbClr val="000000"/>
                </a:solidFill>
                <a:latin typeface="Arial" panose="020B0604020202020204" pitchFamily="34" charset="0"/>
              </a:rPr>
              <a:t>LT</a:t>
            </a:r>
          </a:p>
        </p:txBody>
      </p:sp>
      <p:sp>
        <p:nvSpPr>
          <p:cNvPr id="54362" name="Text Box 114">
            <a:extLst>
              <a:ext uri="{FF2B5EF4-FFF2-40B4-BE49-F238E27FC236}">
                <a16:creationId xmlns:a16="http://schemas.microsoft.com/office/drawing/2014/main" xmlns="" id="{8CDB5E4E-CFF8-47B8-BC3B-846C784E1095}"/>
              </a:ext>
            </a:extLst>
          </p:cNvPr>
          <p:cNvSpPr txBox="1">
            <a:spLocks noChangeArrowheads="1"/>
          </p:cNvSpPr>
          <p:nvPr/>
        </p:nvSpPr>
        <p:spPr bwMode="auto">
          <a:xfrm>
            <a:off x="8347075" y="5846763"/>
            <a:ext cx="450850" cy="366712"/>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r>
              <a:rPr lang="en-GB" altLang="en-US" sz="1800">
                <a:solidFill>
                  <a:srgbClr val="000000"/>
                </a:solidFill>
                <a:latin typeface="Arial" panose="020B0604020202020204" pitchFamily="34" charset="0"/>
              </a:rPr>
              <a:t>LT</a:t>
            </a:r>
          </a:p>
        </p:txBody>
      </p:sp>
      <p:sp>
        <p:nvSpPr>
          <p:cNvPr id="54363" name="Text Box 115">
            <a:extLst>
              <a:ext uri="{FF2B5EF4-FFF2-40B4-BE49-F238E27FC236}">
                <a16:creationId xmlns:a16="http://schemas.microsoft.com/office/drawing/2014/main" xmlns="" id="{44718486-3FB1-4F7D-AF9E-F624B3F1B2E6}"/>
              </a:ext>
            </a:extLst>
          </p:cNvPr>
          <p:cNvSpPr txBox="1">
            <a:spLocks noChangeArrowheads="1"/>
          </p:cNvSpPr>
          <p:nvPr/>
        </p:nvSpPr>
        <p:spPr bwMode="auto">
          <a:xfrm>
            <a:off x="6988175" y="4487863"/>
            <a:ext cx="47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r>
              <a:rPr lang="en-GB" altLang="en-US" sz="1800">
                <a:solidFill>
                  <a:schemeClr val="accent5">
                    <a:lumMod val="60000"/>
                    <a:lumOff val="40000"/>
                  </a:schemeClr>
                </a:solidFill>
                <a:latin typeface="Arial" panose="020B0604020202020204" pitchFamily="34" charset="0"/>
              </a:rPr>
              <a:t>TA</a:t>
            </a:r>
          </a:p>
        </p:txBody>
      </p:sp>
      <p:sp>
        <p:nvSpPr>
          <p:cNvPr id="54364" name="Text Box 116">
            <a:extLst>
              <a:ext uri="{FF2B5EF4-FFF2-40B4-BE49-F238E27FC236}">
                <a16:creationId xmlns:a16="http://schemas.microsoft.com/office/drawing/2014/main" xmlns="" id="{9DAE89AF-5488-4659-AB63-97A7B49B173E}"/>
              </a:ext>
            </a:extLst>
          </p:cNvPr>
          <p:cNvSpPr txBox="1">
            <a:spLocks noChangeArrowheads="1"/>
          </p:cNvSpPr>
          <p:nvPr/>
        </p:nvSpPr>
        <p:spPr bwMode="auto">
          <a:xfrm>
            <a:off x="6862762" y="293911"/>
            <a:ext cx="2317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r>
              <a:rPr lang="en-GB" altLang="en-US" sz="1800" dirty="0">
                <a:solidFill>
                  <a:srgbClr val="000000"/>
                </a:solidFill>
                <a:latin typeface="Arial" panose="020B0604020202020204" pitchFamily="34" charset="0"/>
              </a:rPr>
              <a:t>LT = lead tester</a:t>
            </a:r>
          </a:p>
        </p:txBody>
      </p:sp>
      <p:sp>
        <p:nvSpPr>
          <p:cNvPr id="54365" name="Text Box 117">
            <a:extLst>
              <a:ext uri="{FF2B5EF4-FFF2-40B4-BE49-F238E27FC236}">
                <a16:creationId xmlns:a16="http://schemas.microsoft.com/office/drawing/2014/main" xmlns="" id="{152730AA-CF58-4816-9766-F94CC7D289AA}"/>
              </a:ext>
            </a:extLst>
          </p:cNvPr>
          <p:cNvSpPr txBox="1">
            <a:spLocks noChangeArrowheads="1"/>
          </p:cNvSpPr>
          <p:nvPr/>
        </p:nvSpPr>
        <p:spPr bwMode="auto">
          <a:xfrm>
            <a:off x="6792912" y="686024"/>
            <a:ext cx="2374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eaLnBrk="1" hangingPunct="1">
              <a:spcBef>
                <a:spcPct val="0"/>
              </a:spcBef>
              <a:buFontTx/>
              <a:buNone/>
            </a:pPr>
            <a:r>
              <a:rPr lang="en-GB" altLang="en-US" sz="1800" dirty="0">
                <a:solidFill>
                  <a:srgbClr val="000000"/>
                </a:solidFill>
                <a:latin typeface="Arial" panose="020B0604020202020204" pitchFamily="34" charset="0"/>
              </a:rPr>
              <a:t>TA = testing assistant</a:t>
            </a:r>
          </a:p>
        </p:txBody>
      </p:sp>
      <p:sp>
        <p:nvSpPr>
          <p:cNvPr id="54366" name="Line 118">
            <a:extLst>
              <a:ext uri="{FF2B5EF4-FFF2-40B4-BE49-F238E27FC236}">
                <a16:creationId xmlns:a16="http://schemas.microsoft.com/office/drawing/2014/main" xmlns="" id="{674140A3-7A4C-4CA4-BD41-B6A116A95419}"/>
              </a:ext>
            </a:extLst>
          </p:cNvPr>
          <p:cNvSpPr>
            <a:spLocks noChangeShapeType="1"/>
          </p:cNvSpPr>
          <p:nvPr/>
        </p:nvSpPr>
        <p:spPr bwMode="auto">
          <a:xfrm>
            <a:off x="3143250" y="2095500"/>
            <a:ext cx="228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a:extLst>
              <a:ext uri="{FF2B5EF4-FFF2-40B4-BE49-F238E27FC236}">
                <a16:creationId xmlns:a16="http://schemas.microsoft.com/office/drawing/2014/main" xmlns="" id="{23376745-6C5B-41B5-A1D5-5E56127EA585}"/>
              </a:ext>
            </a:extLst>
          </p:cNvPr>
          <p:cNvSpPr>
            <a:spLocks noGrp="1" noChangeArrowheads="1"/>
          </p:cNvSpPr>
          <p:nvPr>
            <p:ph type="title"/>
          </p:nvPr>
        </p:nvSpPr>
        <p:spPr/>
        <p:txBody>
          <a:bodyPr/>
          <a:lstStyle/>
          <a:p>
            <a:pPr eaLnBrk="1" hangingPunct="1"/>
            <a:r>
              <a:rPr lang="en-US" altLang="en-US" sz="4000" b="1"/>
              <a:t>Step 8: Review/publicise plan</a:t>
            </a:r>
          </a:p>
        </p:txBody>
      </p:sp>
      <p:sp>
        <p:nvSpPr>
          <p:cNvPr id="56324" name="Rectangle 3">
            <a:extLst>
              <a:ext uri="{FF2B5EF4-FFF2-40B4-BE49-F238E27FC236}">
                <a16:creationId xmlns:a16="http://schemas.microsoft.com/office/drawing/2014/main" xmlns="" id="{CB4CA2F8-8988-4865-8C21-DDEC421B71FB}"/>
              </a:ext>
            </a:extLst>
          </p:cNvPr>
          <p:cNvSpPr>
            <a:spLocks noGrp="1" noChangeArrowheads="1"/>
          </p:cNvSpPr>
          <p:nvPr>
            <p:ph idx="1"/>
          </p:nvPr>
        </p:nvSpPr>
        <p:spPr>
          <a:xfrm>
            <a:off x="685800" y="1981200"/>
            <a:ext cx="7772400" cy="2228850"/>
          </a:xfrm>
        </p:spPr>
        <p:txBody>
          <a:bodyPr/>
          <a:lstStyle/>
          <a:p>
            <a:pPr eaLnBrk="1" hangingPunct="1"/>
            <a:r>
              <a:rPr lang="en-US" altLang="en-US"/>
              <a:t>8.1 Review quality aspects of project plan</a:t>
            </a:r>
          </a:p>
          <a:p>
            <a:pPr eaLnBrk="1" hangingPunct="1"/>
            <a:r>
              <a:rPr lang="en-US" altLang="en-US"/>
              <a:t>8.2 Document plan and obtain agreement</a:t>
            </a:r>
          </a:p>
        </p:txBody>
      </p:sp>
      <p:sp>
        <p:nvSpPr>
          <p:cNvPr id="56322" name="Slide Number Placeholder 3">
            <a:extLst>
              <a:ext uri="{FF2B5EF4-FFF2-40B4-BE49-F238E27FC236}">
                <a16:creationId xmlns:a16="http://schemas.microsoft.com/office/drawing/2014/main" xmlns="" id="{B4A6548D-2781-491C-A39A-29DFD24A8317}"/>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spcBef>
                <a:spcPct val="0"/>
              </a:spcBef>
              <a:buFontTx/>
              <a:buNone/>
            </a:pPr>
            <a:fld id="{C29B6A26-D8DA-478C-918E-F76CE160E993}" type="slidenum">
              <a:rPr lang="en-US" altLang="en-US" sz="1400" smtClean="0">
                <a:solidFill>
                  <a:schemeClr val="tx1"/>
                </a:solidFill>
                <a:latin typeface="Times New Roman" panose="02020603050405020304" pitchFamily="18" charset="0"/>
              </a:rPr>
              <a:pPr>
                <a:spcBef>
                  <a:spcPct val="0"/>
                </a:spcBef>
                <a:buFontTx/>
                <a:buNone/>
              </a:pPr>
              <a:t>24</a:t>
            </a:fld>
            <a:endParaRPr lang="en-US" altLang="en-US" sz="1400">
              <a:solidFill>
                <a:schemeClr val="tx1"/>
              </a:solidFill>
              <a:latin typeface="Times New Roman" panose="02020603050405020304" pitchFamily="18" charset="0"/>
            </a:endParaRPr>
          </a:p>
        </p:txBody>
      </p:sp>
      <p:sp>
        <p:nvSpPr>
          <p:cNvPr id="56325" name="Rectangle 4">
            <a:extLst>
              <a:ext uri="{FF2B5EF4-FFF2-40B4-BE49-F238E27FC236}">
                <a16:creationId xmlns:a16="http://schemas.microsoft.com/office/drawing/2014/main" xmlns="" id="{9CA9ABA3-405E-4EB7-8D18-C41265C56E77}"/>
              </a:ext>
            </a:extLst>
          </p:cNvPr>
          <p:cNvSpPr>
            <a:spLocks noChangeArrowheads="1"/>
          </p:cNvSpPr>
          <p:nvPr/>
        </p:nvSpPr>
        <p:spPr bwMode="auto">
          <a:xfrm>
            <a:off x="658813" y="501015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lgn="ctr" eaLnBrk="1" hangingPunct="1">
              <a:spcBef>
                <a:spcPct val="0"/>
              </a:spcBef>
              <a:buFontTx/>
              <a:buNone/>
            </a:pPr>
            <a:r>
              <a:rPr lang="en-US" altLang="en-US" sz="4000" b="1" dirty="0">
                <a:solidFill>
                  <a:srgbClr val="000000"/>
                </a:solidFill>
              </a:rPr>
              <a:t>Step 9 and 10: Execute plan and create lower level plans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1806FE-8FB4-45C5-B133-8ADF20EB9756}"/>
              </a:ext>
            </a:extLst>
          </p:cNvPr>
          <p:cNvSpPr>
            <a:spLocks noGrp="1"/>
          </p:cNvSpPr>
          <p:nvPr>
            <p:ph type="title"/>
          </p:nvPr>
        </p:nvSpPr>
        <p:spPr>
          <a:xfrm>
            <a:off x="762000" y="381000"/>
            <a:ext cx="8001000" cy="887760"/>
          </a:xfrm>
        </p:spPr>
        <p:txBody>
          <a:bodyPr>
            <a:normAutofit fontScale="90000"/>
          </a:bodyPr>
          <a:lstStyle/>
          <a:p>
            <a:r>
              <a:rPr lang="en-US" dirty="0"/>
              <a:t>Work breakdown structure - WBS</a:t>
            </a:r>
          </a:p>
        </p:txBody>
      </p:sp>
      <p:pic>
        <p:nvPicPr>
          <p:cNvPr id="4" name="Content Placeholder 3">
            <a:extLst>
              <a:ext uri="{FF2B5EF4-FFF2-40B4-BE49-F238E27FC236}">
                <a16:creationId xmlns:a16="http://schemas.microsoft.com/office/drawing/2014/main" xmlns="" id="{B737E8C5-057D-4235-8998-71041CFA8003}"/>
              </a:ext>
            </a:extLst>
          </p:cNvPr>
          <p:cNvPicPr>
            <a:picLocks noGrp="1" noChangeAspect="1"/>
          </p:cNvPicPr>
          <p:nvPr>
            <p:ph idx="1"/>
          </p:nvPr>
        </p:nvPicPr>
        <p:blipFill>
          <a:blip r:embed="rId3"/>
          <a:stretch>
            <a:fillRect/>
          </a:stretch>
        </p:blipFill>
        <p:spPr>
          <a:xfrm>
            <a:off x="685800" y="3343175"/>
            <a:ext cx="7772400" cy="2966145"/>
          </a:xfrm>
          <a:prstGeom prst="rect">
            <a:avLst/>
          </a:prstGeom>
        </p:spPr>
      </p:pic>
      <p:sp>
        <p:nvSpPr>
          <p:cNvPr id="5" name="TextBox 4">
            <a:extLst>
              <a:ext uri="{FF2B5EF4-FFF2-40B4-BE49-F238E27FC236}">
                <a16:creationId xmlns:a16="http://schemas.microsoft.com/office/drawing/2014/main" xmlns="" id="{5E776980-229B-4A12-8A4E-E2515706E75D}"/>
              </a:ext>
            </a:extLst>
          </p:cNvPr>
          <p:cNvSpPr txBox="1"/>
          <p:nvPr/>
        </p:nvSpPr>
        <p:spPr>
          <a:xfrm>
            <a:off x="899592" y="1268760"/>
            <a:ext cx="7488832" cy="2031325"/>
          </a:xfrm>
          <a:prstGeom prst="rect">
            <a:avLst/>
          </a:prstGeom>
          <a:noFill/>
        </p:spPr>
        <p:txBody>
          <a:bodyPr wrap="square" rtlCol="0">
            <a:spAutoFit/>
          </a:bodyPr>
          <a:lstStyle/>
          <a:p>
            <a:pPr algn="just"/>
            <a:r>
              <a:rPr lang="en-US" dirty="0">
                <a:solidFill>
                  <a:srgbClr val="000000"/>
                </a:solidFill>
              </a:rPr>
              <a:t>Create WBS  is  the  process  of  subdividing  project  deliverables  and  project  work  into  smaller,  more  manageable components. The key beneﬁt of this process is that it provides a framework of what has to be delivered. This process is performed once or at predeﬁned points in the project. The inputs, tools and techniques, and outputs of this process are depicted in Figure 1. which describes the data ﬂow diagram of the process.</a:t>
            </a:r>
          </a:p>
        </p:txBody>
      </p:sp>
      <p:sp>
        <p:nvSpPr>
          <p:cNvPr id="6" name="TextBox 5">
            <a:extLst>
              <a:ext uri="{FF2B5EF4-FFF2-40B4-BE49-F238E27FC236}">
                <a16:creationId xmlns:a16="http://schemas.microsoft.com/office/drawing/2014/main" xmlns="" id="{2B73E9CF-E012-432F-BFE4-00738148E5EF}"/>
              </a:ext>
            </a:extLst>
          </p:cNvPr>
          <p:cNvSpPr txBox="1"/>
          <p:nvPr/>
        </p:nvSpPr>
        <p:spPr>
          <a:xfrm>
            <a:off x="2267744" y="6381328"/>
            <a:ext cx="5472608" cy="307777"/>
          </a:xfrm>
          <a:prstGeom prst="rect">
            <a:avLst/>
          </a:prstGeom>
          <a:noFill/>
        </p:spPr>
        <p:txBody>
          <a:bodyPr wrap="square" rtlCol="0">
            <a:spAutoFit/>
          </a:bodyPr>
          <a:lstStyle/>
          <a:p>
            <a:r>
              <a:rPr lang="en-US" sz="1400" dirty="0"/>
              <a:t>Figure 1. Create WBS: Inputs, Tools &amp; Techniques, and Outputs</a:t>
            </a:r>
          </a:p>
        </p:txBody>
      </p:sp>
    </p:spTree>
    <p:extLst>
      <p:ext uri="{BB962C8B-B14F-4D97-AF65-F5344CB8AC3E}">
        <p14:creationId xmlns:p14="http://schemas.microsoft.com/office/powerpoint/2010/main" val="37140643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1806FE-8FB4-45C5-B133-8ADF20EB9756}"/>
              </a:ext>
            </a:extLst>
          </p:cNvPr>
          <p:cNvSpPr>
            <a:spLocks noGrp="1"/>
          </p:cNvSpPr>
          <p:nvPr>
            <p:ph type="title"/>
          </p:nvPr>
        </p:nvSpPr>
        <p:spPr>
          <a:xfrm>
            <a:off x="762000" y="381000"/>
            <a:ext cx="8001000" cy="887760"/>
          </a:xfrm>
        </p:spPr>
        <p:txBody>
          <a:bodyPr>
            <a:normAutofit fontScale="90000"/>
          </a:bodyPr>
          <a:lstStyle/>
          <a:p>
            <a:r>
              <a:rPr lang="en-US" dirty="0"/>
              <a:t>Work breakdown structure - WBS</a:t>
            </a:r>
          </a:p>
        </p:txBody>
      </p:sp>
      <p:sp>
        <p:nvSpPr>
          <p:cNvPr id="7" name="Content Placeholder 6">
            <a:extLst>
              <a:ext uri="{FF2B5EF4-FFF2-40B4-BE49-F238E27FC236}">
                <a16:creationId xmlns:a16="http://schemas.microsoft.com/office/drawing/2014/main" xmlns="" id="{2531CD88-FA67-4EDB-A0D3-73D9C663161C}"/>
              </a:ext>
            </a:extLst>
          </p:cNvPr>
          <p:cNvSpPr>
            <a:spLocks noGrp="1"/>
          </p:cNvSpPr>
          <p:nvPr>
            <p:ph idx="1"/>
          </p:nvPr>
        </p:nvSpPr>
        <p:spPr>
          <a:xfrm>
            <a:off x="765048" y="1268760"/>
            <a:ext cx="8001000" cy="5400600"/>
          </a:xfrm>
        </p:spPr>
        <p:txBody>
          <a:bodyPr>
            <a:noAutofit/>
          </a:bodyPr>
          <a:lstStyle/>
          <a:p>
            <a:pPr marL="0" indent="0" algn="just">
              <a:buNone/>
            </a:pPr>
            <a:r>
              <a:rPr lang="en-US" sz="1700" b="1" dirty="0"/>
              <a:t>Definition:</a:t>
            </a:r>
            <a:r>
              <a:rPr lang="en-US" sz="1700" dirty="0"/>
              <a:t> “The WBS is a hierarchical decomposition of the total scope of work to be carried out by the project team to accomplish the project objectives and create the required deliverables. “</a:t>
            </a:r>
          </a:p>
          <a:p>
            <a:pPr marL="0" indent="0" algn="just">
              <a:buNone/>
            </a:pPr>
            <a:r>
              <a:rPr lang="en-US" sz="1700" b="1" dirty="0"/>
              <a:t>Work Package:</a:t>
            </a:r>
            <a:r>
              <a:rPr lang="en-US" sz="1700" dirty="0"/>
              <a:t> The planned work is contained within the lowest level of WBS components, which are called work packages. </a:t>
            </a:r>
          </a:p>
          <a:p>
            <a:pPr marL="0" indent="0" algn="just">
              <a:buNone/>
            </a:pPr>
            <a:r>
              <a:rPr lang="en-US" sz="1700" dirty="0"/>
              <a:t>The work package is the work deﬁned at the lowest level of the WBS for which cost and duration can be estimated and managed.</a:t>
            </a:r>
          </a:p>
          <a:p>
            <a:pPr marL="0" indent="0" algn="just">
              <a:buNone/>
            </a:pPr>
            <a:r>
              <a:rPr lang="en-US" sz="1700" dirty="0"/>
              <a:t>In the context of the WBS, work refers to work products or deliverables that are the result of activity and not to the activity itself. </a:t>
            </a:r>
          </a:p>
          <a:p>
            <a:pPr marL="0" indent="0" algn="just">
              <a:buNone/>
            </a:pPr>
            <a:r>
              <a:rPr lang="en-US" sz="1700" dirty="0"/>
              <a:t>The WBS represents all product and project work, including the project management work. The total of the work at the lowest levels should roll up to the higher levels so that nothing is left out and no extra work is performed. This is sometimes called the </a:t>
            </a:r>
            <a:r>
              <a:rPr lang="en-US" sz="1700" b="1" i="1" dirty="0"/>
              <a:t>100 percent rule</a:t>
            </a:r>
            <a:r>
              <a:rPr lang="en-US" sz="1700" dirty="0"/>
              <a:t>.</a:t>
            </a:r>
          </a:p>
          <a:p>
            <a:pPr marL="0" indent="0" algn="just">
              <a:buNone/>
            </a:pPr>
            <a:r>
              <a:rPr lang="en-US" sz="1700" b="1" dirty="0"/>
              <a:t>Product Scope:</a:t>
            </a:r>
            <a:r>
              <a:rPr lang="en-US" sz="1700" dirty="0"/>
              <a:t> Requirements that relate to the product, service or result of the project. </a:t>
            </a:r>
            <a:r>
              <a:rPr lang="en-US" sz="1700" i="1" dirty="0"/>
              <a:t>Example Train terminal </a:t>
            </a:r>
            <a:r>
              <a:rPr lang="en-US" sz="1700" dirty="0"/>
              <a:t>should meet technical specifications.</a:t>
            </a:r>
            <a:endParaRPr lang="en-US" sz="1700" i="1" dirty="0"/>
          </a:p>
          <a:p>
            <a:pPr marL="0" indent="0" algn="just">
              <a:buNone/>
            </a:pPr>
            <a:r>
              <a:rPr lang="en-US" sz="1700" b="1" dirty="0"/>
              <a:t>Project Scope:</a:t>
            </a:r>
            <a:r>
              <a:rPr lang="en-US" sz="1700" dirty="0"/>
              <a:t> The work project team will do to deliver the product of the project. </a:t>
            </a:r>
            <a:r>
              <a:rPr lang="en-US" sz="1700" i="1" dirty="0"/>
              <a:t>Example Train terminal </a:t>
            </a:r>
            <a:r>
              <a:rPr lang="en-US" sz="1700" dirty="0"/>
              <a:t>should meet technical specifications plus all the work like planning, coordination , management etc.</a:t>
            </a:r>
            <a:endParaRPr lang="en-US" sz="1700" i="1" dirty="0"/>
          </a:p>
          <a:p>
            <a:pPr marL="0" indent="0" algn="just">
              <a:buNone/>
            </a:pPr>
            <a:endParaRPr lang="en-US" sz="1700" dirty="0"/>
          </a:p>
        </p:txBody>
      </p:sp>
    </p:spTree>
    <p:extLst>
      <p:ext uri="{BB962C8B-B14F-4D97-AF65-F5344CB8AC3E}">
        <p14:creationId xmlns:p14="http://schemas.microsoft.com/office/powerpoint/2010/main" val="18161854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1806FE-8FB4-45C5-B133-8ADF20EB9756}"/>
              </a:ext>
            </a:extLst>
          </p:cNvPr>
          <p:cNvSpPr>
            <a:spLocks noGrp="1"/>
          </p:cNvSpPr>
          <p:nvPr>
            <p:ph type="title"/>
          </p:nvPr>
        </p:nvSpPr>
        <p:spPr>
          <a:xfrm>
            <a:off x="611560" y="381000"/>
            <a:ext cx="8352928" cy="887760"/>
          </a:xfrm>
        </p:spPr>
        <p:txBody>
          <a:bodyPr>
            <a:noAutofit/>
          </a:bodyPr>
          <a:lstStyle/>
          <a:p>
            <a:r>
              <a:rPr lang="en-US" sz="3000" dirty="0"/>
              <a:t>WBS  - Tools and Techniques</a:t>
            </a:r>
          </a:p>
        </p:txBody>
      </p:sp>
      <p:sp>
        <p:nvSpPr>
          <p:cNvPr id="7" name="Content Placeholder 6">
            <a:extLst>
              <a:ext uri="{FF2B5EF4-FFF2-40B4-BE49-F238E27FC236}">
                <a16:creationId xmlns:a16="http://schemas.microsoft.com/office/drawing/2014/main" xmlns="" id="{2531CD88-FA67-4EDB-A0D3-73D9C663161C}"/>
              </a:ext>
            </a:extLst>
          </p:cNvPr>
          <p:cNvSpPr>
            <a:spLocks noGrp="1"/>
          </p:cNvSpPr>
          <p:nvPr>
            <p:ph idx="1"/>
          </p:nvPr>
        </p:nvSpPr>
        <p:spPr>
          <a:xfrm>
            <a:off x="765048" y="1600200"/>
            <a:ext cx="8001000" cy="4997152"/>
          </a:xfrm>
        </p:spPr>
        <p:txBody>
          <a:bodyPr>
            <a:normAutofit/>
          </a:bodyPr>
          <a:lstStyle/>
          <a:p>
            <a:pPr marL="0" indent="0" algn="just">
              <a:buNone/>
            </a:pPr>
            <a:r>
              <a:rPr lang="en-US" sz="1700" b="1" dirty="0"/>
              <a:t>Decomposition:</a:t>
            </a:r>
            <a:r>
              <a:rPr lang="en-US" sz="1700" dirty="0"/>
              <a:t>  is  a  technique  used  for  dividing  and  subdividing  the  project  scope  and  project  deliverables  into smaller, more manageable parts. The level of decomposition is often guided by the degree of control needed to effectively manage the project. </a:t>
            </a:r>
            <a:r>
              <a:rPr lang="en-US" sz="1800" dirty="0"/>
              <a:t>As the work is decomposed to greater level of details, the ability to plan, manage and control the work is enhanced. However, excessive decomposition can lead to non productive management effort, inefficient use of resources, decreased efficiency in performing the work and difficulty aggregating data over different levels of the WBS.</a:t>
            </a:r>
          </a:p>
          <a:p>
            <a:pPr marL="0" indent="0" algn="just">
              <a:buNone/>
            </a:pPr>
            <a:endParaRPr lang="en-US" sz="1700" dirty="0"/>
          </a:p>
          <a:p>
            <a:pPr marL="0" indent="0" algn="just">
              <a:buNone/>
            </a:pPr>
            <a:r>
              <a:rPr lang="en-US" sz="1700" dirty="0"/>
              <a:t>A WBS structure may be created through </a:t>
            </a:r>
            <a:r>
              <a:rPr lang="en-US" sz="1700" b="1" i="1" dirty="0"/>
              <a:t>various approaches</a:t>
            </a:r>
            <a:r>
              <a:rPr lang="en-US" sz="1700" dirty="0"/>
              <a:t>. Some of the popular methods </a:t>
            </a:r>
            <a:r>
              <a:rPr lang="en-US" sz="1700" dirty="0" smtClean="0"/>
              <a:t>include Top-down method and Bottom up approach.</a:t>
            </a:r>
            <a:endParaRPr lang="en-US" sz="1700" dirty="0"/>
          </a:p>
          <a:p>
            <a:pPr marL="0" indent="0" algn="just">
              <a:buNone/>
            </a:pPr>
            <a:r>
              <a:rPr lang="en-US" sz="1700" b="1" dirty="0"/>
              <a:t>Top-down </a:t>
            </a:r>
            <a:r>
              <a:rPr lang="en-US" sz="1700" b="1" dirty="0" err="1" smtClean="0"/>
              <a:t>approach:</a:t>
            </a:r>
            <a:r>
              <a:rPr lang="en-US" sz="1700" dirty="0" err="1" smtClean="0"/>
              <a:t>To</a:t>
            </a:r>
            <a:r>
              <a:rPr lang="en-US" sz="1700" dirty="0" smtClean="0"/>
              <a:t> </a:t>
            </a:r>
            <a:r>
              <a:rPr lang="en-US" sz="1700" dirty="0"/>
              <a:t>use the top-down approach, start with the largest items of the project and break them into their subordinate items. This process involves refining the work into greater and greater levels of detail. </a:t>
            </a:r>
            <a:r>
              <a:rPr lang="en-US" sz="1700" dirty="0" smtClean="0"/>
              <a:t>After </a:t>
            </a:r>
            <a:r>
              <a:rPr lang="en-US" sz="1700" dirty="0"/>
              <a:t>finishing the process, all resources should be assigned </a:t>
            </a:r>
            <a:r>
              <a:rPr lang="en-US" sz="1700" dirty="0" smtClean="0"/>
              <a:t>at the </a:t>
            </a:r>
            <a:r>
              <a:rPr lang="en-US" sz="1700" dirty="0"/>
              <a:t>work package level. The top-down approach is best suited to project managers who have vast technical insight and a big-picture perspective</a:t>
            </a:r>
            <a:r>
              <a:rPr lang="en-US" sz="1700" dirty="0" smtClean="0"/>
              <a:t>.</a:t>
            </a:r>
            <a:endParaRPr lang="en-US" sz="1700" dirty="0"/>
          </a:p>
          <a:p>
            <a:pPr algn="just">
              <a:buFont typeface="Wingdings" panose="05000000000000000000" pitchFamily="2" charset="2"/>
              <a:buChar char="ü"/>
            </a:pPr>
            <a:endParaRPr lang="en-US" sz="1700" dirty="0"/>
          </a:p>
        </p:txBody>
      </p:sp>
    </p:spTree>
    <p:extLst>
      <p:ext uri="{BB962C8B-B14F-4D97-AF65-F5344CB8AC3E}">
        <p14:creationId xmlns:p14="http://schemas.microsoft.com/office/powerpoint/2010/main" val="36618571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84CBC5F-D4F0-4F65-9315-C01F492331AB}" type="slidenum">
              <a:rPr lang="en-US" altLang="en-US" smtClean="0">
                <a:solidFill>
                  <a:srgbClr val="CCCCFF"/>
                </a:solidFill>
              </a:rPr>
              <a:pPr>
                <a:defRPr/>
              </a:pPr>
              <a:t>28</a:t>
            </a:fld>
            <a:endParaRPr lang="en-US" altLang="en-US">
              <a:solidFill>
                <a:srgbClr val="CCCCFF"/>
              </a:solidFill>
            </a:endParaRPr>
          </a:p>
        </p:txBody>
      </p:sp>
      <p:pic>
        <p:nvPicPr>
          <p:cNvPr id="7" name="Picture 6"/>
          <p:cNvPicPr>
            <a:picLocks noChangeAspect="1"/>
          </p:cNvPicPr>
          <p:nvPr/>
        </p:nvPicPr>
        <p:blipFill>
          <a:blip r:embed="rId3"/>
          <a:stretch>
            <a:fillRect/>
          </a:stretch>
        </p:blipFill>
        <p:spPr>
          <a:xfrm>
            <a:off x="26902" y="332656"/>
            <a:ext cx="9081602" cy="5991944"/>
          </a:xfrm>
          <a:prstGeom prst="rect">
            <a:avLst/>
          </a:prstGeom>
        </p:spPr>
      </p:pic>
    </p:spTree>
    <p:extLst>
      <p:ext uri="{BB962C8B-B14F-4D97-AF65-F5344CB8AC3E}">
        <p14:creationId xmlns:p14="http://schemas.microsoft.com/office/powerpoint/2010/main" val="3822564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332656"/>
            <a:ext cx="8604448" cy="6336704"/>
          </a:xfrm>
        </p:spPr>
        <p:txBody>
          <a:bodyPr>
            <a:noAutofit/>
          </a:bodyPr>
          <a:lstStyle/>
          <a:p>
            <a:pPr marL="0" indent="0" algn="just">
              <a:buNone/>
            </a:pPr>
            <a:r>
              <a:rPr lang="en-US" sz="1600" dirty="0"/>
              <a:t>B</a:t>
            </a:r>
            <a:r>
              <a:rPr lang="en-US" sz="1600" b="1" dirty="0"/>
              <a:t>ottom-up approach </a:t>
            </a:r>
            <a:r>
              <a:rPr lang="en-US" sz="1600" dirty="0"/>
              <a:t>can be used to group subcomponents. In the bottom-up approach, team members first identify as many specific tasks related to the project as possible. They then aggregate the specific tasks and organize them into summary activities, or higher levels in the WBS. For example, a group of people might be responsible for creating a WBS to create an e-commerce application. Instead of looking for guidelines on how to create a WBS or viewing similar projects WBSs, they could begin by </a:t>
            </a:r>
            <a:r>
              <a:rPr lang="en-US" sz="1600" dirty="0" smtClean="0"/>
              <a:t>listing </a:t>
            </a:r>
            <a:r>
              <a:rPr lang="en-US" sz="1600" dirty="0"/>
              <a:t>detailed tasks they think they would need to do in order to create the application. After listing these detailed tasks, they would group the tasks into categories. Then they would group these categories into higher-level categories. </a:t>
            </a:r>
            <a:endParaRPr lang="en-US" sz="1600" dirty="0" smtClean="0"/>
          </a:p>
          <a:p>
            <a:pPr marL="0" indent="0" algn="just">
              <a:buNone/>
            </a:pPr>
            <a:r>
              <a:rPr lang="en-US" sz="1600" dirty="0" smtClean="0"/>
              <a:t>Some </a:t>
            </a:r>
            <a:r>
              <a:rPr lang="en-US" sz="1600" dirty="0"/>
              <a:t>people have found that writing all possible tasks down on notes and then placing them on a wall helps them see all the work required for the project and develop logical groupings for performing the work. For example, a business analyst on the project team might know that they had to define user requirements and con- tent requirements for the e-commerce application. These tasks might be part of the </a:t>
            </a:r>
            <a:r>
              <a:rPr lang="en-US" sz="1600" dirty="0" smtClean="0"/>
              <a:t>requirements </a:t>
            </a:r>
            <a:r>
              <a:rPr lang="en-US" sz="1600" dirty="0"/>
              <a:t>documents they would have to create as one of the project deliverables. A hardware specialist might know they had to define system requirements and server requirements</a:t>
            </a:r>
            <a:r>
              <a:rPr lang="en-US" sz="1600" dirty="0" smtClean="0"/>
              <a:t>, which </a:t>
            </a:r>
            <a:r>
              <a:rPr lang="en-US" sz="1600" dirty="0"/>
              <a:t>would also be part of a requirements document. As a group, they might decide to put all four of these tasks under a higher-level item called define requirements that would </a:t>
            </a:r>
            <a:r>
              <a:rPr lang="en-US" sz="1600" dirty="0" smtClean="0"/>
              <a:t>result in </a:t>
            </a:r>
            <a:r>
              <a:rPr lang="en-US" sz="1600" dirty="0"/>
              <a:t>the delivery of a requirements document. Later, they might realize that defining </a:t>
            </a:r>
            <a:r>
              <a:rPr lang="en-US" sz="1600" dirty="0" smtClean="0"/>
              <a:t>requirements </a:t>
            </a:r>
            <a:r>
              <a:rPr lang="en-US" sz="1600" dirty="0"/>
              <a:t>should fall under a broader category of concept design for the e-commerce application, along with other groups of tasks related to the concept design. The bottom-up approach </a:t>
            </a:r>
            <a:r>
              <a:rPr lang="en-US" sz="1600" dirty="0" smtClean="0"/>
              <a:t>can be </a:t>
            </a:r>
            <a:r>
              <a:rPr lang="en-US" sz="1600" dirty="0"/>
              <a:t>very time-consuming, but it can also be a very effective way to create a WBS. Project managers often use the bottom-up approach for projects that represent entirely new </a:t>
            </a:r>
            <a:r>
              <a:rPr lang="en-US" sz="1600" dirty="0" smtClean="0"/>
              <a:t>systems or </a:t>
            </a:r>
            <a:r>
              <a:rPr lang="en-US" sz="1600" dirty="0"/>
              <a:t>approaches to doing a job, or to help create buy-in and synergy with a project team.</a:t>
            </a:r>
          </a:p>
          <a:p>
            <a:pPr marL="0" indent="0" algn="just">
              <a:buNone/>
            </a:pPr>
            <a:endParaRPr lang="en-US" sz="1600" dirty="0"/>
          </a:p>
        </p:txBody>
      </p:sp>
    </p:spTree>
    <p:extLst>
      <p:ext uri="{BB962C8B-B14F-4D97-AF65-F5344CB8AC3E}">
        <p14:creationId xmlns:p14="http://schemas.microsoft.com/office/powerpoint/2010/main" val="3743995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xmlns="" id="{2F72A053-9B66-4667-8760-DD5126B1A9D8}"/>
              </a:ext>
            </a:extLst>
          </p:cNvPr>
          <p:cNvSpPr>
            <a:spLocks noGrp="1" noChangeArrowheads="1"/>
          </p:cNvSpPr>
          <p:nvPr>
            <p:ph type="title"/>
          </p:nvPr>
        </p:nvSpPr>
        <p:spPr>
          <a:xfrm>
            <a:off x="762000" y="285750"/>
            <a:ext cx="7772400" cy="1143000"/>
          </a:xfrm>
        </p:spPr>
        <p:txBody>
          <a:bodyPr/>
          <a:lstStyle/>
          <a:p>
            <a:pPr eaLnBrk="1" hangingPunct="1"/>
            <a:r>
              <a:rPr lang="en-US" altLang="en-US" b="1"/>
              <a:t>‘Step Wise’ - aspirations</a:t>
            </a:r>
          </a:p>
        </p:txBody>
      </p:sp>
      <p:sp>
        <p:nvSpPr>
          <p:cNvPr id="6148" name="Rectangle 3">
            <a:extLst>
              <a:ext uri="{FF2B5EF4-FFF2-40B4-BE49-F238E27FC236}">
                <a16:creationId xmlns:a16="http://schemas.microsoft.com/office/drawing/2014/main" xmlns="" id="{A51BAE5C-1BD9-47BF-925B-8BBF97205E18}"/>
              </a:ext>
            </a:extLst>
          </p:cNvPr>
          <p:cNvSpPr>
            <a:spLocks noGrp="1" noChangeArrowheads="1"/>
          </p:cNvSpPr>
          <p:nvPr>
            <p:ph idx="1"/>
          </p:nvPr>
        </p:nvSpPr>
        <p:spPr>
          <a:xfrm>
            <a:off x="609600" y="1562100"/>
            <a:ext cx="7772400" cy="4648200"/>
          </a:xfrm>
        </p:spPr>
        <p:txBody>
          <a:bodyPr/>
          <a:lstStyle/>
          <a:p>
            <a:pPr eaLnBrk="1" hangingPunct="1"/>
            <a:r>
              <a:rPr lang="en-US" altLang="en-US"/>
              <a:t>Practicality</a:t>
            </a:r>
          </a:p>
          <a:p>
            <a:pPr lvl="1" eaLnBrk="1" hangingPunct="1"/>
            <a:r>
              <a:rPr lang="en-US" altLang="en-US"/>
              <a:t>tries to answer the question ‘what do I do now?’</a:t>
            </a:r>
          </a:p>
          <a:p>
            <a:pPr lvl="1" eaLnBrk="1" hangingPunct="1">
              <a:buFontTx/>
              <a:buNone/>
            </a:pPr>
            <a:endParaRPr lang="en-US" altLang="en-US" sz="900"/>
          </a:p>
          <a:p>
            <a:pPr eaLnBrk="1" hangingPunct="1"/>
            <a:r>
              <a:rPr lang="en-US" altLang="en-US"/>
              <a:t>Scalability </a:t>
            </a:r>
          </a:p>
          <a:p>
            <a:pPr lvl="1" eaLnBrk="1" hangingPunct="1"/>
            <a:r>
              <a:rPr lang="en-US" altLang="en-US"/>
              <a:t>useful for small project as well as large</a:t>
            </a:r>
          </a:p>
          <a:p>
            <a:pPr lvl="1" eaLnBrk="1" hangingPunct="1">
              <a:buFontTx/>
              <a:buNone/>
            </a:pPr>
            <a:endParaRPr lang="en-US" altLang="en-US" sz="900"/>
          </a:p>
          <a:p>
            <a:pPr eaLnBrk="1" hangingPunct="1"/>
            <a:r>
              <a:rPr lang="en-US" altLang="en-US"/>
              <a:t>Range of application</a:t>
            </a:r>
          </a:p>
          <a:p>
            <a:pPr eaLnBrk="1" hangingPunct="1">
              <a:buFontTx/>
              <a:buNone/>
            </a:pPr>
            <a:endParaRPr lang="en-US" altLang="en-US" sz="900"/>
          </a:p>
          <a:p>
            <a:pPr eaLnBrk="1" hangingPunct="1"/>
            <a:r>
              <a:rPr lang="en-US" altLang="en-US"/>
              <a:t>Accepted techniques</a:t>
            </a:r>
          </a:p>
          <a:p>
            <a:pPr lvl="1" eaLnBrk="1" hangingPunct="1"/>
            <a:r>
              <a:rPr lang="en-US" altLang="en-US"/>
              <a:t>e.g. borrowed from PRINCE etc</a:t>
            </a:r>
          </a:p>
        </p:txBody>
      </p:sp>
      <p:sp>
        <p:nvSpPr>
          <p:cNvPr id="6146" name="Slide Number Placeholder 3">
            <a:extLst>
              <a:ext uri="{FF2B5EF4-FFF2-40B4-BE49-F238E27FC236}">
                <a16:creationId xmlns:a16="http://schemas.microsoft.com/office/drawing/2014/main" xmlns="" id="{16DD0ED0-871A-4FE0-B9E2-FE1EC8CB5592}"/>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spcBef>
                <a:spcPct val="0"/>
              </a:spcBef>
              <a:buFontTx/>
              <a:buNone/>
            </a:pPr>
            <a:fld id="{5629B60C-06A8-4796-B0B7-37E0E9947362}" type="slidenum">
              <a:rPr lang="en-US" altLang="en-US" sz="1400" smtClean="0">
                <a:solidFill>
                  <a:schemeClr val="tx1"/>
                </a:solidFill>
                <a:latin typeface="Times New Roman" panose="02020603050405020304" pitchFamily="18" charset="0"/>
              </a:rPr>
              <a:pPr>
                <a:spcBef>
                  <a:spcPct val="0"/>
                </a:spcBef>
                <a:buFontTx/>
                <a:buNone/>
              </a:pPr>
              <a:t>3</a:t>
            </a:fld>
            <a:endParaRPr lang="en-US" altLang="en-US" sz="1400">
              <a:solidFill>
                <a:schemeClr val="tx1"/>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84CBC5F-D4F0-4F65-9315-C01F492331AB}" type="slidenum">
              <a:rPr lang="en-US" altLang="en-US" smtClean="0">
                <a:solidFill>
                  <a:srgbClr val="CCCCFF"/>
                </a:solidFill>
              </a:rPr>
              <a:pPr>
                <a:defRPr/>
              </a:pPr>
              <a:t>30</a:t>
            </a:fld>
            <a:endParaRPr lang="en-US" altLang="en-US">
              <a:solidFill>
                <a:srgbClr val="CCCCFF"/>
              </a:solidFill>
            </a:endParaRPr>
          </a:p>
        </p:txBody>
      </p:sp>
      <p:pic>
        <p:nvPicPr>
          <p:cNvPr id="5" name="Picture 4"/>
          <p:cNvPicPr>
            <a:picLocks noChangeAspect="1"/>
          </p:cNvPicPr>
          <p:nvPr/>
        </p:nvPicPr>
        <p:blipFill>
          <a:blip r:embed="rId2"/>
          <a:stretch>
            <a:fillRect/>
          </a:stretch>
        </p:blipFill>
        <p:spPr>
          <a:xfrm>
            <a:off x="179511" y="908720"/>
            <a:ext cx="8804891" cy="4969586"/>
          </a:xfrm>
          <a:prstGeom prst="rect">
            <a:avLst/>
          </a:prstGeom>
        </p:spPr>
      </p:pic>
    </p:spTree>
    <p:extLst>
      <p:ext uri="{BB962C8B-B14F-4D97-AF65-F5344CB8AC3E}">
        <p14:creationId xmlns:p14="http://schemas.microsoft.com/office/powerpoint/2010/main" val="2254558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 Disadvantages </a:t>
            </a:r>
            <a:endParaRPr lang="en-US" dirty="0"/>
          </a:p>
        </p:txBody>
      </p:sp>
      <p:sp>
        <p:nvSpPr>
          <p:cNvPr id="4" name="Slide Number Placeholder 3"/>
          <p:cNvSpPr>
            <a:spLocks noGrp="1"/>
          </p:cNvSpPr>
          <p:nvPr>
            <p:ph type="sldNum" sz="quarter" idx="10"/>
          </p:nvPr>
        </p:nvSpPr>
        <p:spPr/>
        <p:txBody>
          <a:bodyPr/>
          <a:lstStyle/>
          <a:p>
            <a:pPr>
              <a:defRPr/>
            </a:pPr>
            <a:fld id="{184CBC5F-D4F0-4F65-9315-C01F492331AB}" type="slidenum">
              <a:rPr lang="en-US" altLang="en-US" smtClean="0">
                <a:solidFill>
                  <a:srgbClr val="CCCCFF"/>
                </a:solidFill>
              </a:rPr>
              <a:pPr>
                <a:defRPr/>
              </a:pPr>
              <a:t>31</a:t>
            </a:fld>
            <a:endParaRPr lang="en-US" altLang="en-US">
              <a:solidFill>
                <a:srgbClr val="CCCCFF"/>
              </a:solidFill>
            </a:endParaRPr>
          </a:p>
        </p:txBody>
      </p:sp>
      <p:pic>
        <p:nvPicPr>
          <p:cNvPr id="5" name="Picture 4"/>
          <p:cNvPicPr>
            <a:picLocks noChangeAspect="1"/>
          </p:cNvPicPr>
          <p:nvPr/>
        </p:nvPicPr>
        <p:blipFill>
          <a:blip r:embed="rId2"/>
          <a:stretch>
            <a:fillRect/>
          </a:stretch>
        </p:blipFill>
        <p:spPr>
          <a:xfrm>
            <a:off x="-2748" y="2523661"/>
            <a:ext cx="9146748" cy="3713651"/>
          </a:xfrm>
          <a:prstGeom prst="rect">
            <a:avLst/>
          </a:prstGeom>
        </p:spPr>
      </p:pic>
    </p:spTree>
    <p:extLst>
      <p:ext uri="{BB962C8B-B14F-4D97-AF65-F5344CB8AC3E}">
        <p14:creationId xmlns:p14="http://schemas.microsoft.com/office/powerpoint/2010/main" val="41652691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u="sng" dirty="0"/>
              <a:t>Representation of WBS/decomposition</a:t>
            </a:r>
            <a:br>
              <a:rPr lang="en-US" sz="3000" b="1" u="sng" dirty="0"/>
            </a:br>
            <a:endParaRPr lang="en-US" sz="3000" dirty="0"/>
          </a:p>
        </p:txBody>
      </p:sp>
      <p:sp>
        <p:nvSpPr>
          <p:cNvPr id="3" name="Content Placeholder 2"/>
          <p:cNvSpPr>
            <a:spLocks noGrp="1"/>
          </p:cNvSpPr>
          <p:nvPr>
            <p:ph idx="1"/>
          </p:nvPr>
        </p:nvSpPr>
        <p:spPr/>
        <p:txBody>
          <a:bodyPr>
            <a:normAutofit fontScale="92500" lnSpcReduction="20000"/>
          </a:bodyPr>
          <a:lstStyle/>
          <a:p>
            <a:pPr marL="0" indent="0" algn="just">
              <a:buNone/>
            </a:pPr>
            <a:r>
              <a:rPr lang="en-US" sz="3200" dirty="0" smtClean="0"/>
              <a:t>The </a:t>
            </a:r>
            <a:r>
              <a:rPr lang="en-US" sz="3200" dirty="0"/>
              <a:t>WBS structure can be represented in a number of forms, such as:</a:t>
            </a:r>
          </a:p>
          <a:p>
            <a:pPr algn="just">
              <a:buFont typeface="Wingdings" panose="05000000000000000000" pitchFamily="2" charset="2"/>
              <a:buChar char="ü"/>
            </a:pPr>
            <a:r>
              <a:rPr lang="en-US" sz="3200" i="1" dirty="0"/>
              <a:t>Using  phases  </a:t>
            </a:r>
            <a:r>
              <a:rPr lang="en-US" sz="3200" dirty="0"/>
              <a:t>of  the  project  life  cycle  as  the  second  level  of  decomposition,  with  the  product  and  project deliverables inserted at the third level, as shown in Figure 2; (refer to next slides)</a:t>
            </a:r>
          </a:p>
          <a:p>
            <a:pPr algn="just">
              <a:buFont typeface="Wingdings" panose="05000000000000000000" pitchFamily="2" charset="2"/>
              <a:buChar char="ü"/>
            </a:pPr>
            <a:r>
              <a:rPr lang="en-US" sz="3200" i="1" dirty="0"/>
              <a:t>Using major deliverables </a:t>
            </a:r>
            <a:r>
              <a:rPr lang="en-US" sz="3200" dirty="0"/>
              <a:t>as the second level of decomposition, as shown in Figure 3; (refer to next slides)</a:t>
            </a:r>
          </a:p>
          <a:p>
            <a:pPr marL="0" indent="0">
              <a:buNone/>
            </a:pPr>
            <a:endParaRPr lang="en-US" dirty="0"/>
          </a:p>
        </p:txBody>
      </p:sp>
    </p:spTree>
    <p:extLst>
      <p:ext uri="{BB962C8B-B14F-4D97-AF65-F5344CB8AC3E}">
        <p14:creationId xmlns:p14="http://schemas.microsoft.com/office/powerpoint/2010/main" val="42944775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A8CDFE-BDF9-4537-8EA0-3F2E0980CF4B}"/>
              </a:ext>
            </a:extLst>
          </p:cNvPr>
          <p:cNvSpPr>
            <a:spLocks noGrp="1"/>
          </p:cNvSpPr>
          <p:nvPr>
            <p:ph type="title"/>
          </p:nvPr>
        </p:nvSpPr>
        <p:spPr>
          <a:xfrm>
            <a:off x="762000" y="381000"/>
            <a:ext cx="8001000" cy="773871"/>
          </a:xfrm>
        </p:spPr>
        <p:txBody>
          <a:bodyPr>
            <a:normAutofit/>
          </a:bodyPr>
          <a:lstStyle/>
          <a:p>
            <a:r>
              <a:rPr lang="en-US" sz="2600" dirty="0"/>
              <a:t>Decomposition Development Approaches –Figure 2 </a:t>
            </a:r>
          </a:p>
        </p:txBody>
      </p:sp>
      <p:pic>
        <p:nvPicPr>
          <p:cNvPr id="4" name="Content Placeholder 3">
            <a:extLst>
              <a:ext uri="{FF2B5EF4-FFF2-40B4-BE49-F238E27FC236}">
                <a16:creationId xmlns:a16="http://schemas.microsoft.com/office/drawing/2014/main" xmlns="" id="{92538F2B-469B-478B-B0E4-B0A71EB86828}"/>
              </a:ext>
            </a:extLst>
          </p:cNvPr>
          <p:cNvPicPr>
            <a:picLocks noGrp="1" noChangeAspect="1"/>
          </p:cNvPicPr>
          <p:nvPr>
            <p:ph idx="1"/>
          </p:nvPr>
        </p:nvPicPr>
        <p:blipFill>
          <a:blip r:embed="rId2"/>
          <a:stretch>
            <a:fillRect/>
          </a:stretch>
        </p:blipFill>
        <p:spPr>
          <a:xfrm>
            <a:off x="762000" y="1340769"/>
            <a:ext cx="8001000" cy="4580210"/>
          </a:xfrm>
          <a:prstGeom prst="rect">
            <a:avLst/>
          </a:prstGeom>
        </p:spPr>
      </p:pic>
      <p:sp>
        <p:nvSpPr>
          <p:cNvPr id="5" name="Rectangle 4">
            <a:extLst>
              <a:ext uri="{FF2B5EF4-FFF2-40B4-BE49-F238E27FC236}">
                <a16:creationId xmlns:a16="http://schemas.microsoft.com/office/drawing/2014/main" xmlns="" id="{1B54B7C6-256C-4180-A724-9FAA771C32EE}"/>
              </a:ext>
            </a:extLst>
          </p:cNvPr>
          <p:cNvSpPr/>
          <p:nvPr/>
        </p:nvSpPr>
        <p:spPr>
          <a:xfrm>
            <a:off x="2383532" y="5920978"/>
            <a:ext cx="4996780" cy="369332"/>
          </a:xfrm>
          <a:prstGeom prst="rect">
            <a:avLst/>
          </a:prstGeom>
        </p:spPr>
        <p:txBody>
          <a:bodyPr wrap="square">
            <a:spAutoFit/>
          </a:bodyPr>
          <a:lstStyle/>
          <a:p>
            <a:r>
              <a:rPr lang="en-US" dirty="0">
                <a:solidFill>
                  <a:srgbClr val="000000"/>
                </a:solidFill>
              </a:rPr>
              <a:t>Figure 2. Sample WBS Organized by Phase</a:t>
            </a:r>
          </a:p>
        </p:txBody>
      </p:sp>
    </p:spTree>
    <p:extLst>
      <p:ext uri="{BB962C8B-B14F-4D97-AF65-F5344CB8AC3E}">
        <p14:creationId xmlns:p14="http://schemas.microsoft.com/office/powerpoint/2010/main" val="26243915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36B70DA6-65AB-4BCA-9606-A5EDC05AEC8E}"/>
              </a:ext>
            </a:extLst>
          </p:cNvPr>
          <p:cNvSpPr>
            <a:spLocks noGrp="1"/>
          </p:cNvSpPr>
          <p:nvPr>
            <p:ph type="title"/>
          </p:nvPr>
        </p:nvSpPr>
        <p:spPr>
          <a:xfrm>
            <a:off x="762000" y="381000"/>
            <a:ext cx="8001000" cy="773871"/>
          </a:xfrm>
        </p:spPr>
        <p:txBody>
          <a:bodyPr>
            <a:normAutofit/>
          </a:bodyPr>
          <a:lstStyle/>
          <a:p>
            <a:r>
              <a:rPr lang="en-US" sz="2600" dirty="0"/>
              <a:t>Decomposition Development Approaches –Figure 3 </a:t>
            </a:r>
          </a:p>
        </p:txBody>
      </p:sp>
      <p:pic>
        <p:nvPicPr>
          <p:cNvPr id="4" name="Content Placeholder 3">
            <a:extLst>
              <a:ext uri="{FF2B5EF4-FFF2-40B4-BE49-F238E27FC236}">
                <a16:creationId xmlns:a16="http://schemas.microsoft.com/office/drawing/2014/main" xmlns="" id="{27CC77F1-5DB5-4400-9DE5-6BB1FCABC8AD}"/>
              </a:ext>
            </a:extLst>
          </p:cNvPr>
          <p:cNvPicPr>
            <a:picLocks noGrp="1" noChangeAspect="1"/>
          </p:cNvPicPr>
          <p:nvPr>
            <p:ph idx="1"/>
          </p:nvPr>
        </p:nvPicPr>
        <p:blipFill>
          <a:blip r:embed="rId2"/>
          <a:stretch>
            <a:fillRect/>
          </a:stretch>
        </p:blipFill>
        <p:spPr>
          <a:xfrm>
            <a:off x="1373296" y="1981200"/>
            <a:ext cx="6397407" cy="4114800"/>
          </a:xfrm>
          <a:prstGeom prst="rect">
            <a:avLst/>
          </a:prstGeom>
        </p:spPr>
      </p:pic>
      <p:sp>
        <p:nvSpPr>
          <p:cNvPr id="5" name="Rectangle 4">
            <a:extLst>
              <a:ext uri="{FF2B5EF4-FFF2-40B4-BE49-F238E27FC236}">
                <a16:creationId xmlns:a16="http://schemas.microsoft.com/office/drawing/2014/main" xmlns="" id="{C47FCA22-01D3-432C-B77B-899C0A0887E6}"/>
              </a:ext>
            </a:extLst>
          </p:cNvPr>
          <p:cNvSpPr/>
          <p:nvPr/>
        </p:nvSpPr>
        <p:spPr>
          <a:xfrm>
            <a:off x="2123728" y="6120619"/>
            <a:ext cx="5436096" cy="369332"/>
          </a:xfrm>
          <a:prstGeom prst="rect">
            <a:avLst/>
          </a:prstGeom>
        </p:spPr>
        <p:txBody>
          <a:bodyPr wrap="square">
            <a:spAutoFit/>
          </a:bodyPr>
          <a:lstStyle/>
          <a:p>
            <a:r>
              <a:rPr lang="en-US" dirty="0">
                <a:solidFill>
                  <a:srgbClr val="000000"/>
                </a:solidFill>
              </a:rPr>
              <a:t>Figure 3. Sample WBS with Major Deliverables</a:t>
            </a:r>
          </a:p>
        </p:txBody>
      </p:sp>
    </p:spTree>
    <p:extLst>
      <p:ext uri="{BB962C8B-B14F-4D97-AF65-F5344CB8AC3E}">
        <p14:creationId xmlns:p14="http://schemas.microsoft.com/office/powerpoint/2010/main" val="36304107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84CBC5F-D4F0-4F65-9315-C01F492331AB}" type="slidenum">
              <a:rPr lang="en-US" altLang="en-US" smtClean="0">
                <a:solidFill>
                  <a:srgbClr val="CCCCFF"/>
                </a:solidFill>
              </a:rPr>
              <a:pPr>
                <a:defRPr/>
              </a:pPr>
              <a:t>35</a:t>
            </a:fld>
            <a:endParaRPr lang="en-US" altLang="en-US">
              <a:solidFill>
                <a:srgbClr val="CCCCFF"/>
              </a:solidFill>
            </a:endParaRPr>
          </a:p>
        </p:txBody>
      </p:sp>
      <p:pic>
        <p:nvPicPr>
          <p:cNvPr id="5" name="Picture 4"/>
          <p:cNvPicPr>
            <a:picLocks noChangeAspect="1"/>
          </p:cNvPicPr>
          <p:nvPr/>
        </p:nvPicPr>
        <p:blipFill>
          <a:blip r:embed="rId2"/>
          <a:stretch>
            <a:fillRect/>
          </a:stretch>
        </p:blipFill>
        <p:spPr>
          <a:xfrm>
            <a:off x="899592" y="272574"/>
            <a:ext cx="7247756" cy="6275246"/>
          </a:xfrm>
          <a:prstGeom prst="rect">
            <a:avLst/>
          </a:prstGeom>
        </p:spPr>
      </p:pic>
    </p:spTree>
    <p:extLst>
      <p:ext uri="{BB962C8B-B14F-4D97-AF65-F5344CB8AC3E}">
        <p14:creationId xmlns:p14="http://schemas.microsoft.com/office/powerpoint/2010/main" val="21449436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CAEA802-849B-4A6A-A63A-5C1F0ADAEF2C}"/>
              </a:ext>
            </a:extLst>
          </p:cNvPr>
          <p:cNvSpPr/>
          <p:nvPr/>
        </p:nvSpPr>
        <p:spPr>
          <a:xfrm>
            <a:off x="3635896" y="3581400"/>
            <a:ext cx="3467646" cy="3159968"/>
          </a:xfrm>
          <a:prstGeom prst="rect">
            <a:avLst/>
          </a:prstGeom>
          <a:noFill/>
          <a:ln>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5" name="Rectangle 2">
            <a:extLst>
              <a:ext uri="{FF2B5EF4-FFF2-40B4-BE49-F238E27FC236}">
                <a16:creationId xmlns:a16="http://schemas.microsoft.com/office/drawing/2014/main" xmlns="" id="{3F659245-46D9-4CDB-AD95-9A4F6F51C8BF}"/>
              </a:ext>
            </a:extLst>
          </p:cNvPr>
          <p:cNvSpPr>
            <a:spLocks noGrp="1" noChangeArrowheads="1"/>
          </p:cNvSpPr>
          <p:nvPr>
            <p:ph type="title"/>
          </p:nvPr>
        </p:nvSpPr>
        <p:spPr>
          <a:xfrm>
            <a:off x="539552" y="375320"/>
            <a:ext cx="7772400" cy="533400"/>
          </a:xfrm>
          <a:ln>
            <a:noFill/>
          </a:ln>
        </p:spPr>
        <p:txBody>
          <a:bodyPr>
            <a:noAutofit/>
          </a:bodyPr>
          <a:lstStyle/>
          <a:p>
            <a:pPr eaLnBrk="1" hangingPunct="1"/>
            <a:r>
              <a:rPr lang="en-US" altLang="en-US" sz="3500" dirty="0">
                <a:solidFill>
                  <a:srgbClr val="000000"/>
                </a:solidFill>
              </a:rPr>
              <a:t>‘Step Wise’ - an overview</a:t>
            </a:r>
          </a:p>
        </p:txBody>
      </p:sp>
      <p:sp>
        <p:nvSpPr>
          <p:cNvPr id="8194" name="Slide Number Placeholder 2">
            <a:extLst>
              <a:ext uri="{FF2B5EF4-FFF2-40B4-BE49-F238E27FC236}">
                <a16:creationId xmlns:a16="http://schemas.microsoft.com/office/drawing/2014/main" xmlns="" id="{F983ACF3-4C07-48C5-B2E5-79AAB9F317AB}"/>
              </a:ext>
            </a:extLst>
          </p:cNvPr>
          <p:cNvSpPr>
            <a:spLocks noGrp="1"/>
          </p:cNvSpPr>
          <p:nvPr>
            <p:ph type="sldNum" sz="quarter" idx="10"/>
          </p:nvPr>
        </p:nvSpPr>
        <p:spPr>
          <a:noFill/>
          <a:ln w="9525">
            <a:no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spcBef>
                <a:spcPct val="0"/>
              </a:spcBef>
              <a:buFontTx/>
              <a:buNone/>
            </a:pPr>
            <a:fld id="{DCC40733-F9A0-45F8-A37D-C499F41834B0}" type="slidenum">
              <a:rPr lang="en-US" altLang="en-US" sz="1400" smtClean="0">
                <a:solidFill>
                  <a:srgbClr val="000000"/>
                </a:solidFill>
                <a:latin typeface="Times New Roman" panose="02020603050405020304" pitchFamily="18" charset="0"/>
              </a:rPr>
              <a:pPr>
                <a:spcBef>
                  <a:spcPct val="0"/>
                </a:spcBef>
                <a:buFontTx/>
                <a:buNone/>
              </a:pPr>
              <a:t>4</a:t>
            </a:fld>
            <a:endParaRPr lang="en-US" altLang="en-US" sz="1400">
              <a:solidFill>
                <a:srgbClr val="000000"/>
              </a:solidFill>
              <a:latin typeface="Times New Roman" panose="02020603050405020304" pitchFamily="18" charset="0"/>
            </a:endParaRPr>
          </a:p>
        </p:txBody>
      </p:sp>
      <p:sp>
        <p:nvSpPr>
          <p:cNvPr id="8196" name="Rectangle 3">
            <a:extLst>
              <a:ext uri="{FF2B5EF4-FFF2-40B4-BE49-F238E27FC236}">
                <a16:creationId xmlns:a16="http://schemas.microsoft.com/office/drawing/2014/main" xmlns="" id="{D3D02275-6CBC-428F-90F5-EDA2149EF4EE}"/>
              </a:ext>
            </a:extLst>
          </p:cNvPr>
          <p:cNvSpPr>
            <a:spLocks noChangeArrowheads="1"/>
          </p:cNvSpPr>
          <p:nvPr/>
        </p:nvSpPr>
        <p:spPr bwMode="auto">
          <a:xfrm>
            <a:off x="4191000" y="838200"/>
            <a:ext cx="1371600" cy="60960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lgn="ctr">
              <a:spcBef>
                <a:spcPct val="0"/>
              </a:spcBef>
              <a:buFontTx/>
              <a:buNone/>
            </a:pPr>
            <a:endParaRPr lang="en-US" altLang="en-US" sz="1600">
              <a:solidFill>
                <a:srgbClr val="000000"/>
              </a:solidFill>
              <a:latin typeface="Arial" panose="020B0604020202020204" pitchFamily="34" charset="0"/>
            </a:endParaRPr>
          </a:p>
          <a:p>
            <a:pPr algn="ctr">
              <a:spcBef>
                <a:spcPct val="0"/>
              </a:spcBef>
              <a:buFontTx/>
              <a:buNone/>
            </a:pPr>
            <a:r>
              <a:rPr lang="en-US" altLang="en-US" sz="1600">
                <a:solidFill>
                  <a:srgbClr val="000000"/>
                </a:solidFill>
                <a:latin typeface="Arial" panose="020B0604020202020204" pitchFamily="34" charset="0"/>
              </a:rPr>
              <a:t>0.Select</a:t>
            </a:r>
          </a:p>
          <a:p>
            <a:pPr algn="ctr">
              <a:spcBef>
                <a:spcPct val="0"/>
              </a:spcBef>
              <a:buFontTx/>
              <a:buNone/>
            </a:pPr>
            <a:r>
              <a:rPr lang="en-US" altLang="en-US" sz="1600">
                <a:solidFill>
                  <a:srgbClr val="000000"/>
                </a:solidFill>
                <a:latin typeface="Arial" panose="020B0604020202020204" pitchFamily="34" charset="0"/>
              </a:rPr>
              <a:t> project</a:t>
            </a:r>
          </a:p>
          <a:p>
            <a:pPr algn="ctr">
              <a:spcBef>
                <a:spcPct val="0"/>
              </a:spcBef>
              <a:buFontTx/>
              <a:buNone/>
            </a:pPr>
            <a:r>
              <a:rPr lang="en-US" altLang="en-US" sz="1600">
                <a:solidFill>
                  <a:srgbClr val="000000"/>
                </a:solidFill>
                <a:latin typeface="Arial" panose="020B0604020202020204" pitchFamily="34" charset="0"/>
              </a:rPr>
              <a:t> </a:t>
            </a:r>
          </a:p>
        </p:txBody>
      </p:sp>
      <p:sp>
        <p:nvSpPr>
          <p:cNvPr id="8197" name="Rectangle 4">
            <a:extLst>
              <a:ext uri="{FF2B5EF4-FFF2-40B4-BE49-F238E27FC236}">
                <a16:creationId xmlns:a16="http://schemas.microsoft.com/office/drawing/2014/main" xmlns="" id="{5B28DD25-6B02-42F8-9A7B-8EB9F356D20A}"/>
              </a:ext>
            </a:extLst>
          </p:cNvPr>
          <p:cNvSpPr>
            <a:spLocks noChangeArrowheads="1"/>
          </p:cNvSpPr>
          <p:nvPr/>
        </p:nvSpPr>
        <p:spPr bwMode="auto">
          <a:xfrm>
            <a:off x="2133600" y="1143000"/>
            <a:ext cx="1676400" cy="60960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lgn="ctr">
              <a:spcBef>
                <a:spcPct val="0"/>
              </a:spcBef>
              <a:buFontTx/>
              <a:buNone/>
            </a:pPr>
            <a:r>
              <a:rPr lang="en-US" altLang="en-US" sz="1600">
                <a:solidFill>
                  <a:srgbClr val="000000"/>
                </a:solidFill>
                <a:latin typeface="Arial" panose="020B0604020202020204" pitchFamily="34" charset="0"/>
              </a:rPr>
              <a:t>1. Identify</a:t>
            </a:r>
          </a:p>
          <a:p>
            <a:pPr algn="ctr">
              <a:spcBef>
                <a:spcPct val="0"/>
              </a:spcBef>
              <a:buFontTx/>
              <a:buNone/>
            </a:pPr>
            <a:r>
              <a:rPr lang="en-US" altLang="en-US" sz="1600">
                <a:solidFill>
                  <a:srgbClr val="000000"/>
                </a:solidFill>
                <a:latin typeface="Arial" panose="020B0604020202020204" pitchFamily="34" charset="0"/>
              </a:rPr>
              <a:t> project objectives</a:t>
            </a:r>
            <a:endParaRPr lang="en-US" altLang="en-US" sz="1800">
              <a:solidFill>
                <a:srgbClr val="000000"/>
              </a:solidFill>
              <a:latin typeface="Arial" panose="020B0604020202020204" pitchFamily="34" charset="0"/>
            </a:endParaRPr>
          </a:p>
        </p:txBody>
      </p:sp>
      <p:sp>
        <p:nvSpPr>
          <p:cNvPr id="8198" name="Rectangle 5">
            <a:extLst>
              <a:ext uri="{FF2B5EF4-FFF2-40B4-BE49-F238E27FC236}">
                <a16:creationId xmlns:a16="http://schemas.microsoft.com/office/drawing/2014/main" xmlns="" id="{5384A681-E2FC-4271-9BCA-2F259A8609B3}"/>
              </a:ext>
            </a:extLst>
          </p:cNvPr>
          <p:cNvSpPr>
            <a:spLocks noChangeArrowheads="1"/>
          </p:cNvSpPr>
          <p:nvPr/>
        </p:nvSpPr>
        <p:spPr bwMode="auto">
          <a:xfrm>
            <a:off x="5943600" y="1066800"/>
            <a:ext cx="1676400" cy="60960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lgn="ctr">
              <a:spcBef>
                <a:spcPct val="0"/>
              </a:spcBef>
              <a:buFontTx/>
              <a:buNone/>
            </a:pPr>
            <a:r>
              <a:rPr lang="en-US" altLang="en-US" sz="1600">
                <a:solidFill>
                  <a:srgbClr val="000000"/>
                </a:solidFill>
                <a:latin typeface="Arial" panose="020B0604020202020204" pitchFamily="34" charset="0"/>
              </a:rPr>
              <a:t>2. Identify project</a:t>
            </a:r>
          </a:p>
          <a:p>
            <a:pPr algn="ctr">
              <a:spcBef>
                <a:spcPct val="0"/>
              </a:spcBef>
              <a:buFontTx/>
              <a:buNone/>
            </a:pPr>
            <a:r>
              <a:rPr lang="en-US" altLang="en-US" sz="1600">
                <a:solidFill>
                  <a:srgbClr val="000000"/>
                </a:solidFill>
                <a:latin typeface="Arial" panose="020B0604020202020204" pitchFamily="34" charset="0"/>
              </a:rPr>
              <a:t>infrastructure</a:t>
            </a:r>
            <a:endParaRPr lang="en-US" altLang="en-US" sz="2000">
              <a:solidFill>
                <a:srgbClr val="000000"/>
              </a:solidFill>
              <a:latin typeface="Arial" panose="020B0604020202020204" pitchFamily="34" charset="0"/>
            </a:endParaRPr>
          </a:p>
        </p:txBody>
      </p:sp>
      <p:sp>
        <p:nvSpPr>
          <p:cNvPr id="8199" name="Rectangle 6">
            <a:extLst>
              <a:ext uri="{FF2B5EF4-FFF2-40B4-BE49-F238E27FC236}">
                <a16:creationId xmlns:a16="http://schemas.microsoft.com/office/drawing/2014/main" xmlns="" id="{9D2F8141-D1AA-4E5F-A66E-1BE1F294990E}"/>
              </a:ext>
            </a:extLst>
          </p:cNvPr>
          <p:cNvSpPr>
            <a:spLocks noChangeArrowheads="1"/>
          </p:cNvSpPr>
          <p:nvPr/>
        </p:nvSpPr>
        <p:spPr bwMode="auto">
          <a:xfrm>
            <a:off x="3962400" y="1981200"/>
            <a:ext cx="1905000" cy="68580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lgn="ctr">
              <a:spcBef>
                <a:spcPct val="0"/>
              </a:spcBef>
              <a:buFontTx/>
              <a:buNone/>
            </a:pPr>
            <a:r>
              <a:rPr lang="en-US" altLang="en-US" sz="1600">
                <a:solidFill>
                  <a:srgbClr val="000000"/>
                </a:solidFill>
                <a:latin typeface="Arial" panose="020B0604020202020204" pitchFamily="34" charset="0"/>
              </a:rPr>
              <a:t>3. Analyse</a:t>
            </a:r>
          </a:p>
          <a:p>
            <a:pPr algn="ctr">
              <a:spcBef>
                <a:spcPct val="0"/>
              </a:spcBef>
              <a:buFontTx/>
              <a:buNone/>
            </a:pPr>
            <a:r>
              <a:rPr lang="en-US" altLang="en-US" sz="1600">
                <a:solidFill>
                  <a:srgbClr val="000000"/>
                </a:solidFill>
                <a:latin typeface="Arial" panose="020B0604020202020204" pitchFamily="34" charset="0"/>
              </a:rPr>
              <a:t>project </a:t>
            </a:r>
          </a:p>
          <a:p>
            <a:pPr algn="ctr">
              <a:spcBef>
                <a:spcPct val="0"/>
              </a:spcBef>
              <a:buFontTx/>
              <a:buNone/>
            </a:pPr>
            <a:r>
              <a:rPr lang="en-US" altLang="en-US" sz="1600">
                <a:solidFill>
                  <a:srgbClr val="000000"/>
                </a:solidFill>
                <a:latin typeface="Arial" panose="020B0604020202020204" pitchFamily="34" charset="0"/>
              </a:rPr>
              <a:t>characteristics</a:t>
            </a:r>
          </a:p>
        </p:txBody>
      </p:sp>
      <p:sp>
        <p:nvSpPr>
          <p:cNvPr id="8200" name="Rectangle 10">
            <a:extLst>
              <a:ext uri="{FF2B5EF4-FFF2-40B4-BE49-F238E27FC236}">
                <a16:creationId xmlns:a16="http://schemas.microsoft.com/office/drawing/2014/main" xmlns="" id="{0651CB98-7A6B-407D-806F-AB4C24B7CEDF}"/>
              </a:ext>
            </a:extLst>
          </p:cNvPr>
          <p:cNvSpPr>
            <a:spLocks noChangeArrowheads="1"/>
          </p:cNvSpPr>
          <p:nvPr/>
        </p:nvSpPr>
        <p:spPr bwMode="auto">
          <a:xfrm>
            <a:off x="3962400" y="2895600"/>
            <a:ext cx="1981200" cy="60960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lgn="ctr">
              <a:spcBef>
                <a:spcPct val="0"/>
              </a:spcBef>
              <a:buFontTx/>
              <a:buNone/>
            </a:pPr>
            <a:r>
              <a:rPr lang="en-US" altLang="en-US" sz="1600">
                <a:solidFill>
                  <a:srgbClr val="000000"/>
                </a:solidFill>
                <a:latin typeface="Arial" panose="020B0604020202020204" pitchFamily="34" charset="0"/>
              </a:rPr>
              <a:t>4. Identify products </a:t>
            </a:r>
          </a:p>
          <a:p>
            <a:pPr algn="ctr">
              <a:spcBef>
                <a:spcPct val="0"/>
              </a:spcBef>
              <a:buFontTx/>
              <a:buNone/>
            </a:pPr>
            <a:r>
              <a:rPr lang="en-US" altLang="en-US" sz="1600">
                <a:solidFill>
                  <a:srgbClr val="000000"/>
                </a:solidFill>
                <a:latin typeface="Arial" panose="020B0604020202020204" pitchFamily="34" charset="0"/>
              </a:rPr>
              <a:t>and activities</a:t>
            </a:r>
            <a:r>
              <a:rPr lang="en-US" altLang="en-US" sz="1800">
                <a:solidFill>
                  <a:srgbClr val="000000"/>
                </a:solidFill>
                <a:latin typeface="Arial" panose="020B0604020202020204" pitchFamily="34" charset="0"/>
              </a:rPr>
              <a:t> </a:t>
            </a:r>
          </a:p>
        </p:txBody>
      </p:sp>
      <p:sp>
        <p:nvSpPr>
          <p:cNvPr id="8201" name="Rectangle 11">
            <a:extLst>
              <a:ext uri="{FF2B5EF4-FFF2-40B4-BE49-F238E27FC236}">
                <a16:creationId xmlns:a16="http://schemas.microsoft.com/office/drawing/2014/main" xmlns="" id="{DD09265E-C5B2-4340-95F1-954B268B3F1F}"/>
              </a:ext>
            </a:extLst>
          </p:cNvPr>
          <p:cNvSpPr>
            <a:spLocks noChangeArrowheads="1"/>
          </p:cNvSpPr>
          <p:nvPr/>
        </p:nvSpPr>
        <p:spPr bwMode="auto">
          <a:xfrm>
            <a:off x="3962400" y="3657600"/>
            <a:ext cx="1981200" cy="60960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lgn="ctr">
              <a:spcBef>
                <a:spcPct val="0"/>
              </a:spcBef>
              <a:buFontTx/>
              <a:buNone/>
            </a:pPr>
            <a:r>
              <a:rPr lang="en-US" altLang="en-US" sz="1600">
                <a:solidFill>
                  <a:srgbClr val="000000"/>
                </a:solidFill>
                <a:latin typeface="Arial" panose="020B0604020202020204" pitchFamily="34" charset="0"/>
              </a:rPr>
              <a:t>5. Estimate effort </a:t>
            </a:r>
          </a:p>
          <a:p>
            <a:pPr algn="ctr">
              <a:spcBef>
                <a:spcPct val="0"/>
              </a:spcBef>
              <a:buFontTx/>
              <a:buNone/>
            </a:pPr>
            <a:r>
              <a:rPr lang="en-US" altLang="en-US" sz="1600">
                <a:solidFill>
                  <a:srgbClr val="000000"/>
                </a:solidFill>
                <a:latin typeface="Arial" panose="020B0604020202020204" pitchFamily="34" charset="0"/>
              </a:rPr>
              <a:t>for activity</a:t>
            </a:r>
            <a:r>
              <a:rPr lang="en-US" altLang="en-US" sz="1800">
                <a:solidFill>
                  <a:srgbClr val="000000"/>
                </a:solidFill>
                <a:latin typeface="Arial" panose="020B0604020202020204" pitchFamily="34" charset="0"/>
              </a:rPr>
              <a:t> </a:t>
            </a:r>
          </a:p>
        </p:txBody>
      </p:sp>
      <p:sp>
        <p:nvSpPr>
          <p:cNvPr id="8202" name="Rectangle 12">
            <a:extLst>
              <a:ext uri="{FF2B5EF4-FFF2-40B4-BE49-F238E27FC236}">
                <a16:creationId xmlns:a16="http://schemas.microsoft.com/office/drawing/2014/main" xmlns="" id="{91F86BFB-A7E8-49C5-BBA0-B2BC227C678D}"/>
              </a:ext>
            </a:extLst>
          </p:cNvPr>
          <p:cNvSpPr>
            <a:spLocks noChangeArrowheads="1"/>
          </p:cNvSpPr>
          <p:nvPr/>
        </p:nvSpPr>
        <p:spPr bwMode="auto">
          <a:xfrm>
            <a:off x="3962400" y="5943600"/>
            <a:ext cx="1981200" cy="60960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lgn="ctr">
              <a:spcBef>
                <a:spcPct val="0"/>
              </a:spcBef>
              <a:buFontTx/>
              <a:buNone/>
            </a:pPr>
            <a:r>
              <a:rPr lang="en-US" altLang="en-US" sz="1600">
                <a:solidFill>
                  <a:srgbClr val="000000"/>
                </a:solidFill>
                <a:latin typeface="Arial" panose="020B0604020202020204" pitchFamily="34" charset="0"/>
              </a:rPr>
              <a:t>8. Review/ publicize</a:t>
            </a:r>
          </a:p>
          <a:p>
            <a:pPr algn="ctr">
              <a:spcBef>
                <a:spcPct val="0"/>
              </a:spcBef>
              <a:buFontTx/>
              <a:buNone/>
            </a:pPr>
            <a:r>
              <a:rPr lang="en-US" altLang="en-US" sz="1600">
                <a:solidFill>
                  <a:srgbClr val="000000"/>
                </a:solidFill>
                <a:latin typeface="Arial" panose="020B0604020202020204" pitchFamily="34" charset="0"/>
              </a:rPr>
              <a:t>plan</a:t>
            </a:r>
            <a:r>
              <a:rPr lang="en-US" altLang="en-US" sz="1800">
                <a:solidFill>
                  <a:srgbClr val="000000"/>
                </a:solidFill>
                <a:latin typeface="Arial" panose="020B0604020202020204" pitchFamily="34" charset="0"/>
              </a:rPr>
              <a:t> </a:t>
            </a:r>
          </a:p>
        </p:txBody>
      </p:sp>
      <p:sp>
        <p:nvSpPr>
          <p:cNvPr id="8203" name="Rectangle 13">
            <a:extLst>
              <a:ext uri="{FF2B5EF4-FFF2-40B4-BE49-F238E27FC236}">
                <a16:creationId xmlns:a16="http://schemas.microsoft.com/office/drawing/2014/main" xmlns="" id="{744802C8-F12B-4FED-81F1-5BFEA0A36DD9}"/>
              </a:ext>
            </a:extLst>
          </p:cNvPr>
          <p:cNvSpPr>
            <a:spLocks noChangeArrowheads="1"/>
          </p:cNvSpPr>
          <p:nvPr/>
        </p:nvSpPr>
        <p:spPr bwMode="auto">
          <a:xfrm>
            <a:off x="3962400" y="4419600"/>
            <a:ext cx="1981200" cy="60960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lgn="ctr">
              <a:spcBef>
                <a:spcPct val="0"/>
              </a:spcBef>
              <a:buFontTx/>
              <a:buNone/>
            </a:pPr>
            <a:r>
              <a:rPr lang="en-US" altLang="en-US" sz="1600">
                <a:solidFill>
                  <a:srgbClr val="000000"/>
                </a:solidFill>
                <a:latin typeface="Arial" panose="020B0604020202020204" pitchFamily="34" charset="0"/>
              </a:rPr>
              <a:t>6. Identify activity</a:t>
            </a:r>
          </a:p>
          <a:p>
            <a:pPr algn="ctr">
              <a:spcBef>
                <a:spcPct val="0"/>
              </a:spcBef>
              <a:buFontTx/>
              <a:buNone/>
            </a:pPr>
            <a:r>
              <a:rPr lang="en-US" altLang="en-US" sz="1600">
                <a:solidFill>
                  <a:srgbClr val="000000"/>
                </a:solidFill>
                <a:latin typeface="Arial" panose="020B0604020202020204" pitchFamily="34" charset="0"/>
              </a:rPr>
              <a:t>risks</a:t>
            </a:r>
            <a:r>
              <a:rPr lang="en-US" altLang="en-US" sz="1800">
                <a:solidFill>
                  <a:srgbClr val="000000"/>
                </a:solidFill>
                <a:latin typeface="Arial" panose="020B0604020202020204" pitchFamily="34" charset="0"/>
              </a:rPr>
              <a:t> </a:t>
            </a:r>
          </a:p>
        </p:txBody>
      </p:sp>
      <p:sp>
        <p:nvSpPr>
          <p:cNvPr id="8204" name="Rectangle 14">
            <a:extLst>
              <a:ext uri="{FF2B5EF4-FFF2-40B4-BE49-F238E27FC236}">
                <a16:creationId xmlns:a16="http://schemas.microsoft.com/office/drawing/2014/main" xmlns="" id="{8428912B-8E31-4CA8-A21B-0CAD39985AC9}"/>
              </a:ext>
            </a:extLst>
          </p:cNvPr>
          <p:cNvSpPr>
            <a:spLocks noChangeArrowheads="1"/>
          </p:cNvSpPr>
          <p:nvPr/>
        </p:nvSpPr>
        <p:spPr bwMode="auto">
          <a:xfrm>
            <a:off x="3962400" y="5181600"/>
            <a:ext cx="1981200" cy="60960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lgn="ctr">
              <a:spcBef>
                <a:spcPct val="0"/>
              </a:spcBef>
              <a:buFontTx/>
              <a:buNone/>
            </a:pPr>
            <a:r>
              <a:rPr lang="en-US" altLang="en-US" sz="1600">
                <a:solidFill>
                  <a:srgbClr val="000000"/>
                </a:solidFill>
                <a:latin typeface="Arial" panose="020B0604020202020204" pitchFamily="34" charset="0"/>
              </a:rPr>
              <a:t>7. Allocate</a:t>
            </a:r>
          </a:p>
          <a:p>
            <a:pPr algn="ctr">
              <a:spcBef>
                <a:spcPct val="0"/>
              </a:spcBef>
              <a:buFontTx/>
              <a:buNone/>
            </a:pPr>
            <a:r>
              <a:rPr lang="en-US" altLang="en-US" sz="1600">
                <a:solidFill>
                  <a:srgbClr val="000000"/>
                </a:solidFill>
                <a:latin typeface="Arial" panose="020B0604020202020204" pitchFamily="34" charset="0"/>
              </a:rPr>
              <a:t>resources</a:t>
            </a:r>
            <a:r>
              <a:rPr lang="en-US" altLang="en-US" sz="1800">
                <a:solidFill>
                  <a:srgbClr val="000000"/>
                </a:solidFill>
                <a:latin typeface="Arial" panose="020B0604020202020204" pitchFamily="34" charset="0"/>
              </a:rPr>
              <a:t> </a:t>
            </a:r>
          </a:p>
        </p:txBody>
      </p:sp>
      <p:sp>
        <p:nvSpPr>
          <p:cNvPr id="8205" name="Rectangle 16">
            <a:extLst>
              <a:ext uri="{FF2B5EF4-FFF2-40B4-BE49-F238E27FC236}">
                <a16:creationId xmlns:a16="http://schemas.microsoft.com/office/drawing/2014/main" xmlns="" id="{13D32DD6-372C-4562-B0AC-70175F8310F5}"/>
              </a:ext>
            </a:extLst>
          </p:cNvPr>
          <p:cNvSpPr>
            <a:spLocks noChangeArrowheads="1"/>
          </p:cNvSpPr>
          <p:nvPr/>
        </p:nvSpPr>
        <p:spPr bwMode="auto">
          <a:xfrm>
            <a:off x="1066800" y="6019800"/>
            <a:ext cx="1981200" cy="60960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lgn="ctr">
              <a:spcBef>
                <a:spcPct val="0"/>
              </a:spcBef>
              <a:buFontTx/>
              <a:buNone/>
            </a:pPr>
            <a:r>
              <a:rPr lang="en-US" altLang="en-US" sz="1600">
                <a:solidFill>
                  <a:srgbClr val="000000"/>
                </a:solidFill>
                <a:latin typeface="Arial" panose="020B0604020202020204" pitchFamily="34" charset="0"/>
              </a:rPr>
              <a:t>9. Execute plan</a:t>
            </a:r>
            <a:r>
              <a:rPr lang="en-US" altLang="en-US" sz="1800">
                <a:solidFill>
                  <a:srgbClr val="000000"/>
                </a:solidFill>
                <a:latin typeface="Arial" panose="020B0604020202020204" pitchFamily="34" charset="0"/>
              </a:rPr>
              <a:t> </a:t>
            </a:r>
          </a:p>
        </p:txBody>
      </p:sp>
      <p:sp>
        <p:nvSpPr>
          <p:cNvPr id="8206" name="Rectangle 17">
            <a:extLst>
              <a:ext uri="{FF2B5EF4-FFF2-40B4-BE49-F238E27FC236}">
                <a16:creationId xmlns:a16="http://schemas.microsoft.com/office/drawing/2014/main" xmlns="" id="{BFDF8ADA-2182-486B-AB13-7D32015884B9}"/>
              </a:ext>
            </a:extLst>
          </p:cNvPr>
          <p:cNvSpPr>
            <a:spLocks noChangeArrowheads="1"/>
          </p:cNvSpPr>
          <p:nvPr/>
        </p:nvSpPr>
        <p:spPr bwMode="auto">
          <a:xfrm>
            <a:off x="1066800" y="5029200"/>
            <a:ext cx="1981200" cy="60960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lgn="ctr">
              <a:spcBef>
                <a:spcPct val="0"/>
              </a:spcBef>
              <a:buFontTx/>
              <a:buNone/>
            </a:pPr>
            <a:r>
              <a:rPr lang="en-US" altLang="en-US" sz="1600">
                <a:solidFill>
                  <a:srgbClr val="000000"/>
                </a:solidFill>
                <a:latin typeface="Arial" panose="020B0604020202020204" pitchFamily="34" charset="0"/>
              </a:rPr>
              <a:t>10. Lower level</a:t>
            </a:r>
          </a:p>
          <a:p>
            <a:pPr algn="ctr">
              <a:spcBef>
                <a:spcPct val="0"/>
              </a:spcBef>
              <a:buFontTx/>
              <a:buNone/>
            </a:pPr>
            <a:r>
              <a:rPr lang="en-US" altLang="en-US" sz="1600">
                <a:solidFill>
                  <a:srgbClr val="000000"/>
                </a:solidFill>
                <a:latin typeface="Arial" panose="020B0604020202020204" pitchFamily="34" charset="0"/>
              </a:rPr>
              <a:t>planning</a:t>
            </a:r>
            <a:r>
              <a:rPr lang="en-US" altLang="en-US" sz="1800">
                <a:solidFill>
                  <a:srgbClr val="000000"/>
                </a:solidFill>
                <a:latin typeface="Arial" panose="020B0604020202020204" pitchFamily="34" charset="0"/>
              </a:rPr>
              <a:t> </a:t>
            </a:r>
          </a:p>
        </p:txBody>
      </p:sp>
      <p:cxnSp>
        <p:nvCxnSpPr>
          <p:cNvPr id="8207" name="AutoShape 18">
            <a:extLst>
              <a:ext uri="{FF2B5EF4-FFF2-40B4-BE49-F238E27FC236}">
                <a16:creationId xmlns:a16="http://schemas.microsoft.com/office/drawing/2014/main" xmlns="" id="{E9EC4D87-E7E4-4B8E-BE6F-31CA9EE7BD80}"/>
              </a:ext>
            </a:extLst>
          </p:cNvPr>
          <p:cNvCxnSpPr>
            <a:cxnSpLocks noChangeShapeType="1"/>
            <a:stCxn id="8196" idx="1"/>
            <a:endCxn id="8197" idx="3"/>
          </p:cNvCxnSpPr>
          <p:nvPr/>
        </p:nvCxnSpPr>
        <p:spPr bwMode="auto">
          <a:xfrm rot="10800000" flipV="1">
            <a:off x="3810000" y="1143000"/>
            <a:ext cx="381000" cy="304800"/>
          </a:xfrm>
          <a:prstGeom prst="bentConnector3">
            <a:avLst>
              <a:gd name="adj1" fmla="val 50000"/>
            </a:avLst>
          </a:prstGeom>
          <a:noFill/>
          <a:ln w="9525">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8" name="AutoShape 19">
            <a:extLst>
              <a:ext uri="{FF2B5EF4-FFF2-40B4-BE49-F238E27FC236}">
                <a16:creationId xmlns:a16="http://schemas.microsoft.com/office/drawing/2014/main" xmlns="" id="{058A7463-3F9C-4385-8A7A-E759FDF0B38D}"/>
              </a:ext>
            </a:extLst>
          </p:cNvPr>
          <p:cNvCxnSpPr>
            <a:cxnSpLocks noChangeShapeType="1"/>
            <a:stCxn id="8196" idx="3"/>
            <a:endCxn id="8198" idx="1"/>
          </p:cNvCxnSpPr>
          <p:nvPr/>
        </p:nvCxnSpPr>
        <p:spPr bwMode="auto">
          <a:xfrm>
            <a:off x="5562600" y="1143000"/>
            <a:ext cx="381000" cy="228600"/>
          </a:xfrm>
          <a:prstGeom prst="bentConnector3">
            <a:avLst>
              <a:gd name="adj1" fmla="val 50000"/>
            </a:avLst>
          </a:prstGeom>
          <a:noFill/>
          <a:ln w="9525">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9" name="AutoShape 20">
            <a:extLst>
              <a:ext uri="{FF2B5EF4-FFF2-40B4-BE49-F238E27FC236}">
                <a16:creationId xmlns:a16="http://schemas.microsoft.com/office/drawing/2014/main" xmlns="" id="{1B560668-67CA-423A-AACA-661E024ED362}"/>
              </a:ext>
            </a:extLst>
          </p:cNvPr>
          <p:cNvCxnSpPr>
            <a:cxnSpLocks noChangeShapeType="1"/>
            <a:stCxn id="8197" idx="2"/>
            <a:endCxn id="8199" idx="1"/>
          </p:cNvCxnSpPr>
          <p:nvPr/>
        </p:nvCxnSpPr>
        <p:spPr bwMode="auto">
          <a:xfrm rot="16200000" flipH="1">
            <a:off x="3181350" y="1543050"/>
            <a:ext cx="571500" cy="990600"/>
          </a:xfrm>
          <a:prstGeom prst="bentConnector2">
            <a:avLst/>
          </a:prstGeom>
          <a:noFill/>
          <a:ln w="9525">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0" name="AutoShape 21">
            <a:extLst>
              <a:ext uri="{FF2B5EF4-FFF2-40B4-BE49-F238E27FC236}">
                <a16:creationId xmlns:a16="http://schemas.microsoft.com/office/drawing/2014/main" xmlns="" id="{3E606D78-3965-4827-AF84-E0454D45D756}"/>
              </a:ext>
            </a:extLst>
          </p:cNvPr>
          <p:cNvCxnSpPr>
            <a:cxnSpLocks noChangeShapeType="1"/>
            <a:stCxn id="8198" idx="2"/>
            <a:endCxn id="8199" idx="3"/>
          </p:cNvCxnSpPr>
          <p:nvPr/>
        </p:nvCxnSpPr>
        <p:spPr bwMode="auto">
          <a:xfrm rot="5400000">
            <a:off x="6000750" y="1543050"/>
            <a:ext cx="647700" cy="914400"/>
          </a:xfrm>
          <a:prstGeom prst="bentConnector2">
            <a:avLst/>
          </a:prstGeom>
          <a:noFill/>
          <a:ln w="1270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11" name="Line 25">
            <a:extLst>
              <a:ext uri="{FF2B5EF4-FFF2-40B4-BE49-F238E27FC236}">
                <a16:creationId xmlns:a16="http://schemas.microsoft.com/office/drawing/2014/main" xmlns="" id="{CF384960-DCF8-48D3-A643-639788EFA98E}"/>
              </a:ext>
            </a:extLst>
          </p:cNvPr>
          <p:cNvSpPr>
            <a:spLocks noChangeShapeType="1"/>
          </p:cNvSpPr>
          <p:nvPr/>
        </p:nvSpPr>
        <p:spPr bwMode="auto">
          <a:xfrm>
            <a:off x="4914900" y="3505200"/>
            <a:ext cx="0" cy="1524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8212" name="Line 27">
            <a:extLst>
              <a:ext uri="{FF2B5EF4-FFF2-40B4-BE49-F238E27FC236}">
                <a16:creationId xmlns:a16="http://schemas.microsoft.com/office/drawing/2014/main" xmlns="" id="{E72AB680-C882-4B9F-B6BD-5271F6081304}"/>
              </a:ext>
            </a:extLst>
          </p:cNvPr>
          <p:cNvSpPr>
            <a:spLocks noChangeShapeType="1"/>
          </p:cNvSpPr>
          <p:nvPr/>
        </p:nvSpPr>
        <p:spPr bwMode="auto">
          <a:xfrm>
            <a:off x="4914900" y="4267200"/>
            <a:ext cx="0" cy="1524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8213" name="Line 28">
            <a:extLst>
              <a:ext uri="{FF2B5EF4-FFF2-40B4-BE49-F238E27FC236}">
                <a16:creationId xmlns:a16="http://schemas.microsoft.com/office/drawing/2014/main" xmlns="" id="{1895F00D-D8D5-4771-A0C8-ED3C00387968}"/>
              </a:ext>
            </a:extLst>
          </p:cNvPr>
          <p:cNvSpPr>
            <a:spLocks noChangeShapeType="1"/>
          </p:cNvSpPr>
          <p:nvPr/>
        </p:nvSpPr>
        <p:spPr bwMode="auto">
          <a:xfrm>
            <a:off x="4914900" y="5029200"/>
            <a:ext cx="0" cy="1524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8214" name="Line 29">
            <a:extLst>
              <a:ext uri="{FF2B5EF4-FFF2-40B4-BE49-F238E27FC236}">
                <a16:creationId xmlns:a16="http://schemas.microsoft.com/office/drawing/2014/main" xmlns="" id="{950443A6-414A-49E3-911D-95FECDA51E6A}"/>
              </a:ext>
            </a:extLst>
          </p:cNvPr>
          <p:cNvSpPr>
            <a:spLocks noChangeShapeType="1"/>
          </p:cNvSpPr>
          <p:nvPr/>
        </p:nvSpPr>
        <p:spPr bwMode="auto">
          <a:xfrm>
            <a:off x="4914900" y="5791200"/>
            <a:ext cx="0" cy="1524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8215" name="Line 30">
            <a:extLst>
              <a:ext uri="{FF2B5EF4-FFF2-40B4-BE49-F238E27FC236}">
                <a16:creationId xmlns:a16="http://schemas.microsoft.com/office/drawing/2014/main" xmlns="" id="{EC8C2CC0-6C74-4635-847A-31D6108BF7C1}"/>
              </a:ext>
            </a:extLst>
          </p:cNvPr>
          <p:cNvSpPr>
            <a:spLocks noChangeShapeType="1"/>
          </p:cNvSpPr>
          <p:nvPr/>
        </p:nvSpPr>
        <p:spPr bwMode="auto">
          <a:xfrm flipH="1">
            <a:off x="3048000" y="6324600"/>
            <a:ext cx="9144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8216" name="Line 31">
            <a:extLst>
              <a:ext uri="{FF2B5EF4-FFF2-40B4-BE49-F238E27FC236}">
                <a16:creationId xmlns:a16="http://schemas.microsoft.com/office/drawing/2014/main" xmlns="" id="{DD3BC488-17B5-430D-ACBB-D10C11333C02}"/>
              </a:ext>
            </a:extLst>
          </p:cNvPr>
          <p:cNvSpPr>
            <a:spLocks noChangeShapeType="1"/>
          </p:cNvSpPr>
          <p:nvPr/>
        </p:nvSpPr>
        <p:spPr bwMode="auto">
          <a:xfrm flipV="1">
            <a:off x="2057400" y="5638800"/>
            <a:ext cx="0" cy="3810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8217" name="Line 32">
            <a:extLst>
              <a:ext uri="{FF2B5EF4-FFF2-40B4-BE49-F238E27FC236}">
                <a16:creationId xmlns:a16="http://schemas.microsoft.com/office/drawing/2014/main" xmlns="" id="{F2C9DCEC-0690-49AC-BEC3-F9FA99BADD73}"/>
              </a:ext>
            </a:extLst>
          </p:cNvPr>
          <p:cNvSpPr>
            <a:spLocks noChangeShapeType="1"/>
          </p:cNvSpPr>
          <p:nvPr/>
        </p:nvSpPr>
        <p:spPr bwMode="auto">
          <a:xfrm flipV="1">
            <a:off x="2057400" y="3276600"/>
            <a:ext cx="0" cy="17526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8218" name="Line 33">
            <a:extLst>
              <a:ext uri="{FF2B5EF4-FFF2-40B4-BE49-F238E27FC236}">
                <a16:creationId xmlns:a16="http://schemas.microsoft.com/office/drawing/2014/main" xmlns="" id="{EEC8ACDC-1D11-43B1-94E7-E886430D6648}"/>
              </a:ext>
            </a:extLst>
          </p:cNvPr>
          <p:cNvSpPr>
            <a:spLocks noChangeShapeType="1"/>
          </p:cNvSpPr>
          <p:nvPr/>
        </p:nvSpPr>
        <p:spPr bwMode="auto">
          <a:xfrm>
            <a:off x="2057400" y="3276600"/>
            <a:ext cx="19050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8219" name="Line 34">
            <a:extLst>
              <a:ext uri="{FF2B5EF4-FFF2-40B4-BE49-F238E27FC236}">
                <a16:creationId xmlns:a16="http://schemas.microsoft.com/office/drawing/2014/main" xmlns="" id="{50916547-3CBD-44F0-A1DA-0C14408867E6}"/>
              </a:ext>
            </a:extLst>
          </p:cNvPr>
          <p:cNvSpPr>
            <a:spLocks noChangeShapeType="1"/>
          </p:cNvSpPr>
          <p:nvPr/>
        </p:nvSpPr>
        <p:spPr bwMode="auto">
          <a:xfrm>
            <a:off x="2057400" y="4267199"/>
            <a:ext cx="1506486"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8220" name="Text Box 35">
            <a:extLst>
              <a:ext uri="{FF2B5EF4-FFF2-40B4-BE49-F238E27FC236}">
                <a16:creationId xmlns:a16="http://schemas.microsoft.com/office/drawing/2014/main" xmlns="" id="{890747CA-58C7-4D17-8257-6DD3B6090009}"/>
              </a:ext>
            </a:extLst>
          </p:cNvPr>
          <p:cNvSpPr txBox="1">
            <a:spLocks noChangeArrowheads="1"/>
          </p:cNvSpPr>
          <p:nvPr/>
        </p:nvSpPr>
        <p:spPr bwMode="auto">
          <a:xfrm>
            <a:off x="2418606" y="2924944"/>
            <a:ext cx="857250" cy="3460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spcBef>
                <a:spcPct val="0"/>
              </a:spcBef>
              <a:buFontTx/>
              <a:buNone/>
            </a:pPr>
            <a:r>
              <a:rPr lang="en-US" altLang="en-US" sz="1600" dirty="0">
                <a:solidFill>
                  <a:srgbClr val="000000"/>
                </a:solidFill>
                <a:latin typeface="Arial" panose="020B0604020202020204" pitchFamily="34" charset="0"/>
              </a:rPr>
              <a:t>Review</a:t>
            </a:r>
          </a:p>
        </p:txBody>
      </p:sp>
      <p:sp>
        <p:nvSpPr>
          <p:cNvPr id="8221" name="Text Box 36">
            <a:extLst>
              <a:ext uri="{FF2B5EF4-FFF2-40B4-BE49-F238E27FC236}">
                <a16:creationId xmlns:a16="http://schemas.microsoft.com/office/drawing/2014/main" xmlns="" id="{1A4A77AD-FF22-43D0-89C1-09F4155C9F4E}"/>
              </a:ext>
            </a:extLst>
          </p:cNvPr>
          <p:cNvSpPr txBox="1">
            <a:spLocks noChangeArrowheads="1"/>
          </p:cNvSpPr>
          <p:nvPr/>
        </p:nvSpPr>
        <p:spPr bwMode="auto">
          <a:xfrm>
            <a:off x="2069060" y="4005064"/>
            <a:ext cx="1506485" cy="2769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spcBef>
                <a:spcPct val="0"/>
              </a:spcBef>
              <a:buFontTx/>
              <a:buNone/>
            </a:pPr>
            <a:r>
              <a:rPr lang="en-US" altLang="en-US" sz="1200" dirty="0">
                <a:solidFill>
                  <a:srgbClr val="000000"/>
                </a:solidFill>
                <a:latin typeface="Arial" panose="020B0604020202020204" pitchFamily="34" charset="0"/>
              </a:rPr>
              <a:t>Lower level detail</a:t>
            </a:r>
          </a:p>
        </p:txBody>
      </p:sp>
      <p:sp>
        <p:nvSpPr>
          <p:cNvPr id="8222" name="Line 40">
            <a:extLst>
              <a:ext uri="{FF2B5EF4-FFF2-40B4-BE49-F238E27FC236}">
                <a16:creationId xmlns:a16="http://schemas.microsoft.com/office/drawing/2014/main" xmlns="" id="{2A64DE18-E0AC-45C2-9960-E596F00B9B46}"/>
              </a:ext>
            </a:extLst>
          </p:cNvPr>
          <p:cNvSpPr>
            <a:spLocks noChangeShapeType="1"/>
          </p:cNvSpPr>
          <p:nvPr/>
        </p:nvSpPr>
        <p:spPr bwMode="auto">
          <a:xfrm>
            <a:off x="5943600" y="4724400"/>
            <a:ext cx="3810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8223" name="Line 41">
            <a:extLst>
              <a:ext uri="{FF2B5EF4-FFF2-40B4-BE49-F238E27FC236}">
                <a16:creationId xmlns:a16="http://schemas.microsoft.com/office/drawing/2014/main" xmlns="" id="{775BDA8A-EE74-49A5-859A-06146EC10D0D}"/>
              </a:ext>
            </a:extLst>
          </p:cNvPr>
          <p:cNvSpPr>
            <a:spLocks noChangeShapeType="1"/>
          </p:cNvSpPr>
          <p:nvPr/>
        </p:nvSpPr>
        <p:spPr bwMode="auto">
          <a:xfrm flipV="1">
            <a:off x="6324600" y="40386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8224" name="Line 42">
            <a:extLst>
              <a:ext uri="{FF2B5EF4-FFF2-40B4-BE49-F238E27FC236}">
                <a16:creationId xmlns:a16="http://schemas.microsoft.com/office/drawing/2014/main" xmlns="" id="{027877A3-648B-4CA1-A93E-73CA3F0030E2}"/>
              </a:ext>
            </a:extLst>
          </p:cNvPr>
          <p:cNvSpPr>
            <a:spLocks noChangeShapeType="1"/>
          </p:cNvSpPr>
          <p:nvPr/>
        </p:nvSpPr>
        <p:spPr bwMode="auto">
          <a:xfrm flipH="1">
            <a:off x="5943600" y="4038600"/>
            <a:ext cx="3810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8225" name="Text Box 43">
            <a:extLst>
              <a:ext uri="{FF2B5EF4-FFF2-40B4-BE49-F238E27FC236}">
                <a16:creationId xmlns:a16="http://schemas.microsoft.com/office/drawing/2014/main" xmlns="" id="{C8E6F048-54EB-414A-901E-67803F396655}"/>
              </a:ext>
            </a:extLst>
          </p:cNvPr>
          <p:cNvSpPr txBox="1">
            <a:spLocks noChangeArrowheads="1"/>
          </p:cNvSpPr>
          <p:nvPr/>
        </p:nvSpPr>
        <p:spPr bwMode="auto">
          <a:xfrm>
            <a:off x="6312941" y="4062586"/>
            <a:ext cx="790601" cy="46166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spcBef>
                <a:spcPct val="0"/>
              </a:spcBef>
              <a:buFontTx/>
              <a:buNone/>
            </a:pPr>
            <a:r>
              <a:rPr lang="en-US" altLang="en-US" sz="1200" dirty="0">
                <a:solidFill>
                  <a:srgbClr val="000000"/>
                </a:solidFill>
                <a:latin typeface="Arial" panose="020B0604020202020204" pitchFamily="34" charset="0"/>
              </a:rPr>
              <a:t>For each</a:t>
            </a:r>
          </a:p>
          <a:p>
            <a:pPr>
              <a:spcBef>
                <a:spcPct val="0"/>
              </a:spcBef>
              <a:buFontTx/>
              <a:buNone/>
            </a:pPr>
            <a:r>
              <a:rPr lang="en-US" altLang="en-US" sz="1200" dirty="0">
                <a:solidFill>
                  <a:srgbClr val="000000"/>
                </a:solidFill>
                <a:latin typeface="Arial" panose="020B0604020202020204" pitchFamily="34" charset="0"/>
              </a:rPr>
              <a:t> activity</a:t>
            </a:r>
          </a:p>
        </p:txBody>
      </p:sp>
      <p:sp>
        <p:nvSpPr>
          <p:cNvPr id="8226" name="Line 44">
            <a:extLst>
              <a:ext uri="{FF2B5EF4-FFF2-40B4-BE49-F238E27FC236}">
                <a16:creationId xmlns:a16="http://schemas.microsoft.com/office/drawing/2014/main" xmlns="" id="{2864188E-B83C-4D5D-828F-52AF05F3B839}"/>
              </a:ext>
            </a:extLst>
          </p:cNvPr>
          <p:cNvSpPr>
            <a:spLocks noChangeShapeType="1"/>
          </p:cNvSpPr>
          <p:nvPr/>
        </p:nvSpPr>
        <p:spPr bwMode="auto">
          <a:xfrm>
            <a:off x="4914900" y="2667000"/>
            <a:ext cx="0" cy="2286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85FF6E9-07D3-49F1-B36C-5E2115A6E22F}"/>
              </a:ext>
            </a:extLst>
          </p:cNvPr>
          <p:cNvSpPr txBox="1"/>
          <p:nvPr/>
        </p:nvSpPr>
        <p:spPr>
          <a:xfrm>
            <a:off x="539552" y="332656"/>
            <a:ext cx="8496944" cy="6463308"/>
          </a:xfrm>
          <a:prstGeom prst="rect">
            <a:avLst/>
          </a:prstGeom>
          <a:noFill/>
        </p:spPr>
        <p:txBody>
          <a:bodyPr wrap="square" rtlCol="0">
            <a:spAutoFit/>
          </a:bodyPr>
          <a:lstStyle/>
          <a:p>
            <a:r>
              <a:rPr lang="en-US" sz="900" b="1" dirty="0">
                <a:solidFill>
                  <a:srgbClr val="000000"/>
                </a:solidFill>
                <a:latin typeface="Times New Roman" panose="02020603050405020304" pitchFamily="18" charset="0"/>
                <a:cs typeface="Times New Roman" panose="02020603050405020304" pitchFamily="18" charset="0"/>
              </a:rPr>
              <a:t>Step 1: Identify project scope and objectives</a:t>
            </a:r>
            <a:r>
              <a:rPr lang="en-US" sz="900" dirty="0">
                <a:solidFill>
                  <a:srgbClr val="000000"/>
                </a:solidFill>
                <a:latin typeface="Times New Roman" panose="02020603050405020304" pitchFamily="18" charset="0"/>
                <a:cs typeface="Times New Roman" panose="02020603050405020304" pitchFamily="18" charset="0"/>
              </a:rPr>
              <a:t/>
            </a:r>
            <a:br>
              <a:rPr lang="en-US" sz="900" dirty="0">
                <a:solidFill>
                  <a:srgbClr val="000000"/>
                </a:solidFill>
                <a:latin typeface="Times New Roman" panose="02020603050405020304" pitchFamily="18" charset="0"/>
                <a:cs typeface="Times New Roman" panose="02020603050405020304" pitchFamily="18" charset="0"/>
              </a:rPr>
            </a:br>
            <a:r>
              <a:rPr lang="en-US" sz="900" dirty="0">
                <a:solidFill>
                  <a:srgbClr val="000000"/>
                </a:solidFill>
                <a:latin typeface="Times New Roman" panose="02020603050405020304" pitchFamily="18" charset="0"/>
                <a:cs typeface="Times New Roman" panose="02020603050405020304" pitchFamily="18" charset="0"/>
              </a:rPr>
              <a:t>Step 1.1 : Identify objectives and practical measures of the effectiveness in meeting those objectives</a:t>
            </a:r>
            <a:br>
              <a:rPr lang="en-US" sz="900" dirty="0">
                <a:solidFill>
                  <a:srgbClr val="000000"/>
                </a:solidFill>
                <a:latin typeface="Times New Roman" panose="02020603050405020304" pitchFamily="18" charset="0"/>
                <a:cs typeface="Times New Roman" panose="02020603050405020304" pitchFamily="18" charset="0"/>
              </a:rPr>
            </a:br>
            <a:r>
              <a:rPr lang="en-US" sz="900" dirty="0">
                <a:solidFill>
                  <a:srgbClr val="000000"/>
                </a:solidFill>
                <a:latin typeface="Times New Roman" panose="02020603050405020304" pitchFamily="18" charset="0"/>
                <a:cs typeface="Times New Roman" panose="02020603050405020304" pitchFamily="18" charset="0"/>
              </a:rPr>
              <a:t>Step 1.2 : Establish  a project authority</a:t>
            </a:r>
            <a:br>
              <a:rPr lang="en-US" sz="900" dirty="0">
                <a:solidFill>
                  <a:srgbClr val="000000"/>
                </a:solidFill>
                <a:latin typeface="Times New Roman" panose="02020603050405020304" pitchFamily="18" charset="0"/>
                <a:cs typeface="Times New Roman" panose="02020603050405020304" pitchFamily="18" charset="0"/>
              </a:rPr>
            </a:br>
            <a:r>
              <a:rPr lang="en-US" sz="900" dirty="0">
                <a:solidFill>
                  <a:srgbClr val="000000"/>
                </a:solidFill>
                <a:latin typeface="Times New Roman" panose="02020603050405020304" pitchFamily="18" charset="0"/>
                <a:cs typeface="Times New Roman" panose="02020603050405020304" pitchFamily="18" charset="0"/>
              </a:rPr>
              <a:t>Step 1.3 : Stakeholder analysis - identify all stakeholders in the project and their interests.</a:t>
            </a:r>
            <a:br>
              <a:rPr lang="en-US" sz="900" dirty="0">
                <a:solidFill>
                  <a:srgbClr val="000000"/>
                </a:solidFill>
                <a:latin typeface="Times New Roman" panose="02020603050405020304" pitchFamily="18" charset="0"/>
                <a:cs typeface="Times New Roman" panose="02020603050405020304" pitchFamily="18" charset="0"/>
              </a:rPr>
            </a:br>
            <a:r>
              <a:rPr lang="en-US" sz="900" dirty="0">
                <a:solidFill>
                  <a:srgbClr val="000000"/>
                </a:solidFill>
                <a:latin typeface="Times New Roman" panose="02020603050405020304" pitchFamily="18" charset="0"/>
                <a:cs typeface="Times New Roman" panose="02020603050405020304" pitchFamily="18" charset="0"/>
              </a:rPr>
              <a:t>Step 1.4 : Modify objectives in the light of stakeholder analysis.</a:t>
            </a:r>
            <a:br>
              <a:rPr lang="en-US" sz="900" dirty="0">
                <a:solidFill>
                  <a:srgbClr val="000000"/>
                </a:solidFill>
                <a:latin typeface="Times New Roman" panose="02020603050405020304" pitchFamily="18" charset="0"/>
                <a:cs typeface="Times New Roman" panose="02020603050405020304" pitchFamily="18" charset="0"/>
              </a:rPr>
            </a:br>
            <a:r>
              <a:rPr lang="en-US" sz="900" dirty="0">
                <a:solidFill>
                  <a:srgbClr val="000000"/>
                </a:solidFill>
                <a:latin typeface="Times New Roman" panose="02020603050405020304" pitchFamily="18" charset="0"/>
                <a:cs typeface="Times New Roman" panose="02020603050405020304" pitchFamily="18" charset="0"/>
              </a:rPr>
              <a:t>Step 1.5 : Establish methods of communication with all parties.</a:t>
            </a:r>
            <a:br>
              <a:rPr lang="en-US" sz="900" dirty="0">
                <a:solidFill>
                  <a:srgbClr val="000000"/>
                </a:solidFill>
                <a:latin typeface="Times New Roman" panose="02020603050405020304" pitchFamily="18" charset="0"/>
                <a:cs typeface="Times New Roman" panose="02020603050405020304" pitchFamily="18" charset="0"/>
              </a:rPr>
            </a:br>
            <a:r>
              <a:rPr lang="en-US" sz="900" b="1" dirty="0">
                <a:solidFill>
                  <a:srgbClr val="000000"/>
                </a:solidFill>
                <a:latin typeface="Times New Roman" panose="02020603050405020304" pitchFamily="18" charset="0"/>
                <a:cs typeface="Times New Roman" panose="02020603050405020304" pitchFamily="18" charset="0"/>
              </a:rPr>
              <a:t>Step 2 : Identify project infrastructure</a:t>
            </a:r>
            <a:r>
              <a:rPr lang="en-US" sz="900" dirty="0">
                <a:solidFill>
                  <a:srgbClr val="000000"/>
                </a:solidFill>
                <a:latin typeface="Times New Roman" panose="02020603050405020304" pitchFamily="18" charset="0"/>
                <a:cs typeface="Times New Roman" panose="02020603050405020304" pitchFamily="18" charset="0"/>
              </a:rPr>
              <a:t/>
            </a:r>
            <a:br>
              <a:rPr lang="en-US" sz="900" dirty="0">
                <a:solidFill>
                  <a:srgbClr val="000000"/>
                </a:solidFill>
                <a:latin typeface="Times New Roman" panose="02020603050405020304" pitchFamily="18" charset="0"/>
                <a:cs typeface="Times New Roman" panose="02020603050405020304" pitchFamily="18" charset="0"/>
              </a:rPr>
            </a:br>
            <a:r>
              <a:rPr lang="en-US" sz="900" dirty="0">
                <a:solidFill>
                  <a:srgbClr val="000000"/>
                </a:solidFill>
                <a:latin typeface="Times New Roman" panose="02020603050405020304" pitchFamily="18" charset="0"/>
                <a:cs typeface="Times New Roman" panose="02020603050405020304" pitchFamily="18" charset="0"/>
              </a:rPr>
              <a:t>Step 2.2 : Identify installation standard and procedures</a:t>
            </a:r>
            <a:br>
              <a:rPr lang="en-US" sz="900" dirty="0">
                <a:solidFill>
                  <a:srgbClr val="000000"/>
                </a:solidFill>
                <a:latin typeface="Times New Roman" panose="02020603050405020304" pitchFamily="18" charset="0"/>
                <a:cs typeface="Times New Roman" panose="02020603050405020304" pitchFamily="18" charset="0"/>
              </a:rPr>
            </a:br>
            <a:r>
              <a:rPr lang="en-US" sz="900" dirty="0">
                <a:solidFill>
                  <a:srgbClr val="000000"/>
                </a:solidFill>
                <a:latin typeface="Times New Roman" panose="02020603050405020304" pitchFamily="18" charset="0"/>
                <a:cs typeface="Times New Roman" panose="02020603050405020304" pitchFamily="18" charset="0"/>
              </a:rPr>
              <a:t>Step 2.3 : Identify project team organization</a:t>
            </a:r>
            <a:br>
              <a:rPr lang="en-US" sz="900" dirty="0">
                <a:solidFill>
                  <a:srgbClr val="000000"/>
                </a:solidFill>
                <a:latin typeface="Times New Roman" panose="02020603050405020304" pitchFamily="18" charset="0"/>
                <a:cs typeface="Times New Roman" panose="02020603050405020304" pitchFamily="18" charset="0"/>
              </a:rPr>
            </a:br>
            <a:r>
              <a:rPr lang="en-US" sz="900" b="1" dirty="0">
                <a:solidFill>
                  <a:srgbClr val="000000"/>
                </a:solidFill>
                <a:latin typeface="Times New Roman" panose="02020603050405020304" pitchFamily="18" charset="0"/>
                <a:cs typeface="Times New Roman" panose="02020603050405020304" pitchFamily="18" charset="0"/>
              </a:rPr>
              <a:t>Step 3 : Analyse project characteristics</a:t>
            </a:r>
            <a:r>
              <a:rPr lang="en-US" sz="900" dirty="0">
                <a:solidFill>
                  <a:srgbClr val="000000"/>
                </a:solidFill>
                <a:latin typeface="Times New Roman" panose="02020603050405020304" pitchFamily="18" charset="0"/>
                <a:cs typeface="Times New Roman" panose="02020603050405020304" pitchFamily="18" charset="0"/>
              </a:rPr>
              <a:t/>
            </a:r>
            <a:br>
              <a:rPr lang="en-US" sz="900" dirty="0">
                <a:solidFill>
                  <a:srgbClr val="000000"/>
                </a:solidFill>
                <a:latin typeface="Times New Roman" panose="02020603050405020304" pitchFamily="18" charset="0"/>
                <a:cs typeface="Times New Roman" panose="02020603050405020304" pitchFamily="18" charset="0"/>
              </a:rPr>
            </a:br>
            <a:r>
              <a:rPr lang="en-US" sz="900" dirty="0">
                <a:solidFill>
                  <a:srgbClr val="000000"/>
                </a:solidFill>
                <a:latin typeface="Times New Roman" panose="02020603050405020304" pitchFamily="18" charset="0"/>
                <a:cs typeface="Times New Roman" panose="02020603050405020304" pitchFamily="18" charset="0"/>
              </a:rPr>
              <a:t>Step 3.1 : Distinguish the project as either objectives- or product-driven.</a:t>
            </a:r>
            <a:br>
              <a:rPr lang="en-US" sz="900" dirty="0">
                <a:solidFill>
                  <a:srgbClr val="000000"/>
                </a:solidFill>
                <a:latin typeface="Times New Roman" panose="02020603050405020304" pitchFamily="18" charset="0"/>
                <a:cs typeface="Times New Roman" panose="02020603050405020304" pitchFamily="18" charset="0"/>
              </a:rPr>
            </a:br>
            <a:r>
              <a:rPr lang="en-US" sz="900" dirty="0">
                <a:solidFill>
                  <a:srgbClr val="000000"/>
                </a:solidFill>
                <a:latin typeface="Times New Roman" panose="02020603050405020304" pitchFamily="18" charset="0"/>
                <a:cs typeface="Times New Roman" panose="02020603050405020304" pitchFamily="18" charset="0"/>
              </a:rPr>
              <a:t>Step 3.2 : Analyse other project characteristics</a:t>
            </a:r>
            <a:br>
              <a:rPr lang="en-US" sz="900" dirty="0">
                <a:solidFill>
                  <a:srgbClr val="000000"/>
                </a:solidFill>
                <a:latin typeface="Times New Roman" panose="02020603050405020304" pitchFamily="18" charset="0"/>
                <a:cs typeface="Times New Roman" panose="02020603050405020304" pitchFamily="18" charset="0"/>
              </a:rPr>
            </a:br>
            <a:r>
              <a:rPr lang="en-US" sz="900" dirty="0">
                <a:solidFill>
                  <a:srgbClr val="000000"/>
                </a:solidFill>
                <a:latin typeface="Times New Roman" panose="02020603050405020304" pitchFamily="18" charset="0"/>
                <a:cs typeface="Times New Roman" panose="02020603050405020304" pitchFamily="18" charset="0"/>
              </a:rPr>
              <a:t>Step 3.3 : Identify high-level project risks</a:t>
            </a:r>
            <a:br>
              <a:rPr lang="en-US" sz="900" dirty="0">
                <a:solidFill>
                  <a:srgbClr val="000000"/>
                </a:solidFill>
                <a:latin typeface="Times New Roman" panose="02020603050405020304" pitchFamily="18" charset="0"/>
                <a:cs typeface="Times New Roman" panose="02020603050405020304" pitchFamily="18" charset="0"/>
              </a:rPr>
            </a:br>
            <a:r>
              <a:rPr lang="en-US" sz="900" dirty="0">
                <a:solidFill>
                  <a:srgbClr val="000000"/>
                </a:solidFill>
                <a:latin typeface="Times New Roman" panose="02020603050405020304" pitchFamily="18" charset="0"/>
                <a:cs typeface="Times New Roman" panose="02020603050405020304" pitchFamily="18" charset="0"/>
              </a:rPr>
              <a:t>Step 3.4 : Take into account use requirements concerning implementation</a:t>
            </a:r>
            <a:br>
              <a:rPr lang="en-US" sz="900" dirty="0">
                <a:solidFill>
                  <a:srgbClr val="000000"/>
                </a:solidFill>
                <a:latin typeface="Times New Roman" panose="02020603050405020304" pitchFamily="18" charset="0"/>
                <a:cs typeface="Times New Roman" panose="02020603050405020304" pitchFamily="18" charset="0"/>
              </a:rPr>
            </a:br>
            <a:r>
              <a:rPr lang="en-US" sz="900" dirty="0">
                <a:solidFill>
                  <a:srgbClr val="000000"/>
                </a:solidFill>
                <a:latin typeface="Times New Roman" panose="02020603050405020304" pitchFamily="18" charset="0"/>
                <a:cs typeface="Times New Roman" panose="02020603050405020304" pitchFamily="18" charset="0"/>
              </a:rPr>
              <a:t>Step 3.5 : Select development methodology and life-cycle approach</a:t>
            </a:r>
            <a:br>
              <a:rPr lang="en-US" sz="900" dirty="0">
                <a:solidFill>
                  <a:srgbClr val="000000"/>
                </a:solidFill>
                <a:latin typeface="Times New Roman" panose="02020603050405020304" pitchFamily="18" charset="0"/>
                <a:cs typeface="Times New Roman" panose="02020603050405020304" pitchFamily="18" charset="0"/>
              </a:rPr>
            </a:br>
            <a:r>
              <a:rPr lang="en-US" sz="900" dirty="0">
                <a:solidFill>
                  <a:srgbClr val="000000"/>
                </a:solidFill>
                <a:latin typeface="Times New Roman" panose="02020603050405020304" pitchFamily="18" charset="0"/>
                <a:cs typeface="Times New Roman" panose="02020603050405020304" pitchFamily="18" charset="0"/>
              </a:rPr>
              <a:t>Step 3.6 : Review overall resource estimates</a:t>
            </a:r>
            <a:br>
              <a:rPr lang="en-US" sz="900" dirty="0">
                <a:solidFill>
                  <a:srgbClr val="000000"/>
                </a:solidFill>
                <a:latin typeface="Times New Roman" panose="02020603050405020304" pitchFamily="18" charset="0"/>
                <a:cs typeface="Times New Roman" panose="02020603050405020304" pitchFamily="18" charset="0"/>
              </a:rPr>
            </a:br>
            <a:r>
              <a:rPr lang="en-US" sz="900" b="1" dirty="0">
                <a:solidFill>
                  <a:srgbClr val="000000"/>
                </a:solidFill>
                <a:latin typeface="Times New Roman" panose="02020603050405020304" pitchFamily="18" charset="0"/>
                <a:cs typeface="Times New Roman" panose="02020603050405020304" pitchFamily="18" charset="0"/>
              </a:rPr>
              <a:t>Step 4 : Identify project products and activities</a:t>
            </a:r>
            <a:r>
              <a:rPr lang="en-US" sz="900" dirty="0">
                <a:solidFill>
                  <a:srgbClr val="000000"/>
                </a:solidFill>
                <a:latin typeface="Times New Roman" panose="02020603050405020304" pitchFamily="18" charset="0"/>
                <a:cs typeface="Times New Roman" panose="02020603050405020304" pitchFamily="18" charset="0"/>
              </a:rPr>
              <a:t/>
            </a:r>
            <a:br>
              <a:rPr lang="en-US" sz="900" dirty="0">
                <a:solidFill>
                  <a:srgbClr val="000000"/>
                </a:solidFill>
                <a:latin typeface="Times New Roman" panose="02020603050405020304" pitchFamily="18" charset="0"/>
                <a:cs typeface="Times New Roman" panose="02020603050405020304" pitchFamily="18" charset="0"/>
              </a:rPr>
            </a:br>
            <a:r>
              <a:rPr lang="en-US" sz="900" dirty="0">
                <a:solidFill>
                  <a:srgbClr val="000000"/>
                </a:solidFill>
                <a:latin typeface="Times New Roman" panose="02020603050405020304" pitchFamily="18" charset="0"/>
                <a:cs typeface="Times New Roman" panose="02020603050405020304" pitchFamily="18" charset="0"/>
              </a:rPr>
              <a:t>Step 4.1 : Identify and describe project products</a:t>
            </a:r>
            <a:br>
              <a:rPr lang="en-US" sz="900" dirty="0">
                <a:solidFill>
                  <a:srgbClr val="000000"/>
                </a:solidFill>
                <a:latin typeface="Times New Roman" panose="02020603050405020304" pitchFamily="18" charset="0"/>
                <a:cs typeface="Times New Roman" panose="02020603050405020304" pitchFamily="18" charset="0"/>
              </a:rPr>
            </a:br>
            <a:r>
              <a:rPr lang="en-US" sz="900" dirty="0">
                <a:solidFill>
                  <a:srgbClr val="000000"/>
                </a:solidFill>
                <a:latin typeface="Times New Roman" panose="02020603050405020304" pitchFamily="18" charset="0"/>
                <a:cs typeface="Times New Roman" panose="02020603050405020304" pitchFamily="18" charset="0"/>
              </a:rPr>
              <a:t>Step 4.2 : Document generic product flows</a:t>
            </a:r>
            <a:br>
              <a:rPr lang="en-US" sz="900" dirty="0">
                <a:solidFill>
                  <a:srgbClr val="000000"/>
                </a:solidFill>
                <a:latin typeface="Times New Roman" panose="02020603050405020304" pitchFamily="18" charset="0"/>
                <a:cs typeface="Times New Roman" panose="02020603050405020304" pitchFamily="18" charset="0"/>
              </a:rPr>
            </a:br>
            <a:r>
              <a:rPr lang="en-US" sz="900" dirty="0">
                <a:solidFill>
                  <a:srgbClr val="000000"/>
                </a:solidFill>
                <a:latin typeface="Times New Roman" panose="02020603050405020304" pitchFamily="18" charset="0"/>
                <a:cs typeface="Times New Roman" panose="02020603050405020304" pitchFamily="18" charset="0"/>
              </a:rPr>
              <a:t>Step 4.3 : Recognize product instances</a:t>
            </a:r>
            <a:br>
              <a:rPr lang="en-US" sz="900" dirty="0">
                <a:solidFill>
                  <a:srgbClr val="000000"/>
                </a:solidFill>
                <a:latin typeface="Times New Roman" panose="02020603050405020304" pitchFamily="18" charset="0"/>
                <a:cs typeface="Times New Roman" panose="02020603050405020304" pitchFamily="18" charset="0"/>
              </a:rPr>
            </a:br>
            <a:r>
              <a:rPr lang="en-US" sz="900" dirty="0">
                <a:solidFill>
                  <a:srgbClr val="000000"/>
                </a:solidFill>
                <a:latin typeface="Times New Roman" panose="02020603050405020304" pitchFamily="18" charset="0"/>
                <a:cs typeface="Times New Roman" panose="02020603050405020304" pitchFamily="18" charset="0"/>
              </a:rPr>
              <a:t>Step 4.4 : Produce ideal activity network</a:t>
            </a:r>
            <a:br>
              <a:rPr lang="en-US" sz="900" dirty="0">
                <a:solidFill>
                  <a:srgbClr val="000000"/>
                </a:solidFill>
                <a:latin typeface="Times New Roman" panose="02020603050405020304" pitchFamily="18" charset="0"/>
                <a:cs typeface="Times New Roman" panose="02020603050405020304" pitchFamily="18" charset="0"/>
              </a:rPr>
            </a:br>
            <a:r>
              <a:rPr lang="en-US" sz="900" dirty="0">
                <a:solidFill>
                  <a:srgbClr val="000000"/>
                </a:solidFill>
                <a:latin typeface="Times New Roman" panose="02020603050405020304" pitchFamily="18" charset="0"/>
                <a:cs typeface="Times New Roman" panose="02020603050405020304" pitchFamily="18" charset="0"/>
              </a:rPr>
              <a:t>Step 4.5 : Modify the ideal to take into account need for stages and checkpoints</a:t>
            </a:r>
            <a:br>
              <a:rPr lang="en-US" sz="900" dirty="0">
                <a:solidFill>
                  <a:srgbClr val="000000"/>
                </a:solidFill>
                <a:latin typeface="Times New Roman" panose="02020603050405020304" pitchFamily="18" charset="0"/>
                <a:cs typeface="Times New Roman" panose="02020603050405020304" pitchFamily="18" charset="0"/>
              </a:rPr>
            </a:br>
            <a:r>
              <a:rPr lang="en-US" sz="900" b="1" dirty="0">
                <a:solidFill>
                  <a:srgbClr val="000000"/>
                </a:solidFill>
                <a:latin typeface="Times New Roman" panose="02020603050405020304" pitchFamily="18" charset="0"/>
                <a:cs typeface="Times New Roman" panose="02020603050405020304" pitchFamily="18" charset="0"/>
              </a:rPr>
              <a:t>Step 5 : Estimate effort for each activity</a:t>
            </a:r>
            <a:r>
              <a:rPr lang="en-US" sz="900" dirty="0">
                <a:solidFill>
                  <a:srgbClr val="000000"/>
                </a:solidFill>
                <a:latin typeface="Times New Roman" panose="02020603050405020304" pitchFamily="18" charset="0"/>
                <a:cs typeface="Times New Roman" panose="02020603050405020304" pitchFamily="18" charset="0"/>
              </a:rPr>
              <a:t/>
            </a:r>
            <a:br>
              <a:rPr lang="en-US" sz="900" dirty="0">
                <a:solidFill>
                  <a:srgbClr val="000000"/>
                </a:solidFill>
                <a:latin typeface="Times New Roman" panose="02020603050405020304" pitchFamily="18" charset="0"/>
                <a:cs typeface="Times New Roman" panose="02020603050405020304" pitchFamily="18" charset="0"/>
              </a:rPr>
            </a:br>
            <a:r>
              <a:rPr lang="en-US" sz="900" dirty="0">
                <a:solidFill>
                  <a:srgbClr val="000000"/>
                </a:solidFill>
                <a:latin typeface="Times New Roman" panose="02020603050405020304" pitchFamily="18" charset="0"/>
                <a:cs typeface="Times New Roman" panose="02020603050405020304" pitchFamily="18" charset="0"/>
              </a:rPr>
              <a:t>Step 5.1 : Carry out bottom-up estimates</a:t>
            </a:r>
            <a:br>
              <a:rPr lang="en-US" sz="900" dirty="0">
                <a:solidFill>
                  <a:srgbClr val="000000"/>
                </a:solidFill>
                <a:latin typeface="Times New Roman" panose="02020603050405020304" pitchFamily="18" charset="0"/>
                <a:cs typeface="Times New Roman" panose="02020603050405020304" pitchFamily="18" charset="0"/>
              </a:rPr>
            </a:br>
            <a:r>
              <a:rPr lang="en-US" sz="900" dirty="0">
                <a:solidFill>
                  <a:srgbClr val="000000"/>
                </a:solidFill>
                <a:latin typeface="Times New Roman" panose="02020603050405020304" pitchFamily="18" charset="0"/>
                <a:cs typeface="Times New Roman" panose="02020603050405020304" pitchFamily="18" charset="0"/>
              </a:rPr>
              <a:t>              - distinguish carefully between effort and elapsed time</a:t>
            </a:r>
            <a:br>
              <a:rPr lang="en-US" sz="900" dirty="0">
                <a:solidFill>
                  <a:srgbClr val="000000"/>
                </a:solidFill>
                <a:latin typeface="Times New Roman" panose="02020603050405020304" pitchFamily="18" charset="0"/>
                <a:cs typeface="Times New Roman" panose="02020603050405020304" pitchFamily="18" charset="0"/>
              </a:rPr>
            </a:br>
            <a:r>
              <a:rPr lang="en-US" sz="900" dirty="0">
                <a:solidFill>
                  <a:srgbClr val="000000"/>
                </a:solidFill>
                <a:latin typeface="Times New Roman" panose="02020603050405020304" pitchFamily="18" charset="0"/>
                <a:cs typeface="Times New Roman" panose="02020603050405020304" pitchFamily="18" charset="0"/>
              </a:rPr>
              <a:t>Step 5.2 : Revise plan to create </a:t>
            </a:r>
            <a:r>
              <a:rPr lang="en-US" sz="900" dirty="0" err="1">
                <a:solidFill>
                  <a:srgbClr val="000000"/>
                </a:solidFill>
                <a:latin typeface="Times New Roman" panose="02020603050405020304" pitchFamily="18" charset="0"/>
                <a:cs typeface="Times New Roman" panose="02020603050405020304" pitchFamily="18" charset="0"/>
              </a:rPr>
              <a:t>ontrollable</a:t>
            </a:r>
            <a:r>
              <a:rPr lang="en-US" sz="900" dirty="0">
                <a:solidFill>
                  <a:srgbClr val="000000"/>
                </a:solidFill>
                <a:latin typeface="Times New Roman" panose="02020603050405020304" pitchFamily="18" charset="0"/>
                <a:cs typeface="Times New Roman" panose="02020603050405020304" pitchFamily="18" charset="0"/>
              </a:rPr>
              <a:t> activities </a:t>
            </a:r>
            <a:br>
              <a:rPr lang="en-US" sz="900" dirty="0">
                <a:solidFill>
                  <a:srgbClr val="000000"/>
                </a:solidFill>
                <a:latin typeface="Times New Roman" panose="02020603050405020304" pitchFamily="18" charset="0"/>
                <a:cs typeface="Times New Roman" panose="02020603050405020304" pitchFamily="18" charset="0"/>
              </a:rPr>
            </a:br>
            <a:r>
              <a:rPr lang="en-US" sz="900" dirty="0">
                <a:solidFill>
                  <a:srgbClr val="000000"/>
                </a:solidFill>
                <a:latin typeface="Times New Roman" panose="02020603050405020304" pitchFamily="18" charset="0"/>
                <a:cs typeface="Times New Roman" panose="02020603050405020304" pitchFamily="18" charset="0"/>
              </a:rPr>
              <a:t>              - breakup very long activities into a series of smaller ones</a:t>
            </a:r>
            <a:br>
              <a:rPr lang="en-US" sz="900" dirty="0">
                <a:solidFill>
                  <a:srgbClr val="000000"/>
                </a:solidFill>
                <a:latin typeface="Times New Roman" panose="02020603050405020304" pitchFamily="18" charset="0"/>
                <a:cs typeface="Times New Roman" panose="02020603050405020304" pitchFamily="18" charset="0"/>
              </a:rPr>
            </a:br>
            <a:r>
              <a:rPr lang="en-US" sz="900" dirty="0">
                <a:solidFill>
                  <a:srgbClr val="000000"/>
                </a:solidFill>
                <a:latin typeface="Times New Roman" panose="02020603050405020304" pitchFamily="18" charset="0"/>
                <a:cs typeface="Times New Roman" panose="02020603050405020304" pitchFamily="18" charset="0"/>
              </a:rPr>
              <a:t>              - bundle up very short activities</a:t>
            </a:r>
            <a:br>
              <a:rPr lang="en-US" sz="900" dirty="0">
                <a:solidFill>
                  <a:srgbClr val="000000"/>
                </a:solidFill>
                <a:latin typeface="Times New Roman" panose="02020603050405020304" pitchFamily="18" charset="0"/>
                <a:cs typeface="Times New Roman" panose="02020603050405020304" pitchFamily="18" charset="0"/>
              </a:rPr>
            </a:br>
            <a:r>
              <a:rPr lang="en-US" sz="900" b="1" dirty="0">
                <a:solidFill>
                  <a:srgbClr val="000000"/>
                </a:solidFill>
                <a:latin typeface="Times New Roman" panose="02020603050405020304" pitchFamily="18" charset="0"/>
                <a:cs typeface="Times New Roman" panose="02020603050405020304" pitchFamily="18" charset="0"/>
              </a:rPr>
              <a:t>Step 6 : Identify activity risks</a:t>
            </a:r>
            <a:r>
              <a:rPr lang="en-US" sz="900" dirty="0">
                <a:solidFill>
                  <a:srgbClr val="000000"/>
                </a:solidFill>
                <a:latin typeface="Times New Roman" panose="02020603050405020304" pitchFamily="18" charset="0"/>
                <a:cs typeface="Times New Roman" panose="02020603050405020304" pitchFamily="18" charset="0"/>
              </a:rPr>
              <a:t/>
            </a:r>
            <a:br>
              <a:rPr lang="en-US" sz="900" dirty="0">
                <a:solidFill>
                  <a:srgbClr val="000000"/>
                </a:solidFill>
                <a:latin typeface="Times New Roman" panose="02020603050405020304" pitchFamily="18" charset="0"/>
                <a:cs typeface="Times New Roman" panose="02020603050405020304" pitchFamily="18" charset="0"/>
              </a:rPr>
            </a:br>
            <a:r>
              <a:rPr lang="en-US" sz="900" dirty="0">
                <a:solidFill>
                  <a:srgbClr val="000000"/>
                </a:solidFill>
                <a:latin typeface="Times New Roman" panose="02020603050405020304" pitchFamily="18" charset="0"/>
                <a:cs typeface="Times New Roman" panose="02020603050405020304" pitchFamily="18" charset="0"/>
              </a:rPr>
              <a:t>Step 6.1 : Identify and quantify activity based risks </a:t>
            </a:r>
            <a:br>
              <a:rPr lang="en-US" sz="900" dirty="0">
                <a:solidFill>
                  <a:srgbClr val="000000"/>
                </a:solidFill>
                <a:latin typeface="Times New Roman" panose="02020603050405020304" pitchFamily="18" charset="0"/>
                <a:cs typeface="Times New Roman" panose="02020603050405020304" pitchFamily="18" charset="0"/>
              </a:rPr>
            </a:br>
            <a:r>
              <a:rPr lang="en-US" sz="900" dirty="0">
                <a:solidFill>
                  <a:srgbClr val="000000"/>
                </a:solidFill>
                <a:latin typeface="Times New Roman" panose="02020603050405020304" pitchFamily="18" charset="0"/>
                <a:cs typeface="Times New Roman" panose="02020603050405020304" pitchFamily="18" charset="0"/>
              </a:rPr>
              <a:t>              - damage if risk occurs</a:t>
            </a:r>
            <a:br>
              <a:rPr lang="en-US" sz="900" dirty="0">
                <a:solidFill>
                  <a:srgbClr val="000000"/>
                </a:solidFill>
                <a:latin typeface="Times New Roman" panose="02020603050405020304" pitchFamily="18" charset="0"/>
                <a:cs typeface="Times New Roman" panose="02020603050405020304" pitchFamily="18" charset="0"/>
              </a:rPr>
            </a:br>
            <a:r>
              <a:rPr lang="en-US" sz="900" dirty="0">
                <a:solidFill>
                  <a:srgbClr val="000000"/>
                </a:solidFill>
                <a:latin typeface="Times New Roman" panose="02020603050405020304" pitchFamily="18" charset="0"/>
                <a:cs typeface="Times New Roman" panose="02020603050405020304" pitchFamily="18" charset="0"/>
              </a:rPr>
              <a:t>              - likelihood if risk </a:t>
            </a:r>
            <a:r>
              <a:rPr lang="en-US" sz="900" dirty="0" err="1">
                <a:solidFill>
                  <a:srgbClr val="000000"/>
                </a:solidFill>
                <a:latin typeface="Times New Roman" panose="02020603050405020304" pitchFamily="18" charset="0"/>
                <a:cs typeface="Times New Roman" panose="02020603050405020304" pitchFamily="18" charset="0"/>
              </a:rPr>
              <a:t>occuring</a:t>
            </a:r>
            <a:r>
              <a:rPr lang="en-US" sz="900" dirty="0">
                <a:solidFill>
                  <a:srgbClr val="000000"/>
                </a:solidFill>
                <a:latin typeface="Times New Roman" panose="02020603050405020304" pitchFamily="18" charset="0"/>
                <a:cs typeface="Times New Roman" panose="02020603050405020304" pitchFamily="18" charset="0"/>
              </a:rPr>
              <a:t/>
            </a:r>
            <a:br>
              <a:rPr lang="en-US" sz="900" dirty="0">
                <a:solidFill>
                  <a:srgbClr val="000000"/>
                </a:solidFill>
                <a:latin typeface="Times New Roman" panose="02020603050405020304" pitchFamily="18" charset="0"/>
                <a:cs typeface="Times New Roman" panose="02020603050405020304" pitchFamily="18" charset="0"/>
              </a:rPr>
            </a:br>
            <a:r>
              <a:rPr lang="en-US" sz="900" dirty="0">
                <a:solidFill>
                  <a:srgbClr val="000000"/>
                </a:solidFill>
                <a:latin typeface="Times New Roman" panose="02020603050405020304" pitchFamily="18" charset="0"/>
                <a:cs typeface="Times New Roman" panose="02020603050405020304" pitchFamily="18" charset="0"/>
              </a:rPr>
              <a:t>Step 6.2 : Plan risk reduction and contingency measures</a:t>
            </a:r>
            <a:br>
              <a:rPr lang="en-US" sz="900" dirty="0">
                <a:solidFill>
                  <a:srgbClr val="000000"/>
                </a:solidFill>
                <a:latin typeface="Times New Roman" panose="02020603050405020304" pitchFamily="18" charset="0"/>
                <a:cs typeface="Times New Roman" panose="02020603050405020304" pitchFamily="18" charset="0"/>
              </a:rPr>
            </a:br>
            <a:r>
              <a:rPr lang="en-US" sz="900" dirty="0">
                <a:solidFill>
                  <a:srgbClr val="000000"/>
                </a:solidFill>
                <a:latin typeface="Times New Roman" panose="02020603050405020304" pitchFamily="18" charset="0"/>
                <a:cs typeface="Times New Roman" panose="02020603050405020304" pitchFamily="18" charset="0"/>
              </a:rPr>
              <a:t>              - risk reduction : activity to stop risk </a:t>
            </a:r>
            <a:r>
              <a:rPr lang="en-US" sz="900" dirty="0" err="1">
                <a:solidFill>
                  <a:srgbClr val="000000"/>
                </a:solidFill>
                <a:latin typeface="Times New Roman" panose="02020603050405020304" pitchFamily="18" charset="0"/>
                <a:cs typeface="Times New Roman" panose="02020603050405020304" pitchFamily="18" charset="0"/>
              </a:rPr>
              <a:t>occuring</a:t>
            </a:r>
            <a:r>
              <a:rPr lang="en-US" sz="900" dirty="0">
                <a:solidFill>
                  <a:srgbClr val="000000"/>
                </a:solidFill>
                <a:latin typeface="Times New Roman" panose="02020603050405020304" pitchFamily="18" charset="0"/>
                <a:cs typeface="Times New Roman" panose="02020603050405020304" pitchFamily="18" charset="0"/>
              </a:rPr>
              <a:t/>
            </a:r>
            <a:br>
              <a:rPr lang="en-US" sz="900" dirty="0">
                <a:solidFill>
                  <a:srgbClr val="000000"/>
                </a:solidFill>
                <a:latin typeface="Times New Roman" panose="02020603050405020304" pitchFamily="18" charset="0"/>
                <a:cs typeface="Times New Roman" panose="02020603050405020304" pitchFamily="18" charset="0"/>
              </a:rPr>
            </a:br>
            <a:r>
              <a:rPr lang="en-US" sz="900" dirty="0">
                <a:solidFill>
                  <a:srgbClr val="000000"/>
                </a:solidFill>
                <a:latin typeface="Times New Roman" panose="02020603050405020304" pitchFamily="18" charset="0"/>
                <a:cs typeface="Times New Roman" panose="02020603050405020304" pitchFamily="18" charset="0"/>
              </a:rPr>
              <a:t>              - contingency : action if risk does occurs</a:t>
            </a:r>
            <a:br>
              <a:rPr lang="en-US" sz="900" dirty="0">
                <a:solidFill>
                  <a:srgbClr val="000000"/>
                </a:solidFill>
                <a:latin typeface="Times New Roman" panose="02020603050405020304" pitchFamily="18" charset="0"/>
                <a:cs typeface="Times New Roman" panose="02020603050405020304" pitchFamily="18" charset="0"/>
              </a:rPr>
            </a:br>
            <a:r>
              <a:rPr lang="en-US" sz="900" dirty="0">
                <a:solidFill>
                  <a:srgbClr val="000000"/>
                </a:solidFill>
                <a:latin typeface="Times New Roman" panose="02020603050405020304" pitchFamily="18" charset="0"/>
                <a:cs typeface="Times New Roman" panose="02020603050405020304" pitchFamily="18" charset="0"/>
              </a:rPr>
              <a:t>Step 6.3 : Adjust overall plans and estimates to take account of risks</a:t>
            </a:r>
            <a:br>
              <a:rPr lang="en-US" sz="900" dirty="0">
                <a:solidFill>
                  <a:srgbClr val="000000"/>
                </a:solidFill>
                <a:latin typeface="Times New Roman" panose="02020603050405020304" pitchFamily="18" charset="0"/>
                <a:cs typeface="Times New Roman" panose="02020603050405020304" pitchFamily="18" charset="0"/>
              </a:rPr>
            </a:br>
            <a:r>
              <a:rPr lang="en-US" sz="900" dirty="0">
                <a:solidFill>
                  <a:srgbClr val="000000"/>
                </a:solidFill>
                <a:latin typeface="Times New Roman" panose="02020603050405020304" pitchFamily="18" charset="0"/>
                <a:cs typeface="Times New Roman" panose="02020603050405020304" pitchFamily="18" charset="0"/>
              </a:rPr>
              <a:t/>
            </a:r>
            <a:br>
              <a:rPr lang="en-US" sz="900" dirty="0">
                <a:solidFill>
                  <a:srgbClr val="000000"/>
                </a:solidFill>
                <a:latin typeface="Times New Roman" panose="02020603050405020304" pitchFamily="18" charset="0"/>
                <a:cs typeface="Times New Roman" panose="02020603050405020304" pitchFamily="18" charset="0"/>
              </a:rPr>
            </a:br>
            <a:r>
              <a:rPr lang="en-US" sz="900" b="1" dirty="0">
                <a:solidFill>
                  <a:srgbClr val="000000"/>
                </a:solidFill>
                <a:latin typeface="Times New Roman" panose="02020603050405020304" pitchFamily="18" charset="0"/>
                <a:cs typeface="Times New Roman" panose="02020603050405020304" pitchFamily="18" charset="0"/>
              </a:rPr>
              <a:t>Step 7 : Allocate resources</a:t>
            </a:r>
            <a:r>
              <a:rPr lang="en-US" sz="900" dirty="0">
                <a:solidFill>
                  <a:srgbClr val="000000"/>
                </a:solidFill>
                <a:latin typeface="Times New Roman" panose="02020603050405020304" pitchFamily="18" charset="0"/>
                <a:cs typeface="Times New Roman" panose="02020603050405020304" pitchFamily="18" charset="0"/>
              </a:rPr>
              <a:t/>
            </a:r>
            <a:br>
              <a:rPr lang="en-US" sz="900" dirty="0">
                <a:solidFill>
                  <a:srgbClr val="000000"/>
                </a:solidFill>
                <a:latin typeface="Times New Roman" panose="02020603050405020304" pitchFamily="18" charset="0"/>
                <a:cs typeface="Times New Roman" panose="02020603050405020304" pitchFamily="18" charset="0"/>
              </a:rPr>
            </a:br>
            <a:r>
              <a:rPr lang="en-US" sz="900" dirty="0">
                <a:solidFill>
                  <a:srgbClr val="000000"/>
                </a:solidFill>
                <a:latin typeface="Times New Roman" panose="02020603050405020304" pitchFamily="18" charset="0"/>
                <a:cs typeface="Times New Roman" panose="02020603050405020304" pitchFamily="18" charset="0"/>
              </a:rPr>
              <a:t>Step 7.1 : Identify and allocate resources</a:t>
            </a:r>
            <a:br>
              <a:rPr lang="en-US" sz="900" dirty="0">
                <a:solidFill>
                  <a:srgbClr val="000000"/>
                </a:solidFill>
                <a:latin typeface="Times New Roman" panose="02020603050405020304" pitchFamily="18" charset="0"/>
                <a:cs typeface="Times New Roman" panose="02020603050405020304" pitchFamily="18" charset="0"/>
              </a:rPr>
            </a:br>
            <a:r>
              <a:rPr lang="en-US" sz="900" dirty="0">
                <a:solidFill>
                  <a:srgbClr val="000000"/>
                </a:solidFill>
                <a:latin typeface="Times New Roman" panose="02020603050405020304" pitchFamily="18" charset="0"/>
                <a:cs typeface="Times New Roman" panose="02020603050405020304" pitchFamily="18" charset="0"/>
              </a:rPr>
              <a:t>Step 7.2 : Revise plans and estimates to take into account resource constraints</a:t>
            </a:r>
            <a:br>
              <a:rPr lang="en-US" sz="900" dirty="0">
                <a:solidFill>
                  <a:srgbClr val="000000"/>
                </a:solidFill>
                <a:latin typeface="Times New Roman" panose="02020603050405020304" pitchFamily="18" charset="0"/>
                <a:cs typeface="Times New Roman" panose="02020603050405020304" pitchFamily="18" charset="0"/>
              </a:rPr>
            </a:br>
            <a:r>
              <a:rPr lang="en-US" sz="900" dirty="0">
                <a:solidFill>
                  <a:srgbClr val="000000"/>
                </a:solidFill>
                <a:latin typeface="Times New Roman" panose="02020603050405020304" pitchFamily="18" charset="0"/>
                <a:cs typeface="Times New Roman" panose="02020603050405020304" pitchFamily="18" charset="0"/>
              </a:rPr>
              <a:t/>
            </a:r>
            <a:br>
              <a:rPr lang="en-US" sz="900" dirty="0">
                <a:solidFill>
                  <a:srgbClr val="000000"/>
                </a:solidFill>
                <a:latin typeface="Times New Roman" panose="02020603050405020304" pitchFamily="18" charset="0"/>
                <a:cs typeface="Times New Roman" panose="02020603050405020304" pitchFamily="18" charset="0"/>
              </a:rPr>
            </a:br>
            <a:r>
              <a:rPr lang="en-US" sz="900" b="1" dirty="0">
                <a:solidFill>
                  <a:srgbClr val="000000"/>
                </a:solidFill>
                <a:latin typeface="Times New Roman" panose="02020603050405020304" pitchFamily="18" charset="0"/>
                <a:cs typeface="Times New Roman" panose="02020603050405020304" pitchFamily="18" charset="0"/>
              </a:rPr>
              <a:t>Step 8 : Review/ Publicize plans</a:t>
            </a:r>
            <a:r>
              <a:rPr lang="en-US" sz="900" dirty="0">
                <a:solidFill>
                  <a:srgbClr val="000000"/>
                </a:solidFill>
                <a:latin typeface="Times New Roman" panose="02020603050405020304" pitchFamily="18" charset="0"/>
                <a:cs typeface="Times New Roman" panose="02020603050405020304" pitchFamily="18" charset="0"/>
              </a:rPr>
              <a:t/>
            </a:r>
            <a:br>
              <a:rPr lang="en-US" sz="900" dirty="0">
                <a:solidFill>
                  <a:srgbClr val="000000"/>
                </a:solidFill>
                <a:latin typeface="Times New Roman" panose="02020603050405020304" pitchFamily="18" charset="0"/>
                <a:cs typeface="Times New Roman" panose="02020603050405020304" pitchFamily="18" charset="0"/>
              </a:rPr>
            </a:br>
            <a:r>
              <a:rPr lang="en-US" sz="900" dirty="0">
                <a:solidFill>
                  <a:srgbClr val="000000"/>
                </a:solidFill>
                <a:latin typeface="Times New Roman" panose="02020603050405020304" pitchFamily="18" charset="0"/>
                <a:cs typeface="Times New Roman" panose="02020603050405020304" pitchFamily="18" charset="0"/>
              </a:rPr>
              <a:t>Step 8.1 : Review quality aspects of the project plan</a:t>
            </a:r>
            <a:br>
              <a:rPr lang="en-US" sz="900" dirty="0">
                <a:solidFill>
                  <a:srgbClr val="000000"/>
                </a:solidFill>
                <a:latin typeface="Times New Roman" panose="02020603050405020304" pitchFamily="18" charset="0"/>
                <a:cs typeface="Times New Roman" panose="02020603050405020304" pitchFamily="18" charset="0"/>
              </a:rPr>
            </a:br>
            <a:r>
              <a:rPr lang="en-US" sz="900" dirty="0">
                <a:solidFill>
                  <a:srgbClr val="000000"/>
                </a:solidFill>
                <a:latin typeface="Times New Roman" panose="02020603050405020304" pitchFamily="18" charset="0"/>
                <a:cs typeface="Times New Roman" panose="02020603050405020304" pitchFamily="18" charset="0"/>
              </a:rPr>
              <a:t>Step 8.2 : </a:t>
            </a:r>
            <a:r>
              <a:rPr lang="en-US" sz="900" dirty="0" err="1">
                <a:solidFill>
                  <a:srgbClr val="000000"/>
                </a:solidFill>
                <a:latin typeface="Times New Roman" panose="02020603050405020304" pitchFamily="18" charset="0"/>
                <a:cs typeface="Times New Roman" panose="02020603050405020304" pitchFamily="18" charset="0"/>
              </a:rPr>
              <a:t>Documentr</a:t>
            </a:r>
            <a:r>
              <a:rPr lang="en-US" sz="900" dirty="0">
                <a:solidFill>
                  <a:srgbClr val="000000"/>
                </a:solidFill>
                <a:latin typeface="Times New Roman" panose="02020603050405020304" pitchFamily="18" charset="0"/>
                <a:cs typeface="Times New Roman" panose="02020603050405020304" pitchFamily="18" charset="0"/>
              </a:rPr>
              <a:t> plans and obtain agreement</a:t>
            </a:r>
            <a:br>
              <a:rPr lang="en-US" sz="900" dirty="0">
                <a:solidFill>
                  <a:srgbClr val="000000"/>
                </a:solidFill>
                <a:latin typeface="Times New Roman" panose="02020603050405020304" pitchFamily="18" charset="0"/>
                <a:cs typeface="Times New Roman" panose="02020603050405020304" pitchFamily="18" charset="0"/>
              </a:rPr>
            </a:br>
            <a:r>
              <a:rPr lang="en-US" sz="900" dirty="0">
                <a:solidFill>
                  <a:srgbClr val="000000"/>
                </a:solidFill>
                <a:latin typeface="Times New Roman" panose="02020603050405020304" pitchFamily="18" charset="0"/>
                <a:cs typeface="Times New Roman" panose="02020603050405020304" pitchFamily="18" charset="0"/>
              </a:rPr>
              <a:t/>
            </a:r>
            <a:br>
              <a:rPr lang="en-US" sz="900" dirty="0">
                <a:solidFill>
                  <a:srgbClr val="000000"/>
                </a:solidFill>
                <a:latin typeface="Times New Roman" panose="02020603050405020304" pitchFamily="18" charset="0"/>
                <a:cs typeface="Times New Roman" panose="02020603050405020304" pitchFamily="18" charset="0"/>
              </a:rPr>
            </a:br>
            <a:r>
              <a:rPr lang="en-US" sz="900" b="1" dirty="0">
                <a:solidFill>
                  <a:srgbClr val="000000"/>
                </a:solidFill>
                <a:latin typeface="Times New Roman" panose="02020603050405020304" pitchFamily="18" charset="0"/>
                <a:cs typeface="Times New Roman" panose="02020603050405020304" pitchFamily="18" charset="0"/>
              </a:rPr>
              <a:t>Step 9 and 10 : Execute plan. Lower levels of planning</a:t>
            </a:r>
            <a:endParaRPr lang="en-US" sz="9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7492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xmlns="" id="{5FB2BD44-9958-48F6-9A11-64389534A18C}"/>
              </a:ext>
            </a:extLst>
          </p:cNvPr>
          <p:cNvSpPr>
            <a:spLocks noGrp="1" noChangeArrowheads="1"/>
          </p:cNvSpPr>
          <p:nvPr>
            <p:ph type="title"/>
          </p:nvPr>
        </p:nvSpPr>
        <p:spPr>
          <a:xfrm>
            <a:off x="685800" y="485800"/>
            <a:ext cx="7772400" cy="1143000"/>
          </a:xfrm>
        </p:spPr>
        <p:txBody>
          <a:bodyPr>
            <a:normAutofit fontScale="90000"/>
          </a:bodyPr>
          <a:lstStyle/>
          <a:p>
            <a:pPr eaLnBrk="1" hangingPunct="1"/>
            <a:r>
              <a:rPr lang="en-US" altLang="en-US" b="1" dirty="0"/>
              <a:t>Step 1 establish project scope and objectives</a:t>
            </a:r>
          </a:p>
        </p:txBody>
      </p:sp>
      <p:sp>
        <p:nvSpPr>
          <p:cNvPr id="9219" name="Rectangle 3">
            <a:extLst>
              <a:ext uri="{FF2B5EF4-FFF2-40B4-BE49-F238E27FC236}">
                <a16:creationId xmlns:a16="http://schemas.microsoft.com/office/drawing/2014/main" xmlns="" id="{AD35BBC7-E4DD-46FB-8427-B43DA65EEA10}"/>
              </a:ext>
            </a:extLst>
          </p:cNvPr>
          <p:cNvSpPr>
            <a:spLocks noGrp="1" noChangeArrowheads="1"/>
          </p:cNvSpPr>
          <p:nvPr>
            <p:ph idx="1"/>
          </p:nvPr>
        </p:nvSpPr>
        <p:spPr>
          <a:xfrm>
            <a:off x="685800" y="1790700"/>
            <a:ext cx="7772400" cy="4305300"/>
          </a:xfrm>
        </p:spPr>
        <p:txBody>
          <a:bodyPr>
            <a:normAutofit lnSpcReduction="10000"/>
          </a:bodyPr>
          <a:lstStyle/>
          <a:p>
            <a:pPr>
              <a:lnSpc>
                <a:spcPct val="101000"/>
              </a:lnSpc>
              <a:spcBef>
                <a:spcPts val="0"/>
              </a:spcBef>
              <a:spcAft>
                <a:spcPts val="0"/>
              </a:spcAft>
            </a:pPr>
            <a:r>
              <a:rPr lang="en-US" sz="2400" dirty="0">
                <a:latin typeface="Times New Roman" panose="02020603050405020304" pitchFamily="18" charset="0"/>
                <a:cs typeface="Times New Roman" panose="02020603050405020304" pitchFamily="18" charset="0"/>
              </a:rPr>
              <a:t>This step is the corner stone of all the subsequent steps. If the stakeholders did n</a:t>
            </a:r>
            <a:r>
              <a:rPr lang="fr-FR" sz="2400" dirty="0">
                <a:latin typeface="Times New Roman" panose="02020603050405020304" pitchFamily="18" charset="0"/>
                <a:cs typeface="Times New Roman" panose="02020603050405020304" pitchFamily="18" charset="0"/>
              </a:rPr>
              <a:t>o</a:t>
            </a:r>
            <a:r>
              <a:rPr lang="en-US" sz="2400" dirty="0">
                <a:latin typeface="Times New Roman" panose="02020603050405020304" pitchFamily="18" charset="0"/>
                <a:cs typeface="Times New Roman" panose="02020603050405020304" pitchFamily="18" charset="0"/>
              </a:rPr>
              <a:t>t conduct regular meetings put hands on objectives, deliverables and confirm the scope before the project being kick started, the project members will struggle throughout the course of the project. </a:t>
            </a:r>
          </a:p>
          <a:p>
            <a:pPr>
              <a:lnSpc>
                <a:spcPct val="101000"/>
              </a:lnSpc>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a:lnSpc>
                <a:spcPct val="101000"/>
              </a:lnSpc>
              <a:spcBef>
                <a:spcPts val="0"/>
              </a:spcBef>
              <a:spcAft>
                <a:spcPts val="0"/>
              </a:spcAft>
            </a:pPr>
            <a:r>
              <a:rPr lang="en-US" sz="2400" dirty="0">
                <a:latin typeface="Times New Roman" panose="02020603050405020304" pitchFamily="18" charset="0"/>
                <a:cs typeface="Times New Roman" panose="02020603050405020304" pitchFamily="18" charset="0"/>
              </a:rPr>
              <a:t>it is about making sure that project stakeholders understand and confirm the scope of the project that includes goals, deliverables, tasks, costs and deadlines. </a:t>
            </a:r>
          </a:p>
          <a:p>
            <a:pPr>
              <a:lnSpc>
                <a:spcPct val="101000"/>
              </a:lnSpc>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a:lnSpc>
                <a:spcPct val="101000"/>
              </a:lnSpc>
              <a:spcBef>
                <a:spcPts val="0"/>
              </a:spcBef>
              <a:spcAft>
                <a:spcPts val="0"/>
              </a:spcAft>
            </a:pPr>
            <a:r>
              <a:rPr lang="en-US" sz="2400" dirty="0">
                <a:latin typeface="Times New Roman" panose="02020603050405020304" pitchFamily="18" charset="0"/>
                <a:cs typeface="Times New Roman" panose="02020603050405020304" pitchFamily="18" charset="0"/>
              </a:rPr>
              <a:t>This step is divided into series of sub steps that try to spot the key elements of having successful project initiation.</a:t>
            </a:r>
          </a:p>
          <a:p>
            <a:pPr marL="0" indent="0" eaLnBrk="1" hangingPunct="1">
              <a:buNone/>
            </a:pPr>
            <a:endParaRPr lang="en-US" altLang="en-US" sz="2600" dirty="0">
              <a:latin typeface="Times New Roman" panose="02020603050405020304" pitchFamily="18" charset="0"/>
              <a:cs typeface="Times New Roman" panose="02020603050405020304" pitchFamily="18" charset="0"/>
            </a:endParaRPr>
          </a:p>
        </p:txBody>
      </p:sp>
      <p:sp>
        <p:nvSpPr>
          <p:cNvPr id="14338" name="Slide Number Placeholder 3">
            <a:extLst>
              <a:ext uri="{FF2B5EF4-FFF2-40B4-BE49-F238E27FC236}">
                <a16:creationId xmlns:a16="http://schemas.microsoft.com/office/drawing/2014/main" xmlns="" id="{104500B8-9DB9-473A-957C-1FD259FD0D58}"/>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spcBef>
                <a:spcPct val="0"/>
              </a:spcBef>
              <a:buFontTx/>
              <a:buNone/>
            </a:pPr>
            <a:fld id="{F78D0223-83D7-444E-8648-6C4E5F9126A8}" type="slidenum">
              <a:rPr lang="en-US" altLang="en-US" sz="1400" smtClean="0">
                <a:solidFill>
                  <a:schemeClr val="tx1"/>
                </a:solidFill>
                <a:latin typeface="Times New Roman" panose="02020603050405020304" pitchFamily="18" charset="0"/>
              </a:rPr>
              <a:pPr>
                <a:spcBef>
                  <a:spcPct val="0"/>
                </a:spcBef>
                <a:buFontTx/>
                <a:buNone/>
              </a:pPr>
              <a:t>6</a:t>
            </a:fld>
            <a:endParaRPr lang="en-US" altLang="en-US" sz="1400">
              <a:solidFill>
                <a:schemeClr val="tx1"/>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7DCB33-4E15-4294-B7CE-1E5450ED3EC9}"/>
              </a:ext>
            </a:extLst>
          </p:cNvPr>
          <p:cNvSpPr>
            <a:spLocks noGrp="1"/>
          </p:cNvSpPr>
          <p:nvPr>
            <p:ph type="title"/>
          </p:nvPr>
        </p:nvSpPr>
        <p:spPr/>
        <p:txBody>
          <a:bodyPr/>
          <a:lstStyle/>
          <a:p>
            <a:r>
              <a:rPr lang="en-US" altLang="en-US" b="1" dirty="0"/>
              <a:t>Step 1 continued</a:t>
            </a:r>
            <a:endParaRPr lang="en-US" dirty="0"/>
          </a:p>
        </p:txBody>
      </p:sp>
      <p:graphicFrame>
        <p:nvGraphicFramePr>
          <p:cNvPr id="4" name="Table 4">
            <a:extLst>
              <a:ext uri="{FF2B5EF4-FFF2-40B4-BE49-F238E27FC236}">
                <a16:creationId xmlns:a16="http://schemas.microsoft.com/office/drawing/2014/main" xmlns="" id="{09ABE84C-3E59-4745-8434-E35C237B8EE2}"/>
              </a:ext>
            </a:extLst>
          </p:cNvPr>
          <p:cNvGraphicFramePr>
            <a:graphicFrameLocks noGrp="1"/>
          </p:cNvGraphicFramePr>
          <p:nvPr>
            <p:ph idx="1"/>
            <p:extLst>
              <p:ext uri="{D42A27DB-BD31-4B8C-83A1-F6EECF244321}">
                <p14:modId xmlns:p14="http://schemas.microsoft.com/office/powerpoint/2010/main" val="4052071286"/>
              </p:ext>
            </p:extLst>
          </p:nvPr>
        </p:nvGraphicFramePr>
        <p:xfrm>
          <a:off x="907096" y="1772816"/>
          <a:ext cx="7935417" cy="4066644"/>
        </p:xfrm>
        <a:graphic>
          <a:graphicData uri="http://schemas.openxmlformats.org/drawingml/2006/table">
            <a:tbl>
              <a:tblPr firstRow="1" bandRow="1">
                <a:tableStyleId>{93296810-A885-4BE3-A3E7-6D5BEEA58F35}</a:tableStyleId>
              </a:tblPr>
              <a:tblGrid>
                <a:gridCol w="4111724">
                  <a:extLst>
                    <a:ext uri="{9D8B030D-6E8A-4147-A177-3AD203B41FA5}">
                      <a16:colId xmlns:a16="http://schemas.microsoft.com/office/drawing/2014/main" xmlns="" val="466058624"/>
                    </a:ext>
                  </a:extLst>
                </a:gridCol>
                <a:gridCol w="3823693">
                  <a:extLst>
                    <a:ext uri="{9D8B030D-6E8A-4147-A177-3AD203B41FA5}">
                      <a16:colId xmlns:a16="http://schemas.microsoft.com/office/drawing/2014/main" xmlns="" val="1536609653"/>
                    </a:ext>
                  </a:extLst>
                </a:gridCol>
              </a:tblGrid>
              <a:tr h="523869">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464452881"/>
                  </a:ext>
                </a:extLst>
              </a:tr>
              <a:tr h="7002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dirty="0"/>
                        <a:t>1.1 Identify objectives and measures of effectiveness</a:t>
                      </a:r>
                    </a:p>
                    <a:p>
                      <a:endParaRPr lang="en-US" sz="16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dirty="0"/>
                        <a:t>‘how do we know if we have succeeded?’</a:t>
                      </a:r>
                    </a:p>
                    <a:p>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517789513"/>
                  </a:ext>
                </a:extLst>
              </a:tr>
              <a:tr h="5238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dirty="0"/>
                        <a:t>1.2 Establish a project authority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dirty="0"/>
                        <a:t>‘who is the boss?’</a:t>
                      </a:r>
                    </a:p>
                  </a:txBody>
                  <a:tcPr/>
                </a:tc>
                <a:extLst>
                  <a:ext uri="{0D108BD9-81ED-4DB2-BD59-A6C34878D82A}">
                    <a16:rowId xmlns:a16="http://schemas.microsoft.com/office/drawing/2014/main" xmlns="" val="1363076596"/>
                  </a:ext>
                </a:extLst>
              </a:tr>
              <a:tr h="7319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dirty="0"/>
                        <a:t>1.3 Identify all stakeholders in the project and their interests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dirty="0"/>
                        <a:t>‘who will be affected/involved in the project?’</a:t>
                      </a:r>
                    </a:p>
                  </a:txBody>
                  <a:tcPr/>
                </a:tc>
                <a:extLst>
                  <a:ext uri="{0D108BD9-81ED-4DB2-BD59-A6C34878D82A}">
                    <a16:rowId xmlns:a16="http://schemas.microsoft.com/office/drawing/2014/main" xmlns="" val="3187534472"/>
                  </a:ext>
                </a:extLst>
              </a:tr>
              <a:tr h="7319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dirty="0"/>
                        <a:t>1.4 Modify objectives in the light of stakeholder analysis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dirty="0"/>
                        <a:t>‘do we need to do things to win over stakeholders?’</a:t>
                      </a:r>
                    </a:p>
                  </a:txBody>
                  <a:tcPr/>
                </a:tc>
                <a:extLst>
                  <a:ext uri="{0D108BD9-81ED-4DB2-BD59-A6C34878D82A}">
                    <a16:rowId xmlns:a16="http://schemas.microsoft.com/office/drawing/2014/main" xmlns="" val="432376812"/>
                  </a:ext>
                </a:extLst>
              </a:tr>
              <a:tr h="7319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dirty="0"/>
                        <a:t>1.5 Establish methods of communication with all parties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dirty="0"/>
                        <a:t>‘how do we keep in contact?’</a:t>
                      </a:r>
                    </a:p>
                  </a:txBody>
                  <a:tcPr/>
                </a:tc>
                <a:extLst>
                  <a:ext uri="{0D108BD9-81ED-4DB2-BD59-A6C34878D82A}">
                    <a16:rowId xmlns:a16="http://schemas.microsoft.com/office/drawing/2014/main" xmlns="" val="30213441"/>
                  </a:ext>
                </a:extLst>
              </a:tr>
            </a:tbl>
          </a:graphicData>
        </a:graphic>
      </p:graphicFrame>
    </p:spTree>
    <p:extLst>
      <p:ext uri="{BB962C8B-B14F-4D97-AF65-F5344CB8AC3E}">
        <p14:creationId xmlns:p14="http://schemas.microsoft.com/office/powerpoint/2010/main" val="3678488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xmlns="" id="{7285CDE0-C40B-45C7-B886-7801628FB01C}"/>
              </a:ext>
            </a:extLst>
          </p:cNvPr>
          <p:cNvSpPr>
            <a:spLocks noGrp="1" noChangeArrowheads="1"/>
          </p:cNvSpPr>
          <p:nvPr>
            <p:ph type="title"/>
          </p:nvPr>
        </p:nvSpPr>
        <p:spPr>
          <a:xfrm>
            <a:off x="704850" y="323850"/>
            <a:ext cx="7772400" cy="1143000"/>
          </a:xfrm>
        </p:spPr>
        <p:txBody>
          <a:bodyPr>
            <a:normAutofit fontScale="90000"/>
          </a:bodyPr>
          <a:lstStyle/>
          <a:p>
            <a:pPr eaLnBrk="1" hangingPunct="1"/>
            <a:r>
              <a:rPr lang="en-US" altLang="en-US" b="1"/>
              <a:t>Step 2 Establish project infrastructure</a:t>
            </a:r>
          </a:p>
        </p:txBody>
      </p:sp>
      <p:sp>
        <p:nvSpPr>
          <p:cNvPr id="13315" name="Rectangle 3">
            <a:extLst>
              <a:ext uri="{FF2B5EF4-FFF2-40B4-BE49-F238E27FC236}">
                <a16:creationId xmlns:a16="http://schemas.microsoft.com/office/drawing/2014/main" xmlns="" id="{7E8B1761-CB95-41AE-A3CB-E00459135C47}"/>
              </a:ext>
            </a:extLst>
          </p:cNvPr>
          <p:cNvSpPr>
            <a:spLocks noGrp="1" noChangeArrowheads="1"/>
          </p:cNvSpPr>
          <p:nvPr>
            <p:ph idx="1"/>
          </p:nvPr>
        </p:nvSpPr>
        <p:spPr>
          <a:xfrm>
            <a:off x="685800" y="1752600"/>
            <a:ext cx="7772400" cy="4114800"/>
          </a:xfrm>
        </p:spPr>
        <p:txBody>
          <a:bodyPr>
            <a:normAutofit fontScale="92500" lnSpcReduction="20000"/>
          </a:bodyPr>
          <a:lstStyle/>
          <a:p>
            <a:pPr marL="0" indent="0">
              <a:buNone/>
            </a:pPr>
            <a:r>
              <a:rPr lang="en-US" dirty="0">
                <a:latin typeface="Times New Roman" panose="02020603050405020304" pitchFamily="18" charset="0"/>
                <a:cs typeface="Times New Roman" panose="02020603050405020304" pitchFamily="18" charset="0"/>
              </a:rPr>
              <a:t>Infrastructure here refers to the physical and logical grounds where the project will be based on. For the physical ground, the project manager should survey the systems and hardware that the project will operate on while considering the compatibility issue. For the logical ground, the connection between the project and the other running projects and the strategic objectives while considering the team organization who will handle the project operations</a:t>
            </a:r>
            <a:endParaRPr lang="en-US" altLang="en-US" dirty="0">
              <a:latin typeface="Times New Roman" panose="02020603050405020304" pitchFamily="18" charset="0"/>
              <a:cs typeface="Times New Roman" panose="02020603050405020304" pitchFamily="18" charset="0"/>
            </a:endParaRPr>
          </a:p>
        </p:txBody>
      </p:sp>
      <p:sp>
        <p:nvSpPr>
          <p:cNvPr id="20482" name="Slide Number Placeholder 3">
            <a:extLst>
              <a:ext uri="{FF2B5EF4-FFF2-40B4-BE49-F238E27FC236}">
                <a16:creationId xmlns:a16="http://schemas.microsoft.com/office/drawing/2014/main" xmlns="" id="{F29D4CAE-01F5-437E-BEFA-376CF9ED08E6}"/>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bg2"/>
                </a:solidFill>
                <a:latin typeface="Tahoma" panose="020B0604030504040204" pitchFamily="34" charset="0"/>
              </a:defRPr>
            </a:lvl1pPr>
            <a:lvl2pPr marL="742950" indent="-285750">
              <a:spcBef>
                <a:spcPct val="20000"/>
              </a:spcBef>
              <a:buChar char="–"/>
              <a:defRPr sz="2800">
                <a:solidFill>
                  <a:schemeClr val="bg2"/>
                </a:solidFill>
                <a:latin typeface="Tahoma" panose="020B0604030504040204" pitchFamily="34" charset="0"/>
              </a:defRPr>
            </a:lvl2pPr>
            <a:lvl3pPr marL="1143000" indent="-228600">
              <a:spcBef>
                <a:spcPct val="20000"/>
              </a:spcBef>
              <a:buChar char="•"/>
              <a:defRPr sz="2400">
                <a:solidFill>
                  <a:schemeClr val="bg2"/>
                </a:solidFill>
                <a:latin typeface="Tahoma" panose="020B0604030504040204" pitchFamily="34" charset="0"/>
              </a:defRPr>
            </a:lvl3pPr>
            <a:lvl4pPr marL="1600200" indent="-228600">
              <a:spcBef>
                <a:spcPct val="20000"/>
              </a:spcBef>
              <a:buChar char="–"/>
              <a:defRPr sz="2000">
                <a:solidFill>
                  <a:schemeClr val="bg2"/>
                </a:solidFill>
                <a:latin typeface="Tahoma" panose="020B0604030504040204" pitchFamily="34" charset="0"/>
              </a:defRPr>
            </a:lvl4pPr>
            <a:lvl5pPr marL="2057400" indent="-228600">
              <a:spcBef>
                <a:spcPct val="20000"/>
              </a:spcBef>
              <a:buChar char="»"/>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bg2"/>
                </a:solidFill>
                <a:latin typeface="Tahoma" panose="020B0604030504040204" pitchFamily="34" charset="0"/>
              </a:defRPr>
            </a:lvl9pPr>
          </a:lstStyle>
          <a:p>
            <a:pPr>
              <a:spcBef>
                <a:spcPct val="0"/>
              </a:spcBef>
              <a:buFontTx/>
              <a:buNone/>
            </a:pPr>
            <a:fld id="{9DB68ADE-E61F-486E-96DB-2975BF419775}" type="slidenum">
              <a:rPr lang="en-US" altLang="en-US" sz="1400" smtClean="0">
                <a:solidFill>
                  <a:schemeClr val="tx1"/>
                </a:solidFill>
                <a:latin typeface="Times New Roman" panose="02020603050405020304" pitchFamily="18" charset="0"/>
              </a:rPr>
              <a:pPr>
                <a:spcBef>
                  <a:spcPct val="0"/>
                </a:spcBef>
                <a:buFontTx/>
                <a:buNone/>
              </a:pPr>
              <a:t>8</a:t>
            </a:fld>
            <a:endParaRPr lang="en-US" altLang="en-US" sz="1400">
              <a:solidFill>
                <a:schemeClr val="tx1"/>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7561F6-9E7D-4105-8A19-6CBC0F95E76D}"/>
              </a:ext>
            </a:extLst>
          </p:cNvPr>
          <p:cNvSpPr>
            <a:spLocks noGrp="1"/>
          </p:cNvSpPr>
          <p:nvPr>
            <p:ph type="title"/>
          </p:nvPr>
        </p:nvSpPr>
        <p:spPr/>
        <p:txBody>
          <a:bodyPr/>
          <a:lstStyle/>
          <a:p>
            <a:r>
              <a:rPr lang="en-US" altLang="en-US" b="1" dirty="0"/>
              <a:t>Step 2 continued</a:t>
            </a:r>
            <a:endParaRPr lang="en-US" dirty="0"/>
          </a:p>
        </p:txBody>
      </p:sp>
      <p:graphicFrame>
        <p:nvGraphicFramePr>
          <p:cNvPr id="4" name="Table 4">
            <a:extLst>
              <a:ext uri="{FF2B5EF4-FFF2-40B4-BE49-F238E27FC236}">
                <a16:creationId xmlns:a16="http://schemas.microsoft.com/office/drawing/2014/main" xmlns="" id="{1EFC0CE3-12C4-4EF2-B86F-B70EFC2A1DC3}"/>
              </a:ext>
            </a:extLst>
          </p:cNvPr>
          <p:cNvGraphicFramePr>
            <a:graphicFrameLocks noGrp="1"/>
          </p:cNvGraphicFramePr>
          <p:nvPr>
            <p:ph idx="1"/>
            <p:extLst>
              <p:ext uri="{D42A27DB-BD31-4B8C-83A1-F6EECF244321}">
                <p14:modId xmlns:p14="http://schemas.microsoft.com/office/powerpoint/2010/main" val="2584686718"/>
              </p:ext>
            </p:extLst>
          </p:nvPr>
        </p:nvGraphicFramePr>
        <p:xfrm>
          <a:off x="685192" y="1917576"/>
          <a:ext cx="8154615" cy="1840063"/>
        </p:xfrm>
        <a:graphic>
          <a:graphicData uri="http://schemas.openxmlformats.org/drawingml/2006/table">
            <a:tbl>
              <a:tblPr firstRow="1" bandRow="1">
                <a:tableStyleId>{93296810-A885-4BE3-A3E7-6D5BEEA58F35}</a:tableStyleId>
              </a:tblPr>
              <a:tblGrid>
                <a:gridCol w="4154115">
                  <a:extLst>
                    <a:ext uri="{9D8B030D-6E8A-4147-A177-3AD203B41FA5}">
                      <a16:colId xmlns:a16="http://schemas.microsoft.com/office/drawing/2014/main" xmlns="" val="4176552820"/>
                    </a:ext>
                  </a:extLst>
                </a:gridCol>
                <a:gridCol w="4000500">
                  <a:extLst>
                    <a:ext uri="{9D8B030D-6E8A-4147-A177-3AD203B41FA5}">
                      <a16:colId xmlns:a16="http://schemas.microsoft.com/office/drawing/2014/main" xmlns="" val="1675232284"/>
                    </a:ext>
                  </a:extLst>
                </a:gridCol>
              </a:tblGrid>
              <a:tr h="291426">
                <a:tc>
                  <a:txBody>
                    <a:bodyPr/>
                    <a:lstStyle/>
                    <a:p>
                      <a:endParaRPr lang="en-US" sz="1600">
                        <a:latin typeface="Times New Roman" panose="02020603050405020304" pitchFamily="18" charset="0"/>
                        <a:cs typeface="Times New Roman" panose="02020603050405020304" pitchFamily="18" charset="0"/>
                      </a:endParaRPr>
                    </a:p>
                  </a:txBody>
                  <a:tcPr/>
                </a:tc>
                <a:tc>
                  <a:txBody>
                    <a:bodyPr/>
                    <a:lstStyle/>
                    <a:p>
                      <a:endParaRPr lang="en-US" sz="16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555620241"/>
                  </a:ext>
                </a:extLst>
              </a:tr>
              <a:tr h="5859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dirty="0"/>
                        <a:t>2.1 Establish link between project and any strategic plan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dirty="0"/>
                        <a:t>‘why did they want the project?’</a:t>
                      </a:r>
                    </a:p>
                  </a:txBody>
                  <a:tcPr/>
                </a:tc>
                <a:extLst>
                  <a:ext uri="{0D108BD9-81ED-4DB2-BD59-A6C34878D82A}">
                    <a16:rowId xmlns:a16="http://schemas.microsoft.com/office/drawing/2014/main" xmlns="" val="458807298"/>
                  </a:ext>
                </a:extLst>
              </a:tr>
              <a:tr h="5835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dirty="0"/>
                        <a:t>2.2 Identify installation standards and procedures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dirty="0"/>
                        <a:t>‘what standards do we have to follow?’</a:t>
                      </a:r>
                    </a:p>
                  </a:txBody>
                  <a:tcPr/>
                </a:tc>
                <a:extLst>
                  <a:ext uri="{0D108BD9-81ED-4DB2-BD59-A6C34878D82A}">
                    <a16:rowId xmlns:a16="http://schemas.microsoft.com/office/drawing/2014/main" xmlns="" val="914509736"/>
                  </a:ext>
                </a:extLst>
              </a:tr>
              <a:tr h="2914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dirty="0"/>
                        <a:t>2.3. Identify project team organization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dirty="0"/>
                        <a:t>‘where do I fit in?’</a:t>
                      </a:r>
                    </a:p>
                  </a:txBody>
                  <a:tcPr/>
                </a:tc>
                <a:extLst>
                  <a:ext uri="{0D108BD9-81ED-4DB2-BD59-A6C34878D82A}">
                    <a16:rowId xmlns:a16="http://schemas.microsoft.com/office/drawing/2014/main" xmlns="" val="1121674752"/>
                  </a:ext>
                </a:extLst>
              </a:tr>
            </a:tbl>
          </a:graphicData>
        </a:graphic>
      </p:graphicFrame>
    </p:spTree>
    <p:extLst>
      <p:ext uri="{BB962C8B-B14F-4D97-AF65-F5344CB8AC3E}">
        <p14:creationId xmlns:p14="http://schemas.microsoft.com/office/powerpoint/2010/main" val="1062208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McGraw-Hill Presentation for PowerPoint">
  <a:themeElements>
    <a:clrScheme name="">
      <a:dk1>
        <a:srgbClr val="000033"/>
      </a:dk1>
      <a:lt1>
        <a:srgbClr val="CCCCFF"/>
      </a:lt1>
      <a:dk2>
        <a:srgbClr val="000066"/>
      </a:dk2>
      <a:lt2>
        <a:srgbClr val="CCCCFF"/>
      </a:lt2>
      <a:accent1>
        <a:srgbClr val="003399"/>
      </a:accent1>
      <a:accent2>
        <a:srgbClr val="CCCCFF"/>
      </a:accent2>
      <a:accent3>
        <a:srgbClr val="AAAAB8"/>
      </a:accent3>
      <a:accent4>
        <a:srgbClr val="AEAEDA"/>
      </a:accent4>
      <a:accent5>
        <a:srgbClr val="AAADCA"/>
      </a:accent5>
      <a:accent6>
        <a:srgbClr val="B9B9E7"/>
      </a:accent6>
      <a:hlink>
        <a:srgbClr val="CCCCFF"/>
      </a:hlink>
      <a:folHlink>
        <a:srgbClr val="CCCCFF"/>
      </a:folHlink>
    </a:clrScheme>
    <a:fontScheme name="McGraw-Hill Presentation for PowerPo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cGraw-Hill Presentation for 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cGraw-Hill Presentation for 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cGraw-Hill Presentation for 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cGraw-Hill Presentation for 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cGraw-Hill Presentation for 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cGraw-Hill Presentation for 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cGraw-Hill Presentation for 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McGraw-Hill Presentation for PowerPoint 8">
        <a:dk1>
          <a:srgbClr val="000033"/>
        </a:dk1>
        <a:lt1>
          <a:srgbClr val="CCCCFF"/>
        </a:lt1>
        <a:dk2>
          <a:srgbClr val="000066"/>
        </a:dk2>
        <a:lt2>
          <a:srgbClr val="CCCCFF"/>
        </a:lt2>
        <a:accent1>
          <a:srgbClr val="CCCCFF"/>
        </a:accent1>
        <a:accent2>
          <a:srgbClr val="3333CC"/>
        </a:accent2>
        <a:accent3>
          <a:srgbClr val="AAAAB8"/>
        </a:accent3>
        <a:accent4>
          <a:srgbClr val="AEAEDA"/>
        </a:accent4>
        <a:accent5>
          <a:srgbClr val="E2E2FF"/>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cGraw-Hill Presentation for PowerPoint">
  <a:themeElements>
    <a:clrScheme name="">
      <a:dk1>
        <a:srgbClr val="000033"/>
      </a:dk1>
      <a:lt1>
        <a:srgbClr val="CCCCFF"/>
      </a:lt1>
      <a:dk2>
        <a:srgbClr val="000066"/>
      </a:dk2>
      <a:lt2>
        <a:srgbClr val="CCCCFF"/>
      </a:lt2>
      <a:accent1>
        <a:srgbClr val="003399"/>
      </a:accent1>
      <a:accent2>
        <a:srgbClr val="CCCCFF"/>
      </a:accent2>
      <a:accent3>
        <a:srgbClr val="AAAAB8"/>
      </a:accent3>
      <a:accent4>
        <a:srgbClr val="AEAEDA"/>
      </a:accent4>
      <a:accent5>
        <a:srgbClr val="AAADCA"/>
      </a:accent5>
      <a:accent6>
        <a:srgbClr val="B9B9E7"/>
      </a:accent6>
      <a:hlink>
        <a:srgbClr val="CCCCFF"/>
      </a:hlink>
      <a:folHlink>
        <a:srgbClr val="CCCCFF"/>
      </a:folHlink>
    </a:clrScheme>
    <a:fontScheme name="McGraw-Hill Presentation for PowerPo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cGraw-Hill Presentation for 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cGraw-Hill Presentation for 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cGraw-Hill Presentation for 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cGraw-Hill Presentation for 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cGraw-Hill Presentation for 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cGraw-Hill Presentation for 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cGraw-Hill Presentation for 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McGraw-Hill Presentation for PowerPoint 8">
        <a:dk1>
          <a:srgbClr val="000033"/>
        </a:dk1>
        <a:lt1>
          <a:srgbClr val="CCCCFF"/>
        </a:lt1>
        <a:dk2>
          <a:srgbClr val="000066"/>
        </a:dk2>
        <a:lt2>
          <a:srgbClr val="CCCCFF"/>
        </a:lt2>
        <a:accent1>
          <a:srgbClr val="CCCCFF"/>
        </a:accent1>
        <a:accent2>
          <a:srgbClr val="3333CC"/>
        </a:accent2>
        <a:accent3>
          <a:srgbClr val="AAAAB8"/>
        </a:accent3>
        <a:accent4>
          <a:srgbClr val="AEAEDA"/>
        </a:accent4>
        <a:accent5>
          <a:srgbClr val="E2E2FF"/>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EFF3F22-CF63-4FF3-BFBB-581C6E73BB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团队合作演示文稿</Template>
  <TotalTime>14817</TotalTime>
  <Words>4062</Words>
  <Application>Microsoft Office PowerPoint</Application>
  <PresentationFormat>On-screen Show (4:3)</PresentationFormat>
  <Paragraphs>359</Paragraphs>
  <Slides>35</Slides>
  <Notes>24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35</vt:i4>
      </vt:variant>
    </vt:vector>
  </HeadingPairs>
  <TitlesOfParts>
    <vt:vector size="44" baseType="lpstr">
      <vt:lpstr>ＭＳ Ｐゴシック</vt:lpstr>
      <vt:lpstr>Arial</vt:lpstr>
      <vt:lpstr>Book Antiqua</vt:lpstr>
      <vt:lpstr>Calibri</vt:lpstr>
      <vt:lpstr>Tahoma</vt:lpstr>
      <vt:lpstr>Times New Roman</vt:lpstr>
      <vt:lpstr>Wingdings</vt:lpstr>
      <vt:lpstr>McGraw-Hill Presentation for PowerPoint</vt:lpstr>
      <vt:lpstr>1_McGraw-Hill Presentation for PowerPoint</vt:lpstr>
      <vt:lpstr>PowerPoint Presentation</vt:lpstr>
      <vt:lpstr>Objectives – Lecture 6 </vt:lpstr>
      <vt:lpstr>‘Step Wise’ - aspirations</vt:lpstr>
      <vt:lpstr>‘Step Wise’ - an overview</vt:lpstr>
      <vt:lpstr>PowerPoint Presentation</vt:lpstr>
      <vt:lpstr>Step 1 establish project scope and objectives</vt:lpstr>
      <vt:lpstr>Step 1 continued</vt:lpstr>
      <vt:lpstr>Step 2 Establish project infrastructure</vt:lpstr>
      <vt:lpstr>Step 2 continued</vt:lpstr>
      <vt:lpstr>Step 3 Analysis of project characteristics</vt:lpstr>
      <vt:lpstr>Step 3 continued</vt:lpstr>
      <vt:lpstr>Step 4 Identify project products and activities</vt:lpstr>
      <vt:lpstr>4.1 Identify and describe project products</vt:lpstr>
      <vt:lpstr>Product description (PD)</vt:lpstr>
      <vt:lpstr> Step 4.2 : Document Generic Product Flow</vt:lpstr>
      <vt:lpstr>Step 4.3 Recognize product instances</vt:lpstr>
      <vt:lpstr>4.4. Produce ideal activity network</vt:lpstr>
      <vt:lpstr>  Step 4.5 Add check-points if needed </vt:lpstr>
      <vt:lpstr>Step 5:Estimate effort for each activity</vt:lpstr>
      <vt:lpstr>Step 6: Identify activity risks</vt:lpstr>
      <vt:lpstr>PowerPoint Presentation</vt:lpstr>
      <vt:lpstr>Step 7: Allocate resources</vt:lpstr>
      <vt:lpstr>Gantt charts</vt:lpstr>
      <vt:lpstr>Step 8: Review/publicise plan</vt:lpstr>
      <vt:lpstr>Work breakdown structure - WBS</vt:lpstr>
      <vt:lpstr>Work breakdown structure - WBS</vt:lpstr>
      <vt:lpstr>WBS  - Tools and Techniques</vt:lpstr>
      <vt:lpstr>PowerPoint Presentation</vt:lpstr>
      <vt:lpstr>PowerPoint Presentation</vt:lpstr>
      <vt:lpstr>PowerPoint Presentation</vt:lpstr>
      <vt:lpstr>Advantages / Disadvantages </vt:lpstr>
      <vt:lpstr>Representation of WBS/decomposition </vt:lpstr>
      <vt:lpstr>Decomposition Development Approaches –Figure 2 </vt:lpstr>
      <vt:lpstr>Decomposition Development Approaches –Figure 3 </vt:lpstr>
      <vt:lpstr>PowerPoint Presentation</vt:lpstr>
    </vt:vector>
  </TitlesOfParts>
  <Company>NJUST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软件建模实践</dc:title>
  <dc:creator>jzhang</dc:creator>
  <cp:keywords/>
  <cp:lastModifiedBy>Microsoft account</cp:lastModifiedBy>
  <cp:revision>402</cp:revision>
  <dcterms:created xsi:type="dcterms:W3CDTF">2016-04-20T02:40:24Z</dcterms:created>
  <dcterms:modified xsi:type="dcterms:W3CDTF">2020-03-08T06:45:14Z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TC102282709990</vt:lpwstr>
  </property>
</Properties>
</file>