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8" r:id="rId2"/>
    <p:sldId id="292" r:id="rId3"/>
    <p:sldId id="293" r:id="rId4"/>
    <p:sldId id="299" r:id="rId5"/>
    <p:sldId id="300" r:id="rId6"/>
    <p:sldId id="301" r:id="rId7"/>
    <p:sldId id="305" r:id="rId8"/>
    <p:sldId id="307" r:id="rId9"/>
    <p:sldId id="261" r:id="rId10"/>
    <p:sldId id="265" r:id="rId11"/>
    <p:sldId id="270" r:id="rId12"/>
    <p:sldId id="302" r:id="rId13"/>
    <p:sldId id="273" r:id="rId14"/>
    <p:sldId id="303" r:id="rId15"/>
    <p:sldId id="304" r:id="rId16"/>
    <p:sldId id="277" r:id="rId17"/>
    <p:sldId id="278" r:id="rId18"/>
    <p:sldId id="275" r:id="rId19"/>
    <p:sldId id="276" r:id="rId20"/>
    <p:sldId id="284" r:id="rId21"/>
    <p:sldId id="285" r:id="rId22"/>
    <p:sldId id="286" r:id="rId23"/>
    <p:sldId id="287" r:id="rId24"/>
  </p:sldIdLst>
  <p:sldSz cx="9144000" cy="6858000" type="screen4x3"/>
  <p:notesSz cx="6797675" cy="987425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66"/>
    <a:srgbClr val="66FFFF"/>
    <a:srgbClr val="A50021"/>
    <a:srgbClr val="008000"/>
    <a:srgbClr val="006600"/>
    <a:srgbClr val="00FFFF"/>
    <a:srgbClr val="FFCC99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51275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22C5E1A7-4F86-4602-AD1F-0A90EDFD1EE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64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51275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93C56013-A531-4B46-A247-0A65899ED85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38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26343-3B3D-4CF9-B68F-BD78B8908EEA}" type="slidenum">
              <a:rPr lang="ar-SA"/>
              <a:pPr/>
              <a:t>4</a:t>
            </a:fld>
            <a:endParaRPr lang="en-US"/>
          </a:p>
        </p:txBody>
      </p:sp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95338" y="0"/>
            <a:ext cx="4938713" cy="3703638"/>
          </a:xfrm>
          <a:solidFill>
            <a:srgbClr val="FFFFFF"/>
          </a:solidFill>
          <a:ln/>
        </p:spPr>
      </p:sp>
      <p:sp>
        <p:nvSpPr>
          <p:cNvPr id="645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0063" y="4660900"/>
            <a:ext cx="5805487" cy="4384675"/>
          </a:xfrm>
          <a:noFill/>
          <a:ln/>
        </p:spPr>
        <p:txBody>
          <a:bodyPr wrap="none" lIns="0" tIns="0" rIns="0" bIns="0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355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3B135-61FD-4B79-BF39-F41B3F99E798}" type="slidenum">
              <a:rPr lang="ar-SA"/>
              <a:pPr/>
              <a:t>5</a:t>
            </a:fld>
            <a:endParaRPr lang="en-US"/>
          </a:p>
        </p:txBody>
      </p:sp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95338" y="0"/>
            <a:ext cx="4938713" cy="3703638"/>
          </a:xfrm>
          <a:solidFill>
            <a:srgbClr val="FFFFFF"/>
          </a:solidFill>
          <a:ln/>
        </p:spPr>
      </p:sp>
      <p:sp>
        <p:nvSpPr>
          <p:cNvPr id="686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0063" y="4660900"/>
            <a:ext cx="5805487" cy="4384675"/>
          </a:xfrm>
          <a:noFill/>
          <a:ln/>
        </p:spPr>
        <p:txBody>
          <a:bodyPr wrap="none" lIns="0" tIns="0" rIns="0" bIns="0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6598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5C6C5-F7B8-4227-A6DB-745091CD20F8}" type="slidenum">
              <a:rPr lang="ar-SA"/>
              <a:pPr/>
              <a:t>6</a:t>
            </a:fld>
            <a:endParaRPr lang="en-US"/>
          </a:p>
        </p:txBody>
      </p:sp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95338" y="0"/>
            <a:ext cx="4938713" cy="3703638"/>
          </a:xfrm>
          <a:solidFill>
            <a:srgbClr val="FFFFFF"/>
          </a:solidFill>
          <a:ln/>
        </p:spPr>
      </p:sp>
      <p:sp>
        <p:nvSpPr>
          <p:cNvPr id="706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0063" y="4660900"/>
            <a:ext cx="5805487" cy="4384675"/>
          </a:xfrm>
          <a:noFill/>
          <a:ln/>
        </p:spPr>
        <p:txBody>
          <a:bodyPr wrap="none" lIns="0" tIns="0" rIns="0" bIns="0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963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AF9B3-836E-4B03-9997-AAC7AAC4AB7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30709-BF9B-49DD-9FC8-F952D950724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D4134-011B-4D53-9B17-23A14816670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BE804-716D-4895-B5BC-5446D19B755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B85E8-5D63-4FA8-8D11-C908D8BB299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370C3-D074-4BDF-A98B-F372C41880C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26140-8947-448E-B9BE-21C5D6827BC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BF38D-4A13-4D29-B5C7-F561E1DB357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B0CE4-3D98-47A9-9929-E14655CDA6F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FD77E-1B89-4059-A9F8-08C7DF52F49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8D943-4FB5-4AD5-83A8-0055F8C81F0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4F77C1ED-0A2C-4A96-B3D3-AE40CDA832BC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698500" y="838200"/>
            <a:ext cx="7772400" cy="525779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Principles of Remote Sensing</a:t>
            </a: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Digital Image Processing</a:t>
            </a: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fld id="{F7E80E7D-2672-4190-B7AA-3D613E636DC8}" type="datetime1">
              <a:rPr lang="en-US" sz="1400"/>
              <a:pPr algn="l" rtl="0"/>
              <a:t>11/24/2020</a:t>
            </a:fld>
            <a:endParaRPr lang="en-US" sz="1400"/>
          </a:p>
        </p:txBody>
      </p:sp>
      <p:sp>
        <p:nvSpPr>
          <p:cNvPr id="11267" name="Footer Placeholder 4"/>
          <p:cNvSpPr txBox="1">
            <a:spLocks noGrp="1"/>
          </p:cNvSpPr>
          <p:nvPr/>
        </p:nvSpPr>
        <p:spPr bwMode="auto">
          <a:xfrm>
            <a:off x="3124200" y="64008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/>
            <a:r>
              <a:rPr lang="en-US" sz="1200"/>
              <a:t>ESR 421 Principles of Remote Sensing</a:t>
            </a:r>
          </a:p>
        </p:txBody>
      </p:sp>
      <p:sp>
        <p:nvSpPr>
          <p:cNvPr id="1126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fld id="{2D127F25-B745-4B31-8A67-AD9E5E3F3216}" type="slidenum">
              <a:rPr lang="ar-SA" sz="1400"/>
              <a:pPr rtl="0"/>
              <a:t>10</a:t>
            </a:fld>
            <a:endParaRPr lang="en-US" sz="14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rtl="0"/>
            <a:r>
              <a:rPr lang="en-US" sz="6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Image restoration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4294967295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errors and distracting effects in digital images:</a:t>
            </a:r>
          </a:p>
          <a:p>
            <a:pPr marL="1258888" lvl="1" indent="-447675" algn="l" rtl="0">
              <a:buFont typeface="Wingdings" pitchFamily="2" charset="2"/>
              <a:buChar char="v"/>
            </a:pPr>
            <a:r>
              <a:rPr 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Geometric distortions</a:t>
            </a:r>
          </a:p>
          <a:p>
            <a:pPr marL="1258888" lvl="1" indent="-447675" algn="l" rtl="0"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Noise patters</a:t>
            </a:r>
          </a:p>
          <a:p>
            <a:pPr marL="1652588" lvl="2" indent="-447675" algn="l" rtl="0"/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 Response error</a:t>
            </a:r>
          </a:p>
          <a:p>
            <a:pPr marL="1652588" lvl="2" indent="-447675" algn="l" rtl="0"/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Stripping </a:t>
            </a:r>
          </a:p>
          <a:p>
            <a:pPr marL="1652588" lvl="2" indent="-447675" algn="l" rtl="0"/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 and pepper</a:t>
            </a:r>
          </a:p>
          <a:p>
            <a:pPr marL="1258888" lvl="1" indent="-447675" algn="l" rtl="0">
              <a:buFont typeface="Wingdings" pitchFamily="2" charset="2"/>
              <a:buChar char="v"/>
            </a:pPr>
            <a:r>
              <a:rPr 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Variations in solar illumination angle</a:t>
            </a:r>
          </a:p>
          <a:p>
            <a:pPr marL="1258888" lvl="1" indent="-447675" algn="l" rtl="0"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Atmospheric haze.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fld id="{C5553A73-9EE5-484A-9139-6F2107699E3C}" type="datetime1">
              <a:rPr lang="en-US" sz="1400"/>
              <a:pPr algn="l" rtl="0"/>
              <a:t>11/24/2020</a:t>
            </a:fld>
            <a:endParaRPr lang="en-US" sz="1400"/>
          </a:p>
        </p:txBody>
      </p:sp>
      <p:sp>
        <p:nvSpPr>
          <p:cNvPr id="16387" name="Footer Placeholder 5"/>
          <p:cNvSpPr txBox="1">
            <a:spLocks noGrp="1"/>
          </p:cNvSpPr>
          <p:nvPr/>
        </p:nvSpPr>
        <p:spPr bwMode="auto">
          <a:xfrm>
            <a:off x="3124200" y="64008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/>
            <a:r>
              <a:rPr lang="en-US" sz="1200"/>
              <a:t>ESR 421 Principles of Remote Sensing</a:t>
            </a:r>
          </a:p>
        </p:txBody>
      </p:sp>
      <p:sp>
        <p:nvSpPr>
          <p:cNvPr id="16388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fld id="{C47632E2-C416-4303-95B7-D27C9F3B571A}" type="slidenum">
              <a:rPr lang="ar-SA" sz="1400"/>
              <a:pPr rtl="0"/>
              <a:t>11</a:t>
            </a:fld>
            <a:endParaRPr lang="en-US" sz="140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 idx="4294967295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Radiometric corrections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828800"/>
            <a:ext cx="8305800" cy="381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Noise correction</a:t>
            </a:r>
          </a:p>
          <a:p>
            <a:pPr lvl="1" algn="l" rtl="0">
              <a:buFont typeface="Wingdings" pitchFamily="2" charset="2"/>
              <a:buChar char="v"/>
            </a:pPr>
            <a:r>
              <a:rPr lang="en-US" sz="2400" b="1" dirty="0" smtClean="0"/>
              <a:t> Electronic </a:t>
            </a:r>
            <a:r>
              <a:rPr lang="en-US" sz="2400" b="1" dirty="0"/>
              <a:t>noise – both random and periodic</a:t>
            </a:r>
          </a:p>
          <a:p>
            <a:pPr algn="l" rtl="0"/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Sun-angle correction</a:t>
            </a:r>
          </a:p>
          <a:p>
            <a:pPr lvl="1" algn="l" rtl="0">
              <a:buFont typeface="Wingdings" pitchFamily="2" charset="2"/>
              <a:buChar char="v"/>
            </a:pPr>
            <a:r>
              <a:rPr lang="en-US" sz="2400" b="1" dirty="0" smtClean="0"/>
              <a:t> For </a:t>
            </a:r>
            <a:r>
              <a:rPr lang="en-US" sz="2400" b="1" dirty="0"/>
              <a:t>comparison and mosaic images acquired from different time of the year</a:t>
            </a:r>
          </a:p>
          <a:p>
            <a:pPr algn="l" rtl="0"/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Correction for atmospheric scattering</a:t>
            </a:r>
          </a:p>
          <a:p>
            <a:pPr lvl="1" algn="l" rtl="0">
              <a:buFont typeface="Wingdings" pitchFamily="2" charset="2"/>
              <a:buChar char="v"/>
            </a:pPr>
            <a:r>
              <a:rPr lang="en-US" sz="2400" b="1" dirty="0" smtClean="0"/>
              <a:t> Subtract </a:t>
            </a:r>
            <a:r>
              <a:rPr lang="en-US" sz="2400" b="1" dirty="0"/>
              <a:t>the haze DN values from different bands DN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 l="10625" t="16667" r="53751" b="75000"/>
          <a:stretch>
            <a:fillRect/>
          </a:stretch>
        </p:blipFill>
        <p:spPr bwMode="auto">
          <a:xfrm>
            <a:off x="2590800" y="0"/>
            <a:ext cx="434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 l="29375" t="25833" r="9375" b="7500"/>
          <a:stretch>
            <a:fillRect/>
          </a:stretch>
        </p:blipFill>
        <p:spPr bwMode="auto">
          <a:xfrm>
            <a:off x="1600200" y="762000"/>
            <a:ext cx="7467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 cstate="print"/>
          <a:srcRect l="10625" t="58334" r="71875" b="25000"/>
          <a:stretch>
            <a:fillRect/>
          </a:stretch>
        </p:blipFill>
        <p:spPr bwMode="auto">
          <a:xfrm>
            <a:off x="0" y="3048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5562600"/>
            <a:ext cx="8458200" cy="1143000"/>
          </a:xfrm>
        </p:spPr>
        <p:txBody>
          <a:bodyPr/>
          <a:lstStyle/>
          <a:p>
            <a:pPr marL="0" indent="0" algn="l" rtl="0">
              <a:lnSpc>
                <a:spcPct val="90000"/>
              </a:lnSpc>
              <a:buFontTx/>
              <a:buNone/>
            </a:pPr>
            <a:r>
              <a:rPr lang="en-US" sz="2400" b="1"/>
              <a:t>Effects of seasonal change on solar elevation angle.  (The solar zenith angle is equal to 90</a:t>
            </a:r>
            <a:r>
              <a:rPr lang="en-US" sz="2400" b="1" baseline="30000"/>
              <a:t>o</a:t>
            </a:r>
            <a:r>
              <a:rPr lang="en-US" sz="2400" b="1"/>
              <a:t> minus the solar elevation angle)</a:t>
            </a: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1775"/>
            <a:ext cx="7686675" cy="5254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0" y="152400"/>
            <a:ext cx="9144000" cy="6324600"/>
            <a:chOff x="0" y="96"/>
            <a:chExt cx="5760" cy="3984"/>
          </a:xfrm>
        </p:grpSpPr>
        <p:pic>
          <p:nvPicPr>
            <p:cNvPr id="7270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1250" t="16667" r="37688" b="74374"/>
            <a:stretch>
              <a:fillRect/>
            </a:stretch>
          </p:blipFill>
          <p:spPr bwMode="auto">
            <a:xfrm>
              <a:off x="1056" y="96"/>
              <a:ext cx="364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270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1250" t="28314" r="9470" b="30475"/>
            <a:stretch>
              <a:fillRect/>
            </a:stretch>
          </p:blipFill>
          <p:spPr bwMode="auto">
            <a:xfrm>
              <a:off x="0" y="587"/>
              <a:ext cx="5760" cy="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2709" name="Picture 5"/>
            <p:cNvPicPr>
              <a:picLocks noChangeAspect="1" noChangeArrowheads="1"/>
            </p:cNvPicPr>
            <p:nvPr/>
          </p:nvPicPr>
          <p:blipFill>
            <a:blip r:embed="rId2" cstate="print">
              <a:lum contrast="18000"/>
            </a:blip>
            <a:srcRect l="11250" t="74899" r="8125" b="10001"/>
            <a:stretch>
              <a:fillRect/>
            </a:stretch>
          </p:blipFill>
          <p:spPr bwMode="auto">
            <a:xfrm>
              <a:off x="0" y="3271"/>
              <a:ext cx="5760" cy="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2075"/>
            <a:ext cx="8839200" cy="667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fld id="{8FBBD03B-6CF3-44A2-8A61-FFB5E92BC660}" type="datetime1">
              <a:rPr lang="en-US" sz="1400"/>
              <a:pPr algn="l" rtl="0"/>
              <a:t>11/24/2020</a:t>
            </a:fld>
            <a:endParaRPr lang="en-US" sz="1400"/>
          </a:p>
        </p:txBody>
      </p:sp>
      <p:sp>
        <p:nvSpPr>
          <p:cNvPr id="23555" name="Footer Placeholder 4"/>
          <p:cNvSpPr txBox="1">
            <a:spLocks noGrp="1"/>
          </p:cNvSpPr>
          <p:nvPr/>
        </p:nvSpPr>
        <p:spPr bwMode="auto">
          <a:xfrm>
            <a:off x="3124200" y="64008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/>
            <a:r>
              <a:rPr lang="en-US" sz="1200"/>
              <a:t>ESR 421 Principles of Remote Sensing</a:t>
            </a:r>
          </a:p>
        </p:txBody>
      </p:sp>
      <p:sp>
        <p:nvSpPr>
          <p:cNvPr id="2355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fld id="{D2EF5DB3-8597-44DB-906F-DA8442CEB1D7}" type="slidenum">
              <a:rPr lang="ar-SA" sz="1400"/>
              <a:pPr rtl="0"/>
              <a:t>16</a:t>
            </a:fld>
            <a:endParaRPr lang="en-US" sz="140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152400"/>
            <a:ext cx="8229600" cy="1371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Enhancement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722437"/>
            <a:ext cx="8915400" cy="5135563"/>
          </a:xfrm>
        </p:spPr>
        <p:txBody>
          <a:bodyPr numCol="2"/>
          <a:lstStyle/>
          <a:p>
            <a:pPr marL="230188" indent="-230188" algn="l" rtl="0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process of making an image more interpretable for a particular application</a:t>
            </a:r>
          </a:p>
          <a:p>
            <a:pPr marL="1036638" indent="-569913" algn="l" rtl="0">
              <a:buFont typeface="Wingdings" pitchFamily="2" charset="2"/>
              <a:buChar char="q"/>
            </a:pP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Radiometric Enhancement</a:t>
            </a:r>
          </a:p>
          <a:p>
            <a:pPr marL="1036638" indent="-569913" algn="l" rtl="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 Enhancement</a:t>
            </a:r>
          </a:p>
          <a:p>
            <a:pPr marL="1036638" indent="-569913" algn="l" rtl="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Spectral Enhancement</a:t>
            </a:r>
            <a:endParaRPr lang="ar-SA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36638" indent="-569913" algn="l" rtl="0">
              <a:buFont typeface="Wingdings" pitchFamily="2" charset="2"/>
              <a:buChar char="q"/>
            </a:pPr>
            <a:endParaRPr lang="ar-SA" sz="2800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fld id="{4883246C-5491-470E-8A95-6CE988DC2A01}" type="datetime1">
              <a:rPr lang="en-US" sz="1400"/>
              <a:pPr algn="l" rtl="0"/>
              <a:t>11/24/2020</a:t>
            </a:fld>
            <a:endParaRPr lang="en-US" sz="1400"/>
          </a:p>
        </p:txBody>
      </p:sp>
      <p:sp>
        <p:nvSpPr>
          <p:cNvPr id="24579" name="Footer Placeholder 4"/>
          <p:cNvSpPr txBox="1">
            <a:spLocks noGrp="1"/>
          </p:cNvSpPr>
          <p:nvPr/>
        </p:nvSpPr>
        <p:spPr bwMode="auto">
          <a:xfrm>
            <a:off x="3124200" y="64008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/>
            <a:r>
              <a:rPr lang="en-US" sz="1200"/>
              <a:t>ESR 421 Principles of Remote Sensing</a:t>
            </a:r>
          </a:p>
        </p:txBody>
      </p:sp>
      <p:sp>
        <p:nvSpPr>
          <p:cNvPr id="24580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fld id="{5B5F2DAA-DBFD-4DBD-89F0-6F1CB4EB9729}" type="slidenum">
              <a:rPr lang="ar-SA" sz="1400"/>
              <a:pPr rtl="0"/>
              <a:t>17</a:t>
            </a:fld>
            <a:endParaRPr lang="en-US" sz="14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228600"/>
            <a:ext cx="8229600" cy="129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S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S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Radiometric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Enhancement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74837"/>
            <a:ext cx="8458200" cy="4525963"/>
          </a:xfrm>
        </p:spPr>
        <p:txBody>
          <a:bodyPr numCol="2"/>
          <a:lstStyle/>
          <a:p>
            <a:pPr marL="223838" indent="-223838" algn="l" rtl="0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Enhancing images based on the values of individual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pixels</a:t>
            </a:r>
            <a:endParaRPr lang="ar-SA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3838" indent="-223838" algn="l" rtl="0">
              <a:buNone/>
            </a:pP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8038" indent="-579438"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 Stretch</a:t>
            </a:r>
          </a:p>
          <a:p>
            <a:pPr marL="808038" indent="-579438"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Haze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</a:t>
            </a:r>
            <a:endParaRPr lang="ar-SA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0613" indent="-579438" algn="l" rtl="0">
              <a:buNone/>
            </a:pPr>
            <a:endParaRPr lang="ar-SA" dirty="0" smtClean="0">
              <a:solidFill>
                <a:srgbClr val="008000"/>
              </a:solidFill>
            </a:endParaRPr>
          </a:p>
          <a:p>
            <a:pPr marL="1090613" indent="-579438" algn="l" rtl="0">
              <a:buNone/>
            </a:pPr>
            <a:endParaRPr lang="ar-SA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fld id="{BE3D80E6-5616-416E-B2B8-93FFD2171EAC}" type="datetime1">
              <a:rPr lang="en-US" sz="1400"/>
              <a:pPr algn="l" rtl="0"/>
              <a:t>11/24/2020</a:t>
            </a:fld>
            <a:endParaRPr lang="en-US" sz="1400"/>
          </a:p>
        </p:txBody>
      </p:sp>
      <p:sp>
        <p:nvSpPr>
          <p:cNvPr id="21507" name="Footer Placeholder 4"/>
          <p:cNvSpPr txBox="1">
            <a:spLocks noGrp="1"/>
          </p:cNvSpPr>
          <p:nvPr/>
        </p:nvSpPr>
        <p:spPr bwMode="auto">
          <a:xfrm>
            <a:off x="3124200" y="64008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/>
            <a:r>
              <a:rPr lang="en-US" sz="1200"/>
              <a:t>ESR 421 Principles of Remote Sensing</a:t>
            </a:r>
          </a:p>
        </p:txBody>
      </p:sp>
      <p:sp>
        <p:nvSpPr>
          <p:cNvPr id="2150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fld id="{328CE3ED-A025-4F09-822C-8648B4998508}" type="slidenum">
              <a:rPr lang="ar-SA" sz="1400"/>
              <a:pPr rtl="0"/>
              <a:t>18</a:t>
            </a:fld>
            <a:endParaRPr lang="en-US" sz="14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37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Enhancement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00200"/>
            <a:ext cx="8839200" cy="5105400"/>
          </a:xfrm>
        </p:spPr>
        <p:txBody>
          <a:bodyPr numCol="2"/>
          <a:lstStyle/>
          <a:p>
            <a:pPr algn="l" rtl="0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Enhancing images based on the values of individual and neighboring pixels.</a:t>
            </a:r>
          </a:p>
          <a:p>
            <a:pPr marL="917575" indent="-569913"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Convolution (moving window)</a:t>
            </a:r>
          </a:p>
          <a:p>
            <a:pPr marL="917575" indent="-569913"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Filtering</a:t>
            </a:r>
          </a:p>
          <a:p>
            <a:pPr marL="1317625" lvl="1" indent="-569913"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Low-pass filters</a:t>
            </a:r>
          </a:p>
          <a:p>
            <a:pPr marL="1317625" lvl="1" indent="-569913"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High-pass </a:t>
            </a: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filters</a:t>
            </a:r>
            <a:endParaRPr lang="ar-SA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SzPct val="75000"/>
              <a:buNone/>
            </a:pPr>
            <a:endParaRPr lang="en-US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fld id="{7EC3E3EE-1A48-4423-B015-B060FD55CD57}" type="datetime1">
              <a:rPr lang="en-US" sz="1400"/>
              <a:pPr algn="l" rtl="0"/>
              <a:t>11/24/2020</a:t>
            </a:fld>
            <a:endParaRPr lang="en-US" sz="1400"/>
          </a:p>
        </p:txBody>
      </p:sp>
      <p:sp>
        <p:nvSpPr>
          <p:cNvPr id="22531" name="Footer Placeholder 4"/>
          <p:cNvSpPr txBox="1">
            <a:spLocks noGrp="1"/>
          </p:cNvSpPr>
          <p:nvPr/>
        </p:nvSpPr>
        <p:spPr bwMode="auto">
          <a:xfrm>
            <a:off x="3124200" y="64008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/>
            <a:r>
              <a:rPr lang="en-US" sz="1200"/>
              <a:t>ESR 421 Principles of Remote Sensing</a:t>
            </a:r>
          </a:p>
        </p:txBody>
      </p:sp>
      <p:sp>
        <p:nvSpPr>
          <p:cNvPr id="2253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fld id="{E01EC542-E5DD-4A67-8E69-17074B03CC86}" type="slidenum">
              <a:rPr lang="ar-SA" sz="1400"/>
              <a:pPr rtl="0"/>
              <a:t>19</a:t>
            </a:fld>
            <a:endParaRPr lang="en-US" sz="140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152400"/>
            <a:ext cx="8229600" cy="137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Spectral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Enhancement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00200"/>
            <a:ext cx="8915400" cy="4800600"/>
          </a:xfrm>
        </p:spPr>
        <p:txBody>
          <a:bodyPr numCol="2"/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Enhancing images by transforming the values of each pixel on a multi-band basis.</a:t>
            </a:r>
          </a:p>
          <a:p>
            <a:pPr marL="744538" indent="-460375" algn="l" rtl="0">
              <a:buFont typeface="Wingdings" pitchFamily="2" charset="2"/>
              <a:buChar char="q"/>
            </a:pP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Ratioing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(Indices)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4538" indent="-460375" algn="l" rtl="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(Principal Component Analysis)</a:t>
            </a:r>
          </a:p>
          <a:p>
            <a:pPr marL="744538" indent="-460375" algn="l" rtl="0">
              <a:buFont typeface="Wingdings" pitchFamily="2" charset="2"/>
              <a:buChar char="q"/>
            </a:pP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Decorrolation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Stretch</a:t>
            </a:r>
            <a:endParaRPr lang="ar-SA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4163" indent="0" algn="l" rtl="0">
              <a:buNone/>
            </a:pPr>
            <a:endParaRPr lang="ar-SA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fld id="{5FD85D6B-BFD2-4629-8666-F57AA19FE710}" type="datetime1">
              <a:rPr lang="en-US" sz="1400"/>
              <a:pPr algn="l" rtl="0"/>
              <a:t>11/24/2020</a:t>
            </a:fld>
            <a:endParaRPr lang="en-US" sz="1400"/>
          </a:p>
        </p:txBody>
      </p:sp>
      <p:sp>
        <p:nvSpPr>
          <p:cNvPr id="47107" name="Footer Placeholder 5"/>
          <p:cNvSpPr txBox="1">
            <a:spLocks noGrp="1"/>
          </p:cNvSpPr>
          <p:nvPr/>
        </p:nvSpPr>
        <p:spPr bwMode="auto">
          <a:xfrm>
            <a:off x="3124200" y="64008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/>
            <a:r>
              <a:rPr lang="en-US" sz="1200"/>
              <a:t>ESR 421 Principles of Remote Sensing</a:t>
            </a:r>
          </a:p>
        </p:txBody>
      </p:sp>
      <p:sp>
        <p:nvSpPr>
          <p:cNvPr id="47108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fld id="{F5B46558-EAE1-4B3A-AC0C-C265092E5275}" type="slidenum">
              <a:rPr lang="ar-SA" sz="1400"/>
              <a:pPr rtl="0"/>
              <a:t>2</a:t>
            </a:fld>
            <a:endParaRPr lang="en-US" sz="140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solidFill>
            <a:schemeClr val="accent1"/>
          </a:solidFill>
        </p:spPr>
        <p:txBody>
          <a:bodyPr/>
          <a:lstStyle/>
          <a:p>
            <a:r>
              <a:rPr lang="en-US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Image Restoration and Image Processing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05000"/>
            <a:ext cx="8382000" cy="4267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b="1" dirty="0"/>
              <a:t>The scope of digital image processing</a:t>
            </a:r>
          </a:p>
          <a:p>
            <a:pPr algn="l" rtl="0"/>
            <a:r>
              <a:rPr lang="en-US" b="1" dirty="0">
                <a:solidFill>
                  <a:srgbClr val="A50021"/>
                </a:solidFill>
              </a:rPr>
              <a:t>Digital images</a:t>
            </a:r>
          </a:p>
          <a:p>
            <a:pPr algn="l" rtl="0"/>
            <a:r>
              <a:rPr lang="en-US" b="1" dirty="0"/>
              <a:t>Image processing systems</a:t>
            </a:r>
          </a:p>
          <a:p>
            <a:pPr algn="l" rtl="0"/>
            <a:r>
              <a:rPr lang="en-US" b="1" dirty="0">
                <a:solidFill>
                  <a:srgbClr val="A50021"/>
                </a:solidFill>
              </a:rPr>
              <a:t>Image </a:t>
            </a:r>
            <a:r>
              <a:rPr lang="en-US" b="1" dirty="0" smtClean="0">
                <a:solidFill>
                  <a:srgbClr val="A50021"/>
                </a:solidFill>
              </a:rPr>
              <a:t>restoration</a:t>
            </a:r>
          </a:p>
          <a:p>
            <a:pPr algn="l" rtl="0"/>
            <a:r>
              <a:rPr lang="en-US" b="1" dirty="0" smtClean="0"/>
              <a:t>Image Enhancement</a:t>
            </a:r>
          </a:p>
          <a:p>
            <a:pPr algn="l" rtl="0"/>
            <a:r>
              <a:rPr lang="en-US" b="1" dirty="0" smtClean="0">
                <a:solidFill>
                  <a:srgbClr val="A50021"/>
                </a:solidFill>
              </a:rPr>
              <a:t>Image Classification</a:t>
            </a:r>
          </a:p>
          <a:p>
            <a:pPr algn="l" rtl="0"/>
            <a:r>
              <a:rPr lang="en-US" b="1" dirty="0" smtClean="0"/>
              <a:t>Image data-set merging and fusion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fld id="{CE4EA117-0DBB-4DF8-83C9-70CCA2C73820}" type="datetime1">
              <a:rPr lang="en-US" sz="1400"/>
              <a:pPr algn="l" rtl="0"/>
              <a:t>11/24/2020</a:t>
            </a:fld>
            <a:endParaRPr lang="en-US" sz="1400"/>
          </a:p>
        </p:txBody>
      </p:sp>
      <p:sp>
        <p:nvSpPr>
          <p:cNvPr id="30723" name="Footer Placeholder 4"/>
          <p:cNvSpPr txBox="1">
            <a:spLocks noGrp="1"/>
          </p:cNvSpPr>
          <p:nvPr/>
        </p:nvSpPr>
        <p:spPr bwMode="auto">
          <a:xfrm>
            <a:off x="3124200" y="64008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/>
            <a:r>
              <a:rPr lang="en-US" sz="1200"/>
              <a:t>ESR 421 Principles of Remote Sensing</a:t>
            </a:r>
          </a:p>
        </p:txBody>
      </p:sp>
      <p:sp>
        <p:nvSpPr>
          <p:cNvPr id="3072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fld id="{0F37A49F-07C1-4313-950D-76E881E81A0D}" type="slidenum">
              <a:rPr lang="ar-SA" sz="1400"/>
              <a:pPr rtl="0"/>
              <a:t>20</a:t>
            </a:fld>
            <a:endParaRPr lang="en-US" sz="140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 Filtering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1"/>
            <a:ext cx="8229600" cy="4267200"/>
          </a:xfrm>
        </p:spPr>
        <p:txBody>
          <a:bodyPr/>
          <a:lstStyle/>
          <a:p>
            <a:pPr marL="0" indent="0" algn="l" rtl="0">
              <a:buFontTx/>
              <a:buNone/>
            </a:pPr>
            <a:r>
              <a:rPr lang="en-US" dirty="0"/>
              <a:t>Filter: they suppress (de-emphasize) certain frequencies and pass (emphasize) others.</a:t>
            </a:r>
          </a:p>
          <a:p>
            <a:pPr lvl="1" indent="-395288"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/>
              <a:t>Filters that pass high frequencies, and hence emphasize fine detail and edges, are referred to as high-frequency filters.</a:t>
            </a:r>
          </a:p>
          <a:p>
            <a:pPr lvl="1" indent="-395288"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/>
              <a:t>Low-frequency filters suppress the high-frequency content of the imagery while emphasizing gradual </a:t>
            </a:r>
            <a:r>
              <a:rPr lang="en-US" dirty="0" smtClean="0"/>
              <a:t>changes</a:t>
            </a:r>
            <a:r>
              <a:rPr lang="en-US" dirty="0"/>
              <a:t>.</a:t>
            </a:r>
          </a:p>
          <a:p>
            <a:pPr marL="0" indent="0" algn="l" rtl="0"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fld id="{1DC16F01-D450-476C-B35A-65C2E5501F25}" type="datetime1">
              <a:rPr lang="en-US" sz="1400"/>
              <a:pPr algn="l" rtl="0"/>
              <a:t>11/24/2020</a:t>
            </a:fld>
            <a:endParaRPr lang="en-US" sz="1400"/>
          </a:p>
        </p:txBody>
      </p:sp>
      <p:sp>
        <p:nvSpPr>
          <p:cNvPr id="31747" name="Footer Placeholder 4"/>
          <p:cNvSpPr txBox="1">
            <a:spLocks noGrp="1"/>
          </p:cNvSpPr>
          <p:nvPr/>
        </p:nvSpPr>
        <p:spPr bwMode="auto">
          <a:xfrm>
            <a:off x="3124200" y="64008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/>
            <a:r>
              <a:rPr lang="en-US" sz="1200"/>
              <a:t>ESR 421 Principles of Remote Sensing</a:t>
            </a:r>
          </a:p>
        </p:txBody>
      </p: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fld id="{2E43D113-5B79-4905-ABDD-ABD33B63E234}" type="slidenum">
              <a:rPr lang="ar-SA" sz="1400"/>
              <a:pPr rtl="0"/>
              <a:t>21</a:t>
            </a:fld>
            <a:endParaRPr lang="en-US" sz="140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Smoothing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l" defTabSz="682625" rtl="0">
              <a:lnSpc>
                <a:spcPct val="90000"/>
              </a:lnSpc>
              <a:buFontTx/>
              <a:buNone/>
            </a:pPr>
            <a:r>
              <a:rPr lang="en-US" sz="2800" dirty="0"/>
              <a:t>Low-Frequency filtering in the spatial domain image enhancement that de-emphasize or block the high spatial frequency detail are low-frequency or low-pass filters (LPF)</a:t>
            </a:r>
          </a:p>
          <a:p>
            <a:pPr marL="0" indent="0" algn="l" defTabSz="682625" rtl="0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marL="0" indent="0" algn="l" defTabSz="682625" rtl="0">
              <a:lnSpc>
                <a:spcPct val="90000"/>
              </a:lnSpc>
              <a:buFontTx/>
              <a:buNone/>
            </a:pPr>
            <a:r>
              <a:rPr lang="en-US" sz="2800" dirty="0"/>
              <a:t>INPUT					OUTPUT</a:t>
            </a:r>
          </a:p>
          <a:p>
            <a:pPr marL="0" indent="0" algn="l" defTabSz="682625" rtl="0">
              <a:lnSpc>
                <a:spcPct val="90000"/>
              </a:lnSpc>
              <a:buFontTx/>
              <a:buNone/>
            </a:pPr>
            <a:r>
              <a:rPr lang="en-US" sz="2800" dirty="0"/>
              <a:t>Kernel		Image		New brightness 	</a:t>
            </a:r>
          </a:p>
          <a:p>
            <a:pPr marL="0" indent="0" algn="l" defTabSz="682625" rtl="0">
              <a:lnSpc>
                <a:spcPct val="90000"/>
              </a:lnSpc>
              <a:buFontTx/>
              <a:buNone/>
            </a:pPr>
            <a:r>
              <a:rPr lang="en-US" sz="2800" dirty="0"/>
              <a:t>3 x 3					value that is the 	</a:t>
            </a:r>
            <a:br>
              <a:rPr lang="en-US" sz="2800" dirty="0"/>
            </a:br>
            <a:r>
              <a:rPr lang="en-US" sz="2800" dirty="0"/>
              <a:t>5 x 5					mean of this 	</a:t>
            </a:r>
          </a:p>
          <a:p>
            <a:pPr marL="0" indent="0" algn="l" defTabSz="682625" rtl="0">
              <a:lnSpc>
                <a:spcPct val="90000"/>
              </a:lnSpc>
              <a:buFontTx/>
              <a:buNone/>
            </a:pPr>
            <a:r>
              <a:rPr lang="en-US" sz="2800" dirty="0"/>
              <a:t>7 x 7					convolution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fld id="{0C2F1D2B-195A-445B-81FA-213E6CFBDB1C}" type="datetime1">
              <a:rPr lang="en-US" sz="1400"/>
              <a:pPr algn="l" rtl="0"/>
              <a:t>11/24/2020</a:t>
            </a:fld>
            <a:endParaRPr lang="en-US" sz="1400"/>
          </a:p>
        </p:txBody>
      </p:sp>
      <p:sp>
        <p:nvSpPr>
          <p:cNvPr id="32771" name="Footer Placeholder 4"/>
          <p:cNvSpPr txBox="1">
            <a:spLocks noGrp="1"/>
          </p:cNvSpPr>
          <p:nvPr/>
        </p:nvSpPr>
        <p:spPr bwMode="auto">
          <a:xfrm>
            <a:off x="3124200" y="64008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/>
            <a:r>
              <a:rPr lang="en-US" sz="1200"/>
              <a:t>ESR 421 Principles of Remote Sensing</a:t>
            </a:r>
          </a:p>
        </p:txBody>
      </p:sp>
      <p:sp>
        <p:nvSpPr>
          <p:cNvPr id="3277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fld id="{60C8CF79-9588-4C97-B5EE-69AEE95E82D3}" type="slidenum">
              <a:rPr lang="ar-SA" sz="1400"/>
              <a:pPr rtl="0"/>
              <a:t>22</a:t>
            </a:fld>
            <a:endParaRPr lang="en-US" sz="140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Sharpening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l" rtl="0">
              <a:buFontTx/>
              <a:buNone/>
            </a:pPr>
            <a:r>
              <a:rPr lang="en-US"/>
              <a:t>High-frequency filtering in the spatial domain.  High-pass filtering (HPF) is applied to imagery to remove the slowly varying components and retain only the high-frequency local variations (multiplication &amp; sum)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fld id="{A0714035-724B-44F7-97E7-B4F0FAA3E011}" type="datetime1">
              <a:rPr lang="en-US" sz="1400"/>
              <a:pPr algn="l" rtl="0"/>
              <a:t>11/24/2020</a:t>
            </a:fld>
            <a:endParaRPr lang="en-US" sz="1400"/>
          </a:p>
        </p:txBody>
      </p:sp>
      <p:sp>
        <p:nvSpPr>
          <p:cNvPr id="33795" name="Footer Placeholder 4"/>
          <p:cNvSpPr txBox="1">
            <a:spLocks noGrp="1"/>
          </p:cNvSpPr>
          <p:nvPr/>
        </p:nvSpPr>
        <p:spPr bwMode="auto">
          <a:xfrm>
            <a:off x="3124200" y="64008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/>
            <a:r>
              <a:rPr lang="en-US" sz="1200"/>
              <a:t>ESR 421 Principles of Remote Sensing</a:t>
            </a:r>
          </a:p>
        </p:txBody>
      </p:sp>
      <p:sp>
        <p:nvSpPr>
          <p:cNvPr id="3379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fld id="{FF1EDAE3-2BE4-4739-86D2-51A5C5F8A040}" type="slidenum">
              <a:rPr lang="ar-SA" sz="1400"/>
              <a:pPr rtl="0"/>
              <a:t>23</a:t>
            </a:fld>
            <a:endParaRPr lang="en-US" sz="140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 Enhancement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l" rtl="0">
              <a:buFontTx/>
              <a:buNone/>
            </a:pPr>
            <a:r>
              <a:rPr lang="en-US"/>
              <a:t>Geologist map faults, joints, lineaments, etc… Geogrpahers map man-made linear features, highways,  what the eyes see as pictorial edges are simply sharp changes in brightness value between two adjacent pixels.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fld id="{AC3E4A60-7058-4B2D-8545-EE5DB87F1527}" type="datetime1">
              <a:rPr lang="en-US" sz="1400"/>
              <a:pPr algn="l" rtl="0"/>
              <a:t>11/24/2020</a:t>
            </a:fld>
            <a:endParaRPr lang="en-US" sz="1400"/>
          </a:p>
        </p:txBody>
      </p:sp>
      <p:sp>
        <p:nvSpPr>
          <p:cNvPr id="48131" name="Footer Placeholder 4"/>
          <p:cNvSpPr txBox="1">
            <a:spLocks noGrp="1"/>
          </p:cNvSpPr>
          <p:nvPr/>
        </p:nvSpPr>
        <p:spPr bwMode="auto">
          <a:xfrm>
            <a:off x="3124200" y="64008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/>
            <a:r>
              <a:rPr lang="en-US" sz="1200"/>
              <a:t>ESR 421 Principles of Remote Sensing</a:t>
            </a:r>
          </a:p>
        </p:txBody>
      </p:sp>
      <p:sp>
        <p:nvSpPr>
          <p:cNvPr id="4813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fld id="{49483474-AEE6-412F-9998-0043B3F28217}" type="slidenum">
              <a:rPr lang="ar-SA" sz="1400"/>
              <a:pPr rtl="0"/>
              <a:t>3</a:t>
            </a:fld>
            <a:endParaRPr lang="en-US" sz="140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scope of digital image processing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98638"/>
            <a:ext cx="8229600" cy="3763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b="1" dirty="0" smtClean="0">
                <a:solidFill>
                  <a:srgbClr val="A50021"/>
                </a:solidFill>
              </a:rPr>
              <a:t>What is a Digital Image?</a:t>
            </a:r>
          </a:p>
          <a:p>
            <a:pPr algn="l" rtl="0"/>
            <a:r>
              <a:rPr lang="en-US" b="1" dirty="0" smtClean="0"/>
              <a:t>Image </a:t>
            </a:r>
            <a:r>
              <a:rPr lang="en-US" b="1" dirty="0"/>
              <a:t>restoration (pre-processing)</a:t>
            </a:r>
          </a:p>
          <a:p>
            <a:pPr algn="l" rtl="0"/>
            <a:r>
              <a:rPr lang="en-US" b="1" dirty="0">
                <a:solidFill>
                  <a:srgbClr val="A50021"/>
                </a:solidFill>
              </a:rPr>
              <a:t>Image enhancement</a:t>
            </a:r>
          </a:p>
          <a:p>
            <a:pPr algn="l" rtl="0"/>
            <a:r>
              <a:rPr lang="en-US" b="1" dirty="0"/>
              <a:t>Image classification (information extraction)</a:t>
            </a:r>
          </a:p>
          <a:p>
            <a:pPr algn="l" rtl="0"/>
            <a:r>
              <a:rPr lang="en-US" b="1" dirty="0">
                <a:solidFill>
                  <a:srgbClr val="A50021"/>
                </a:solidFill>
              </a:rPr>
              <a:t>Data-set </a:t>
            </a:r>
            <a:r>
              <a:rPr lang="en-US" b="1" dirty="0" smtClean="0">
                <a:solidFill>
                  <a:srgbClr val="A50021"/>
                </a:solidFill>
              </a:rPr>
              <a:t>merging and image fusion</a:t>
            </a:r>
            <a:endParaRPr lang="en-US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363"/>
          <p:cNvSpPr>
            <a:spLocks noChangeArrowheads="1"/>
          </p:cNvSpPr>
          <p:nvPr/>
        </p:nvSpPr>
        <p:spPr bwMode="auto">
          <a:xfrm>
            <a:off x="6372225" y="1773238"/>
            <a:ext cx="1547813" cy="319087"/>
          </a:xfrm>
          <a:prstGeom prst="roundRect">
            <a:avLst>
              <a:gd name="adj" fmla="val 468"/>
            </a:avLst>
          </a:prstGeom>
          <a:solidFill>
            <a:srgbClr val="66FF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 rtl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Times New Roman" pitchFamily="18" charset="0"/>
              </a:rPr>
              <a:t>What you see…</a:t>
            </a:r>
          </a:p>
        </p:txBody>
      </p:sp>
      <p:sp>
        <p:nvSpPr>
          <p:cNvPr id="63491" name="Text Box 372"/>
          <p:cNvSpPr txBox="1">
            <a:spLocks noChangeArrowheads="1"/>
          </p:cNvSpPr>
          <p:nvPr/>
        </p:nvSpPr>
        <p:spPr bwMode="auto">
          <a:xfrm>
            <a:off x="1835150" y="6267450"/>
            <a:ext cx="7058025" cy="5461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225425" indent="-225425" algn="l" rtl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  <a:tabLst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Times New Roman" pitchFamily="18" charset="0"/>
              </a:rPr>
              <a:t>Digital numbers (DNs) typically range from </a:t>
            </a:r>
            <a:r>
              <a:rPr lang="en-GB" sz="1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0 to 255; 0 to 511; 0 to 1023</a:t>
            </a:r>
            <a:r>
              <a:rPr lang="en-GB" sz="1600" b="1" dirty="0">
                <a:latin typeface="Times New Roman" pitchFamily="18" charset="0"/>
              </a:rPr>
              <a:t>, etc.  </a:t>
            </a:r>
          </a:p>
          <a:p>
            <a:pPr marL="225425" indent="-225425" algn="l" rtl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  <a:tabLst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Times New Roman" pitchFamily="18" charset="0"/>
              </a:rPr>
              <a:t>These ranges are binary scales: 2</a:t>
            </a:r>
            <a:r>
              <a:rPr lang="en-GB" sz="1600" b="1" baseline="30000" dirty="0">
                <a:latin typeface="Times New Roman" pitchFamily="18" charset="0"/>
              </a:rPr>
              <a:t>8</a:t>
            </a:r>
            <a:r>
              <a:rPr lang="en-GB" sz="1600" b="1" dirty="0">
                <a:latin typeface="Times New Roman" pitchFamily="18" charset="0"/>
              </a:rPr>
              <a:t>=256; 2</a:t>
            </a:r>
            <a:r>
              <a:rPr lang="en-GB" sz="1600" b="1" baseline="30000" dirty="0">
                <a:latin typeface="Times New Roman" pitchFamily="18" charset="0"/>
              </a:rPr>
              <a:t>9</a:t>
            </a:r>
            <a:r>
              <a:rPr lang="en-GB" sz="1600" b="1" dirty="0">
                <a:latin typeface="Times New Roman" pitchFamily="18" charset="0"/>
              </a:rPr>
              <a:t>=512; 2</a:t>
            </a:r>
            <a:r>
              <a:rPr lang="en-GB" sz="1600" b="1" baseline="30000" dirty="0">
                <a:latin typeface="Times New Roman" pitchFamily="18" charset="0"/>
              </a:rPr>
              <a:t>10</a:t>
            </a:r>
            <a:r>
              <a:rPr lang="en-GB" sz="1600" b="1" dirty="0">
                <a:latin typeface="Times New Roman" pitchFamily="18" charset="0"/>
              </a:rPr>
              <a:t>=1024.</a:t>
            </a:r>
          </a:p>
        </p:txBody>
      </p:sp>
      <p:pic>
        <p:nvPicPr>
          <p:cNvPr id="6349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4613" y="2222500"/>
            <a:ext cx="38100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3494" name="Line 374"/>
          <p:cNvSpPr>
            <a:spLocks noChangeShapeType="1"/>
          </p:cNvSpPr>
          <p:nvPr/>
        </p:nvSpPr>
        <p:spPr bwMode="auto">
          <a:xfrm>
            <a:off x="4500562" y="2133600"/>
            <a:ext cx="2738437" cy="18288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5" name="Line 375"/>
          <p:cNvSpPr>
            <a:spLocks noChangeShapeType="1"/>
          </p:cNvSpPr>
          <p:nvPr/>
        </p:nvSpPr>
        <p:spPr bwMode="auto">
          <a:xfrm flipH="1">
            <a:off x="4500563" y="4078288"/>
            <a:ext cx="2641600" cy="2087562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6" name="AutoShape 366"/>
          <p:cNvSpPr>
            <a:spLocks noChangeArrowheads="1"/>
          </p:cNvSpPr>
          <p:nvPr/>
        </p:nvSpPr>
        <p:spPr bwMode="auto">
          <a:xfrm>
            <a:off x="1512888" y="1741488"/>
            <a:ext cx="2605087" cy="319087"/>
          </a:xfrm>
          <a:prstGeom prst="roundRect">
            <a:avLst>
              <a:gd name="adj" fmla="val 46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 rtl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Times New Roman" pitchFamily="18" charset="0"/>
              </a:rPr>
              <a:t>What your computer sees…</a:t>
            </a:r>
          </a:p>
        </p:txBody>
      </p:sp>
      <p:grpSp>
        <p:nvGrpSpPr>
          <p:cNvPr id="387" name="Group 386"/>
          <p:cNvGrpSpPr/>
          <p:nvPr/>
        </p:nvGrpSpPr>
        <p:grpSpPr>
          <a:xfrm>
            <a:off x="0" y="2132013"/>
            <a:ext cx="4521200" cy="4032250"/>
            <a:chOff x="0" y="2132013"/>
            <a:chExt cx="4521200" cy="4032250"/>
          </a:xfrm>
        </p:grpSpPr>
        <p:grpSp>
          <p:nvGrpSpPr>
            <p:cNvPr id="63497" name="Group 9"/>
            <p:cNvGrpSpPr>
              <a:grpSpLocks/>
            </p:cNvGrpSpPr>
            <p:nvPr/>
          </p:nvGrpSpPr>
          <p:grpSpPr bwMode="auto">
            <a:xfrm>
              <a:off x="0" y="2143125"/>
              <a:ext cx="4521200" cy="4021138"/>
              <a:chOff x="0" y="1350"/>
              <a:chExt cx="2848" cy="2533"/>
            </a:xfrm>
          </p:grpSpPr>
          <p:grpSp>
            <p:nvGrpSpPr>
              <p:cNvPr id="63498" name="Group 10"/>
              <p:cNvGrpSpPr>
                <a:grpSpLocks/>
              </p:cNvGrpSpPr>
              <p:nvPr/>
            </p:nvGrpSpPr>
            <p:grpSpPr bwMode="auto">
              <a:xfrm>
                <a:off x="545" y="1350"/>
                <a:ext cx="2303" cy="2533"/>
                <a:chOff x="3016" y="663"/>
                <a:chExt cx="2303" cy="2533"/>
              </a:xfrm>
            </p:grpSpPr>
            <p:grpSp>
              <p:nvGrpSpPr>
                <p:cNvPr id="63499" name="Group 2"/>
                <p:cNvGrpSpPr>
                  <a:grpSpLocks/>
                </p:cNvGrpSpPr>
                <p:nvPr/>
              </p:nvGrpSpPr>
              <p:grpSpPr bwMode="auto">
                <a:xfrm>
                  <a:off x="3016" y="663"/>
                  <a:ext cx="2303" cy="2533"/>
                  <a:chOff x="1728" y="1200"/>
                  <a:chExt cx="2303" cy="2533"/>
                </a:xfrm>
              </p:grpSpPr>
              <p:pic>
                <p:nvPicPr>
                  <p:cNvPr id="63500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728" y="1200"/>
                    <a:ext cx="2304" cy="2534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190500" algn="tl" rotWithShape="0">
                      <a:srgbClr val="000000">
                        <a:alpha val="70000"/>
                      </a:srgbClr>
                    </a:outerShdw>
                  </a:effectLst>
                </p:spPr>
              </p:pic>
              <p:sp>
                <p:nvSpPr>
                  <p:cNvPr id="63501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28" y="1200"/>
                    <a:ext cx="2304" cy="25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eaLnBrk="0" hangingPunct="0"/>
                    <a:endParaRPr lang="ar-SA" sz="2000" b="1">
                      <a:solidFill>
                        <a:srgbClr val="FFFF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3" name="Group 6"/>
                <p:cNvGrpSpPr>
                  <a:grpSpLocks/>
                </p:cNvGrpSpPr>
                <p:nvPr/>
              </p:nvGrpSpPr>
              <p:grpSpPr bwMode="auto">
                <a:xfrm>
                  <a:off x="3016" y="663"/>
                  <a:ext cx="2301" cy="2531"/>
                  <a:chOff x="1728" y="1200"/>
                  <a:chExt cx="2301" cy="2531"/>
                </a:xfrm>
              </p:grpSpPr>
              <p:grpSp>
                <p:nvGrpSpPr>
                  <p:cNvPr id="63503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3798" y="3500"/>
                    <a:ext cx="230" cy="230"/>
                    <a:chOff x="3798" y="3500"/>
                    <a:chExt cx="230" cy="230"/>
                  </a:xfrm>
                </p:grpSpPr>
                <p:sp>
                  <p:nvSpPr>
                    <p:cNvPr id="63504" name="AutoShap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8" y="350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05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98" y="354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p:txBody>
                </p:sp>
              </p:grpSp>
              <p:grpSp>
                <p:nvGrpSpPr>
                  <p:cNvPr id="6350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3568" y="3500"/>
                    <a:ext cx="230" cy="230"/>
                    <a:chOff x="3568" y="3500"/>
                    <a:chExt cx="230" cy="230"/>
                  </a:xfrm>
                </p:grpSpPr>
                <p:sp>
                  <p:nvSpPr>
                    <p:cNvPr id="63507" name="AutoShap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68" y="350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08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68" y="354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p:txBody>
                </p:sp>
              </p:grpSp>
              <p:grpSp>
                <p:nvGrpSpPr>
                  <p:cNvPr id="63509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338" y="3500"/>
                    <a:ext cx="230" cy="230"/>
                    <a:chOff x="3338" y="3500"/>
                    <a:chExt cx="230" cy="230"/>
                  </a:xfrm>
                </p:grpSpPr>
                <p:sp>
                  <p:nvSpPr>
                    <p:cNvPr id="63510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8" y="350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11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38" y="354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p:txBody>
                </p:sp>
              </p:grpSp>
              <p:grpSp>
                <p:nvGrpSpPr>
                  <p:cNvPr id="63512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3108" y="3500"/>
                    <a:ext cx="230" cy="230"/>
                    <a:chOff x="3108" y="3500"/>
                    <a:chExt cx="230" cy="230"/>
                  </a:xfrm>
                </p:grpSpPr>
                <p:sp>
                  <p:nvSpPr>
                    <p:cNvPr id="63513" name="AutoShap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8" y="350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14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08" y="354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p:txBody>
                </p:sp>
              </p:grpSp>
              <p:grpSp>
                <p:nvGrpSpPr>
                  <p:cNvPr id="63515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2878" y="3500"/>
                    <a:ext cx="230" cy="230"/>
                    <a:chOff x="2878" y="3500"/>
                    <a:chExt cx="230" cy="230"/>
                  </a:xfrm>
                </p:grpSpPr>
                <p:sp>
                  <p:nvSpPr>
                    <p:cNvPr id="63516" name="AutoShap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78" y="350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17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78" y="354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p:txBody>
                </p:sp>
              </p:grpSp>
              <p:grpSp>
                <p:nvGrpSpPr>
                  <p:cNvPr id="63518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2648" y="3500"/>
                    <a:ext cx="230" cy="230"/>
                    <a:chOff x="2648" y="3500"/>
                    <a:chExt cx="230" cy="230"/>
                  </a:xfrm>
                </p:grpSpPr>
                <p:sp>
                  <p:nvSpPr>
                    <p:cNvPr id="63519" name="AutoShap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8" y="350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20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48" y="354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p:txBody>
                </p:sp>
              </p:grpSp>
              <p:grpSp>
                <p:nvGrpSpPr>
                  <p:cNvPr id="63521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2418" y="3500"/>
                    <a:ext cx="230" cy="230"/>
                    <a:chOff x="2418" y="3500"/>
                    <a:chExt cx="230" cy="230"/>
                  </a:xfrm>
                </p:grpSpPr>
                <p:sp>
                  <p:nvSpPr>
                    <p:cNvPr id="63522" name="AutoShap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18" y="350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23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18" y="354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p:txBody>
                </p:sp>
              </p:grpSp>
              <p:grpSp>
                <p:nvGrpSpPr>
                  <p:cNvPr id="63524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2188" y="3500"/>
                    <a:ext cx="230" cy="230"/>
                    <a:chOff x="2188" y="3500"/>
                    <a:chExt cx="230" cy="230"/>
                  </a:xfrm>
                </p:grpSpPr>
                <p:sp>
                  <p:nvSpPr>
                    <p:cNvPr id="63525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88" y="350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26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88" y="354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p:txBody>
                </p:sp>
              </p:grpSp>
              <p:grpSp>
                <p:nvGrpSpPr>
                  <p:cNvPr id="6352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958" y="3500"/>
                    <a:ext cx="230" cy="230"/>
                    <a:chOff x="1958" y="3500"/>
                    <a:chExt cx="230" cy="230"/>
                  </a:xfrm>
                </p:grpSpPr>
                <p:sp>
                  <p:nvSpPr>
                    <p:cNvPr id="63528" name="AutoShap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58" y="350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29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58" y="3524"/>
                      <a:ext cx="230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14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p:txBody>
                </p:sp>
              </p:grpSp>
              <p:grpSp>
                <p:nvGrpSpPr>
                  <p:cNvPr id="63530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728" y="3500"/>
                    <a:ext cx="230" cy="230"/>
                    <a:chOff x="1728" y="3500"/>
                    <a:chExt cx="230" cy="230"/>
                  </a:xfrm>
                </p:grpSpPr>
                <p:sp>
                  <p:nvSpPr>
                    <p:cNvPr id="63531" name="AutoShap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350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32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28" y="354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p:txBody>
                </p:sp>
              </p:grpSp>
              <p:grpSp>
                <p:nvGrpSpPr>
                  <p:cNvPr id="63533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3798" y="3270"/>
                    <a:ext cx="230" cy="230"/>
                    <a:chOff x="3798" y="3270"/>
                    <a:chExt cx="230" cy="230"/>
                  </a:xfrm>
                </p:grpSpPr>
                <p:sp>
                  <p:nvSpPr>
                    <p:cNvPr id="63534" name="AutoShap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8" y="327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35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98" y="331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p:txBody>
                </p:sp>
              </p:grpSp>
              <p:grpSp>
                <p:nvGrpSpPr>
                  <p:cNvPr id="63536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3568" y="3270"/>
                    <a:ext cx="230" cy="230"/>
                    <a:chOff x="3568" y="3270"/>
                    <a:chExt cx="230" cy="230"/>
                  </a:xfrm>
                </p:grpSpPr>
                <p:sp>
                  <p:nvSpPr>
                    <p:cNvPr id="63537" name="AutoShap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68" y="327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38" name="Text 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68" y="331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p:txBody>
                </p:sp>
              </p:grpSp>
              <p:grpSp>
                <p:nvGrpSpPr>
                  <p:cNvPr id="63539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3338" y="3270"/>
                    <a:ext cx="230" cy="230"/>
                    <a:chOff x="3338" y="3270"/>
                    <a:chExt cx="230" cy="230"/>
                  </a:xfrm>
                </p:grpSpPr>
                <p:sp>
                  <p:nvSpPr>
                    <p:cNvPr id="63540" name="AutoShap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8" y="327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41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38" y="331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p:txBody>
                </p:sp>
              </p:grpSp>
              <p:grpSp>
                <p:nvGrpSpPr>
                  <p:cNvPr id="63542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3108" y="3270"/>
                    <a:ext cx="230" cy="230"/>
                    <a:chOff x="3108" y="3270"/>
                    <a:chExt cx="230" cy="230"/>
                  </a:xfrm>
                </p:grpSpPr>
                <p:sp>
                  <p:nvSpPr>
                    <p:cNvPr id="63543" name="AutoShape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8" y="327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44" name="Text Box 4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08" y="331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p:txBody>
                </p:sp>
              </p:grpSp>
              <p:grpSp>
                <p:nvGrpSpPr>
                  <p:cNvPr id="63545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2878" y="3270"/>
                    <a:ext cx="230" cy="230"/>
                    <a:chOff x="2878" y="3270"/>
                    <a:chExt cx="230" cy="230"/>
                  </a:xfrm>
                </p:grpSpPr>
                <p:sp>
                  <p:nvSpPr>
                    <p:cNvPr id="63546" name="AutoShap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78" y="327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47" name="Text Box 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78" y="331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p:txBody>
                </p:sp>
              </p:grpSp>
              <p:grpSp>
                <p:nvGrpSpPr>
                  <p:cNvPr id="63548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2648" y="3270"/>
                    <a:ext cx="230" cy="230"/>
                    <a:chOff x="2648" y="3270"/>
                    <a:chExt cx="230" cy="230"/>
                  </a:xfrm>
                </p:grpSpPr>
                <p:sp>
                  <p:nvSpPr>
                    <p:cNvPr id="63549" name="AutoShap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8" y="327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50" name="Text Box 5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48" y="331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p:txBody>
                </p:sp>
              </p:grpSp>
              <p:grpSp>
                <p:nvGrpSpPr>
                  <p:cNvPr id="63551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2418" y="3270"/>
                    <a:ext cx="230" cy="230"/>
                    <a:chOff x="2418" y="3270"/>
                    <a:chExt cx="230" cy="230"/>
                  </a:xfrm>
                </p:grpSpPr>
                <p:sp>
                  <p:nvSpPr>
                    <p:cNvPr id="63552" name="AutoShap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18" y="327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53" name="Text Box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18" y="331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p:txBody>
                </p:sp>
              </p:grpSp>
              <p:grpSp>
                <p:nvGrpSpPr>
                  <p:cNvPr id="63554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2188" y="3270"/>
                    <a:ext cx="230" cy="230"/>
                    <a:chOff x="2188" y="3270"/>
                    <a:chExt cx="230" cy="230"/>
                  </a:xfrm>
                </p:grpSpPr>
                <p:sp>
                  <p:nvSpPr>
                    <p:cNvPr id="63555" name="AutoShap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88" y="327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56" name="Text Box 6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88" y="331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p:txBody>
                </p:sp>
              </p:grpSp>
              <p:grpSp>
                <p:nvGrpSpPr>
                  <p:cNvPr id="63557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1958" y="3270"/>
                    <a:ext cx="230" cy="230"/>
                    <a:chOff x="1958" y="3270"/>
                    <a:chExt cx="230" cy="230"/>
                  </a:xfrm>
                </p:grpSpPr>
                <p:sp>
                  <p:nvSpPr>
                    <p:cNvPr id="63558" name="AutoShap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58" y="327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59" name="Text Box 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58" y="331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p:txBody>
                </p:sp>
              </p:grpSp>
              <p:grpSp>
                <p:nvGrpSpPr>
                  <p:cNvPr id="63560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1728" y="3270"/>
                    <a:ext cx="230" cy="230"/>
                    <a:chOff x="1728" y="3270"/>
                    <a:chExt cx="230" cy="230"/>
                  </a:xfrm>
                </p:grpSpPr>
                <p:sp>
                  <p:nvSpPr>
                    <p:cNvPr id="63561" name="AutoShap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327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62" name="Text Box 6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28" y="331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p:txBody>
                </p:sp>
              </p:grpSp>
              <p:grpSp>
                <p:nvGrpSpPr>
                  <p:cNvPr id="63563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3798" y="3040"/>
                    <a:ext cx="230" cy="230"/>
                    <a:chOff x="3798" y="3040"/>
                    <a:chExt cx="230" cy="230"/>
                  </a:xfrm>
                </p:grpSpPr>
                <p:sp>
                  <p:nvSpPr>
                    <p:cNvPr id="63564" name="AutoShap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8" y="304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65" name="Text Box 6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98" y="308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p:txBody>
                </p:sp>
              </p:grpSp>
              <p:grpSp>
                <p:nvGrpSpPr>
                  <p:cNvPr id="63566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3568" y="3040"/>
                    <a:ext cx="230" cy="230"/>
                    <a:chOff x="3568" y="3040"/>
                    <a:chExt cx="230" cy="230"/>
                  </a:xfrm>
                </p:grpSpPr>
                <p:sp>
                  <p:nvSpPr>
                    <p:cNvPr id="63567" name="AutoShap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68" y="304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68" name="Text Box 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68" y="308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p:txBody>
                </p:sp>
              </p:grpSp>
              <p:grpSp>
                <p:nvGrpSpPr>
                  <p:cNvPr id="63569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3338" y="3040"/>
                    <a:ext cx="230" cy="230"/>
                    <a:chOff x="3338" y="3040"/>
                    <a:chExt cx="230" cy="230"/>
                  </a:xfrm>
                </p:grpSpPr>
                <p:sp>
                  <p:nvSpPr>
                    <p:cNvPr id="63570" name="AutoShap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8" y="304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71" name="Text Box 7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38" y="308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p:txBody>
                </p:sp>
              </p:grpSp>
              <p:grpSp>
                <p:nvGrpSpPr>
                  <p:cNvPr id="63572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3108" y="3040"/>
                    <a:ext cx="230" cy="230"/>
                    <a:chOff x="3108" y="3040"/>
                    <a:chExt cx="230" cy="230"/>
                  </a:xfrm>
                </p:grpSpPr>
                <p:sp>
                  <p:nvSpPr>
                    <p:cNvPr id="63573" name="AutoShap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8" y="304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74" name="Text Box 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08" y="308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p:txBody>
                </p:sp>
              </p:grpSp>
              <p:grpSp>
                <p:nvGrpSpPr>
                  <p:cNvPr id="63575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2878" y="3040"/>
                    <a:ext cx="230" cy="230"/>
                    <a:chOff x="2878" y="3040"/>
                    <a:chExt cx="230" cy="230"/>
                  </a:xfrm>
                </p:grpSpPr>
                <p:sp>
                  <p:nvSpPr>
                    <p:cNvPr id="63576" name="AutoShap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78" y="304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77" name="Text Box 8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78" y="308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p:txBody>
                </p:sp>
              </p:grpSp>
              <p:grpSp>
                <p:nvGrpSpPr>
                  <p:cNvPr id="63578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2648" y="3040"/>
                    <a:ext cx="230" cy="230"/>
                    <a:chOff x="2648" y="3040"/>
                    <a:chExt cx="230" cy="230"/>
                  </a:xfrm>
                </p:grpSpPr>
                <p:sp>
                  <p:nvSpPr>
                    <p:cNvPr id="63579" name="AutoShap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8" y="304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80" name="Text Box 8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48" y="308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p:txBody>
                </p:sp>
              </p:grpSp>
              <p:grpSp>
                <p:nvGrpSpPr>
                  <p:cNvPr id="63581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2418" y="3040"/>
                    <a:ext cx="230" cy="230"/>
                    <a:chOff x="2418" y="3040"/>
                    <a:chExt cx="230" cy="230"/>
                  </a:xfrm>
                </p:grpSpPr>
                <p:sp>
                  <p:nvSpPr>
                    <p:cNvPr id="63582" name="AutoShap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18" y="304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83" name="Text Box 8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18" y="308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p:txBody>
                </p:sp>
              </p:grpSp>
              <p:grpSp>
                <p:nvGrpSpPr>
                  <p:cNvPr id="63584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2188" y="3040"/>
                    <a:ext cx="230" cy="230"/>
                    <a:chOff x="2188" y="3040"/>
                    <a:chExt cx="230" cy="230"/>
                  </a:xfrm>
                </p:grpSpPr>
                <p:sp>
                  <p:nvSpPr>
                    <p:cNvPr id="63585" name="AutoShap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88" y="304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86" name="Text Box 9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88" y="308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p:txBody>
                </p:sp>
              </p:grpSp>
              <p:grpSp>
                <p:nvGrpSpPr>
                  <p:cNvPr id="63587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1958" y="3040"/>
                    <a:ext cx="230" cy="230"/>
                    <a:chOff x="1958" y="3040"/>
                    <a:chExt cx="230" cy="230"/>
                  </a:xfrm>
                </p:grpSpPr>
                <p:sp>
                  <p:nvSpPr>
                    <p:cNvPr id="63588" name="AutoShap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58" y="304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89" name="Text Box 9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58" y="308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p:txBody>
                </p:sp>
              </p:grpSp>
              <p:grpSp>
                <p:nvGrpSpPr>
                  <p:cNvPr id="63590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1728" y="3040"/>
                    <a:ext cx="230" cy="230"/>
                    <a:chOff x="1728" y="3040"/>
                    <a:chExt cx="230" cy="230"/>
                  </a:xfrm>
                </p:grpSpPr>
                <p:sp>
                  <p:nvSpPr>
                    <p:cNvPr id="63591" name="AutoShap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304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92" name="Text Box 9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28" y="308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p:txBody>
                </p:sp>
              </p:grpSp>
              <p:grpSp>
                <p:nvGrpSpPr>
                  <p:cNvPr id="63593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3798" y="2810"/>
                    <a:ext cx="230" cy="230"/>
                    <a:chOff x="3798" y="2810"/>
                    <a:chExt cx="230" cy="230"/>
                  </a:xfrm>
                </p:grpSpPr>
                <p:sp>
                  <p:nvSpPr>
                    <p:cNvPr id="63594" name="AutoShap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8" y="281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95" name="Text Box 9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98" y="285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p:txBody>
                </p:sp>
              </p:grpSp>
              <p:grpSp>
                <p:nvGrpSpPr>
                  <p:cNvPr id="63596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3568" y="2810"/>
                    <a:ext cx="230" cy="230"/>
                    <a:chOff x="3568" y="2810"/>
                    <a:chExt cx="230" cy="230"/>
                  </a:xfrm>
                </p:grpSpPr>
                <p:sp>
                  <p:nvSpPr>
                    <p:cNvPr id="63597" name="AutoShap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68" y="281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598" name="Text Box 10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68" y="285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p:txBody>
                </p:sp>
              </p:grpSp>
              <p:grpSp>
                <p:nvGrpSpPr>
                  <p:cNvPr id="63599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3338" y="2810"/>
                    <a:ext cx="230" cy="230"/>
                    <a:chOff x="3338" y="2810"/>
                    <a:chExt cx="230" cy="230"/>
                  </a:xfrm>
                </p:grpSpPr>
                <p:sp>
                  <p:nvSpPr>
                    <p:cNvPr id="63600" name="AutoShap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8" y="281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01" name="Text Box 10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38" y="285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p:txBody>
                </p:sp>
              </p:grpSp>
              <p:grpSp>
                <p:nvGrpSpPr>
                  <p:cNvPr id="63602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3108" y="2810"/>
                    <a:ext cx="230" cy="230"/>
                    <a:chOff x="3108" y="2810"/>
                    <a:chExt cx="230" cy="230"/>
                  </a:xfrm>
                </p:grpSpPr>
                <p:sp>
                  <p:nvSpPr>
                    <p:cNvPr id="63603" name="AutoShap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8" y="281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04" name="Text Box 10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08" y="285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p:txBody>
                </p:sp>
              </p:grpSp>
              <p:grpSp>
                <p:nvGrpSpPr>
                  <p:cNvPr id="63605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2878" y="2810"/>
                    <a:ext cx="230" cy="230"/>
                    <a:chOff x="2878" y="2810"/>
                    <a:chExt cx="230" cy="230"/>
                  </a:xfrm>
                </p:grpSpPr>
                <p:sp>
                  <p:nvSpPr>
                    <p:cNvPr id="63606" name="AutoShape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78" y="281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07" name="Text Box 1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78" y="285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p:txBody>
                </p:sp>
              </p:grpSp>
              <p:grpSp>
                <p:nvGrpSpPr>
                  <p:cNvPr id="63608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2648" y="2810"/>
                    <a:ext cx="230" cy="230"/>
                    <a:chOff x="2648" y="2810"/>
                    <a:chExt cx="230" cy="230"/>
                  </a:xfrm>
                </p:grpSpPr>
                <p:sp>
                  <p:nvSpPr>
                    <p:cNvPr id="63609" name="AutoShape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8" y="281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10" name="Text Box 1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48" y="285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p:txBody>
                </p:sp>
              </p:grpSp>
              <p:grpSp>
                <p:nvGrpSpPr>
                  <p:cNvPr id="63611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2418" y="2810"/>
                    <a:ext cx="230" cy="230"/>
                    <a:chOff x="2418" y="2810"/>
                    <a:chExt cx="230" cy="230"/>
                  </a:xfrm>
                </p:grpSpPr>
                <p:sp>
                  <p:nvSpPr>
                    <p:cNvPr id="63612" name="AutoShap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18" y="281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13" name="Text Box 1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18" y="285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p:txBody>
                </p:sp>
              </p:grpSp>
              <p:grpSp>
                <p:nvGrpSpPr>
                  <p:cNvPr id="63614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2188" y="2810"/>
                    <a:ext cx="230" cy="230"/>
                    <a:chOff x="2188" y="2810"/>
                    <a:chExt cx="230" cy="230"/>
                  </a:xfrm>
                </p:grpSpPr>
                <p:sp>
                  <p:nvSpPr>
                    <p:cNvPr id="63615" name="AutoShap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88" y="281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16" name="Text Box 1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88" y="285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p:txBody>
                </p:sp>
              </p:grpSp>
              <p:grpSp>
                <p:nvGrpSpPr>
                  <p:cNvPr id="63617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1958" y="2810"/>
                    <a:ext cx="230" cy="230"/>
                    <a:chOff x="1958" y="2810"/>
                    <a:chExt cx="230" cy="230"/>
                  </a:xfrm>
                </p:grpSpPr>
                <p:sp>
                  <p:nvSpPr>
                    <p:cNvPr id="63618" name="AutoShap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58" y="281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19" name="Text Box 1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58" y="285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</a:p>
                  </p:txBody>
                </p:sp>
              </p:grpSp>
              <p:grpSp>
                <p:nvGrpSpPr>
                  <p:cNvPr id="63620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1728" y="2810"/>
                    <a:ext cx="230" cy="230"/>
                    <a:chOff x="1728" y="2810"/>
                    <a:chExt cx="230" cy="230"/>
                  </a:xfrm>
                </p:grpSpPr>
                <p:sp>
                  <p:nvSpPr>
                    <p:cNvPr id="63621" name="AutoShap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81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22" name="Text Box 1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28" y="285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p:txBody>
                </p:sp>
              </p:grpSp>
              <p:grpSp>
                <p:nvGrpSpPr>
                  <p:cNvPr id="63623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3798" y="2580"/>
                    <a:ext cx="230" cy="230"/>
                    <a:chOff x="3798" y="2580"/>
                    <a:chExt cx="230" cy="230"/>
                  </a:xfrm>
                </p:grpSpPr>
                <p:sp>
                  <p:nvSpPr>
                    <p:cNvPr id="63624" name="AutoShap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8" y="258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25" name="Text Box 1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98" y="262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p:txBody>
                </p:sp>
              </p:grpSp>
              <p:grpSp>
                <p:nvGrpSpPr>
                  <p:cNvPr id="63626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3568" y="2580"/>
                    <a:ext cx="230" cy="230"/>
                    <a:chOff x="3568" y="2580"/>
                    <a:chExt cx="230" cy="230"/>
                  </a:xfrm>
                </p:grpSpPr>
                <p:sp>
                  <p:nvSpPr>
                    <p:cNvPr id="63627" name="AutoShap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68" y="258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28" name="Text Box 1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68" y="262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p:txBody>
                </p:sp>
              </p:grpSp>
              <p:grpSp>
                <p:nvGrpSpPr>
                  <p:cNvPr id="63629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3338" y="2580"/>
                    <a:ext cx="230" cy="230"/>
                    <a:chOff x="3338" y="2580"/>
                    <a:chExt cx="230" cy="230"/>
                  </a:xfrm>
                </p:grpSpPr>
                <p:sp>
                  <p:nvSpPr>
                    <p:cNvPr id="63630" name="AutoShap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8" y="258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31" name="Text Box 1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38" y="262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p:txBody>
                </p:sp>
              </p:grpSp>
              <p:grpSp>
                <p:nvGrpSpPr>
                  <p:cNvPr id="63632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3108" y="2580"/>
                    <a:ext cx="230" cy="230"/>
                    <a:chOff x="3108" y="2580"/>
                    <a:chExt cx="230" cy="230"/>
                  </a:xfrm>
                </p:grpSpPr>
                <p:sp>
                  <p:nvSpPr>
                    <p:cNvPr id="63633" name="AutoShap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8" y="258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34" name="Text Box 1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08" y="262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p:txBody>
                </p:sp>
              </p:grpSp>
              <p:grpSp>
                <p:nvGrpSpPr>
                  <p:cNvPr id="63635" name="Group 139"/>
                  <p:cNvGrpSpPr>
                    <a:grpSpLocks/>
                  </p:cNvGrpSpPr>
                  <p:nvPr/>
                </p:nvGrpSpPr>
                <p:grpSpPr bwMode="auto">
                  <a:xfrm>
                    <a:off x="2878" y="2580"/>
                    <a:ext cx="230" cy="230"/>
                    <a:chOff x="2878" y="2580"/>
                    <a:chExt cx="230" cy="230"/>
                  </a:xfrm>
                </p:grpSpPr>
                <p:sp>
                  <p:nvSpPr>
                    <p:cNvPr id="63636" name="AutoShap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78" y="258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37" name="Text Box 1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78" y="262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p:txBody>
                </p:sp>
              </p:grpSp>
              <p:grpSp>
                <p:nvGrpSpPr>
                  <p:cNvPr id="63638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2648" y="2580"/>
                    <a:ext cx="230" cy="230"/>
                    <a:chOff x="2648" y="2580"/>
                    <a:chExt cx="230" cy="230"/>
                  </a:xfrm>
                </p:grpSpPr>
                <p:sp>
                  <p:nvSpPr>
                    <p:cNvPr id="63639" name="AutoShape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8" y="258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40" name="Text Box 14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48" y="262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p:txBody>
                </p:sp>
              </p:grpSp>
              <p:grpSp>
                <p:nvGrpSpPr>
                  <p:cNvPr id="63641" name="Group 145"/>
                  <p:cNvGrpSpPr>
                    <a:grpSpLocks/>
                  </p:cNvGrpSpPr>
                  <p:nvPr/>
                </p:nvGrpSpPr>
                <p:grpSpPr bwMode="auto">
                  <a:xfrm>
                    <a:off x="2418" y="2580"/>
                    <a:ext cx="230" cy="230"/>
                    <a:chOff x="2418" y="2580"/>
                    <a:chExt cx="230" cy="230"/>
                  </a:xfrm>
                </p:grpSpPr>
                <p:sp>
                  <p:nvSpPr>
                    <p:cNvPr id="63642" name="AutoShap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18" y="258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43" name="Text Box 14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18" y="262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p:txBody>
                </p:sp>
              </p:grpSp>
              <p:grpSp>
                <p:nvGrpSpPr>
                  <p:cNvPr id="63644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2188" y="2580"/>
                    <a:ext cx="230" cy="230"/>
                    <a:chOff x="2188" y="2580"/>
                    <a:chExt cx="230" cy="230"/>
                  </a:xfrm>
                </p:grpSpPr>
                <p:sp>
                  <p:nvSpPr>
                    <p:cNvPr id="63645" name="AutoShap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88" y="258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46" name="Text Box 1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88" y="262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p:txBody>
                </p:sp>
              </p:grpSp>
              <p:grpSp>
                <p:nvGrpSpPr>
                  <p:cNvPr id="63647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1958" y="2580"/>
                    <a:ext cx="230" cy="230"/>
                    <a:chOff x="1958" y="2580"/>
                    <a:chExt cx="230" cy="230"/>
                  </a:xfrm>
                </p:grpSpPr>
                <p:sp>
                  <p:nvSpPr>
                    <p:cNvPr id="63648" name="AutoShap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58" y="258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49" name="Text Box 1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58" y="262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p:txBody>
                </p:sp>
              </p:grpSp>
              <p:grpSp>
                <p:nvGrpSpPr>
                  <p:cNvPr id="63650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1728" y="2580"/>
                    <a:ext cx="230" cy="230"/>
                    <a:chOff x="1728" y="2580"/>
                    <a:chExt cx="230" cy="230"/>
                  </a:xfrm>
                </p:grpSpPr>
                <p:sp>
                  <p:nvSpPr>
                    <p:cNvPr id="63651" name="AutoShap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58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52" name="Text Box 15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28" y="262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p:txBody>
                </p:sp>
              </p:grpSp>
              <p:grpSp>
                <p:nvGrpSpPr>
                  <p:cNvPr id="63653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3798" y="2350"/>
                    <a:ext cx="230" cy="230"/>
                    <a:chOff x="3798" y="2350"/>
                    <a:chExt cx="230" cy="230"/>
                  </a:xfrm>
                </p:grpSpPr>
                <p:sp>
                  <p:nvSpPr>
                    <p:cNvPr id="63654" name="AutoShape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8" y="235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55" name="Text Box 15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98" y="239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p:txBody>
                </p:sp>
              </p:grpSp>
              <p:grpSp>
                <p:nvGrpSpPr>
                  <p:cNvPr id="63656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3568" y="2350"/>
                    <a:ext cx="230" cy="230"/>
                    <a:chOff x="3568" y="2350"/>
                    <a:chExt cx="230" cy="230"/>
                  </a:xfrm>
                </p:grpSpPr>
                <p:sp>
                  <p:nvSpPr>
                    <p:cNvPr id="63657" name="AutoShap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68" y="235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58" name="Text Box 16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68" y="239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p:txBody>
                </p:sp>
              </p:grpSp>
              <p:grpSp>
                <p:nvGrpSpPr>
                  <p:cNvPr id="63659" name="Group 163"/>
                  <p:cNvGrpSpPr>
                    <a:grpSpLocks/>
                  </p:cNvGrpSpPr>
                  <p:nvPr/>
                </p:nvGrpSpPr>
                <p:grpSpPr bwMode="auto">
                  <a:xfrm>
                    <a:off x="3338" y="2350"/>
                    <a:ext cx="230" cy="230"/>
                    <a:chOff x="3338" y="2350"/>
                    <a:chExt cx="230" cy="230"/>
                  </a:xfrm>
                </p:grpSpPr>
                <p:sp>
                  <p:nvSpPr>
                    <p:cNvPr id="63660" name="AutoShap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8" y="235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61" name="Text Box 1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38" y="239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p:txBody>
                </p:sp>
              </p:grpSp>
              <p:grpSp>
                <p:nvGrpSpPr>
                  <p:cNvPr id="63662" name="Group 166"/>
                  <p:cNvGrpSpPr>
                    <a:grpSpLocks/>
                  </p:cNvGrpSpPr>
                  <p:nvPr/>
                </p:nvGrpSpPr>
                <p:grpSpPr bwMode="auto">
                  <a:xfrm>
                    <a:off x="3108" y="2350"/>
                    <a:ext cx="230" cy="230"/>
                    <a:chOff x="3108" y="2350"/>
                    <a:chExt cx="230" cy="230"/>
                  </a:xfrm>
                </p:grpSpPr>
                <p:sp>
                  <p:nvSpPr>
                    <p:cNvPr id="63663" name="AutoShap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8" y="235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64" name="Text Box 16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08" y="239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p:txBody>
                </p:sp>
              </p:grpSp>
              <p:grpSp>
                <p:nvGrpSpPr>
                  <p:cNvPr id="63665" name="Group 169"/>
                  <p:cNvGrpSpPr>
                    <a:grpSpLocks/>
                  </p:cNvGrpSpPr>
                  <p:nvPr/>
                </p:nvGrpSpPr>
                <p:grpSpPr bwMode="auto">
                  <a:xfrm>
                    <a:off x="2878" y="2350"/>
                    <a:ext cx="230" cy="230"/>
                    <a:chOff x="2878" y="2350"/>
                    <a:chExt cx="230" cy="230"/>
                  </a:xfrm>
                </p:grpSpPr>
                <p:sp>
                  <p:nvSpPr>
                    <p:cNvPr id="63666" name="AutoShape 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78" y="235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67" name="Text Box 1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78" y="239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p:txBody>
                </p:sp>
              </p:grpSp>
              <p:grpSp>
                <p:nvGrpSpPr>
                  <p:cNvPr id="63668" name="Group 172"/>
                  <p:cNvGrpSpPr>
                    <a:grpSpLocks/>
                  </p:cNvGrpSpPr>
                  <p:nvPr/>
                </p:nvGrpSpPr>
                <p:grpSpPr bwMode="auto">
                  <a:xfrm>
                    <a:off x="2648" y="2350"/>
                    <a:ext cx="230" cy="230"/>
                    <a:chOff x="2648" y="2350"/>
                    <a:chExt cx="230" cy="230"/>
                  </a:xfrm>
                </p:grpSpPr>
                <p:sp>
                  <p:nvSpPr>
                    <p:cNvPr id="63669" name="AutoShap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8" y="235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70" name="Text Box 17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48" y="239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p:txBody>
                </p:sp>
              </p:grpSp>
              <p:grpSp>
                <p:nvGrpSpPr>
                  <p:cNvPr id="63671" name="Group 175"/>
                  <p:cNvGrpSpPr>
                    <a:grpSpLocks/>
                  </p:cNvGrpSpPr>
                  <p:nvPr/>
                </p:nvGrpSpPr>
                <p:grpSpPr bwMode="auto">
                  <a:xfrm>
                    <a:off x="2418" y="2350"/>
                    <a:ext cx="230" cy="230"/>
                    <a:chOff x="2418" y="2350"/>
                    <a:chExt cx="230" cy="230"/>
                  </a:xfrm>
                </p:grpSpPr>
                <p:sp>
                  <p:nvSpPr>
                    <p:cNvPr id="63672" name="AutoShape 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18" y="235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73" name="Text Box 1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18" y="239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</a:p>
                  </p:txBody>
                </p:sp>
              </p:grpSp>
              <p:grpSp>
                <p:nvGrpSpPr>
                  <p:cNvPr id="63674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2188" y="2350"/>
                    <a:ext cx="230" cy="230"/>
                    <a:chOff x="2188" y="2350"/>
                    <a:chExt cx="230" cy="230"/>
                  </a:xfrm>
                </p:grpSpPr>
                <p:sp>
                  <p:nvSpPr>
                    <p:cNvPr id="63675" name="AutoShap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88" y="235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76" name="Text Box 18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88" y="239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p:txBody>
                </p:sp>
              </p:grpSp>
              <p:grpSp>
                <p:nvGrpSpPr>
                  <p:cNvPr id="63677" name="Group 181"/>
                  <p:cNvGrpSpPr>
                    <a:grpSpLocks/>
                  </p:cNvGrpSpPr>
                  <p:nvPr/>
                </p:nvGrpSpPr>
                <p:grpSpPr bwMode="auto">
                  <a:xfrm>
                    <a:off x="1958" y="2350"/>
                    <a:ext cx="230" cy="230"/>
                    <a:chOff x="1958" y="2350"/>
                    <a:chExt cx="230" cy="230"/>
                  </a:xfrm>
                </p:grpSpPr>
                <p:sp>
                  <p:nvSpPr>
                    <p:cNvPr id="63678" name="AutoShap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58" y="235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79" name="Text Box 18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58" y="239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</a:p>
                  </p:txBody>
                </p:sp>
              </p:grpSp>
              <p:grpSp>
                <p:nvGrpSpPr>
                  <p:cNvPr id="63680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1728" y="2350"/>
                    <a:ext cx="230" cy="230"/>
                    <a:chOff x="1728" y="2350"/>
                    <a:chExt cx="230" cy="230"/>
                  </a:xfrm>
                </p:grpSpPr>
                <p:sp>
                  <p:nvSpPr>
                    <p:cNvPr id="63681" name="AutoShap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5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82" name="Text Box 18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28" y="239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</a:p>
                  </p:txBody>
                </p:sp>
              </p:grpSp>
              <p:grpSp>
                <p:nvGrpSpPr>
                  <p:cNvPr id="63683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3798" y="2120"/>
                    <a:ext cx="230" cy="230"/>
                    <a:chOff x="3798" y="2120"/>
                    <a:chExt cx="230" cy="230"/>
                  </a:xfrm>
                </p:grpSpPr>
                <p:sp>
                  <p:nvSpPr>
                    <p:cNvPr id="63684" name="AutoShap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8" y="212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85" name="Text Box 18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98" y="216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p:txBody>
                </p:sp>
              </p:grpSp>
              <p:grpSp>
                <p:nvGrpSpPr>
                  <p:cNvPr id="63686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3568" y="2120"/>
                    <a:ext cx="230" cy="230"/>
                    <a:chOff x="3568" y="2120"/>
                    <a:chExt cx="230" cy="230"/>
                  </a:xfrm>
                </p:grpSpPr>
                <p:sp>
                  <p:nvSpPr>
                    <p:cNvPr id="63687" name="AutoShape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68" y="212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88" name="Text Box 19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68" y="216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p:txBody>
                </p:sp>
              </p:grpSp>
              <p:grpSp>
                <p:nvGrpSpPr>
                  <p:cNvPr id="63689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338" y="2120"/>
                    <a:ext cx="230" cy="230"/>
                    <a:chOff x="3338" y="2120"/>
                    <a:chExt cx="230" cy="230"/>
                  </a:xfrm>
                </p:grpSpPr>
                <p:sp>
                  <p:nvSpPr>
                    <p:cNvPr id="63690" name="AutoShape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8" y="212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91" name="Text Box 19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38" y="216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p:txBody>
                </p:sp>
              </p:grpSp>
              <p:grpSp>
                <p:nvGrpSpPr>
                  <p:cNvPr id="63692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3108" y="2120"/>
                    <a:ext cx="230" cy="230"/>
                    <a:chOff x="3108" y="2120"/>
                    <a:chExt cx="230" cy="230"/>
                  </a:xfrm>
                </p:grpSpPr>
                <p:sp>
                  <p:nvSpPr>
                    <p:cNvPr id="63693" name="AutoShap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8" y="212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94" name="Text Box 19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08" y="216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p:txBody>
                </p:sp>
              </p:grpSp>
              <p:grpSp>
                <p:nvGrpSpPr>
                  <p:cNvPr id="63695" name="Group 199"/>
                  <p:cNvGrpSpPr>
                    <a:grpSpLocks/>
                  </p:cNvGrpSpPr>
                  <p:nvPr/>
                </p:nvGrpSpPr>
                <p:grpSpPr bwMode="auto">
                  <a:xfrm>
                    <a:off x="2878" y="2120"/>
                    <a:ext cx="230" cy="230"/>
                    <a:chOff x="2878" y="2120"/>
                    <a:chExt cx="230" cy="230"/>
                  </a:xfrm>
                </p:grpSpPr>
                <p:sp>
                  <p:nvSpPr>
                    <p:cNvPr id="63696" name="AutoShap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78" y="212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697" name="Text Box 2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78" y="216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p:txBody>
                </p:sp>
              </p:grpSp>
              <p:grpSp>
                <p:nvGrpSpPr>
                  <p:cNvPr id="63698" name="Group 202"/>
                  <p:cNvGrpSpPr>
                    <a:grpSpLocks/>
                  </p:cNvGrpSpPr>
                  <p:nvPr/>
                </p:nvGrpSpPr>
                <p:grpSpPr bwMode="auto">
                  <a:xfrm>
                    <a:off x="2648" y="2120"/>
                    <a:ext cx="230" cy="230"/>
                    <a:chOff x="2648" y="2120"/>
                    <a:chExt cx="230" cy="230"/>
                  </a:xfrm>
                </p:grpSpPr>
                <p:sp>
                  <p:nvSpPr>
                    <p:cNvPr id="63699" name="AutoShape 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8" y="212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00" name="Text Box 20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48" y="216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</a:p>
                  </p:txBody>
                </p:sp>
              </p:grpSp>
              <p:grpSp>
                <p:nvGrpSpPr>
                  <p:cNvPr id="63701" name="Group 205"/>
                  <p:cNvGrpSpPr>
                    <a:grpSpLocks/>
                  </p:cNvGrpSpPr>
                  <p:nvPr/>
                </p:nvGrpSpPr>
                <p:grpSpPr bwMode="auto">
                  <a:xfrm>
                    <a:off x="2418" y="2120"/>
                    <a:ext cx="230" cy="230"/>
                    <a:chOff x="2418" y="2120"/>
                    <a:chExt cx="230" cy="230"/>
                  </a:xfrm>
                </p:grpSpPr>
                <p:sp>
                  <p:nvSpPr>
                    <p:cNvPr id="63702" name="AutoShape 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18" y="212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03" name="Text Box 20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18" y="216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</a:p>
                  </p:txBody>
                </p:sp>
              </p:grpSp>
              <p:grpSp>
                <p:nvGrpSpPr>
                  <p:cNvPr id="63704" name="Group 208"/>
                  <p:cNvGrpSpPr>
                    <a:grpSpLocks/>
                  </p:cNvGrpSpPr>
                  <p:nvPr/>
                </p:nvGrpSpPr>
                <p:grpSpPr bwMode="auto">
                  <a:xfrm>
                    <a:off x="2188" y="2120"/>
                    <a:ext cx="230" cy="230"/>
                    <a:chOff x="2188" y="2120"/>
                    <a:chExt cx="230" cy="230"/>
                  </a:xfrm>
                </p:grpSpPr>
                <p:sp>
                  <p:nvSpPr>
                    <p:cNvPr id="63705" name="AutoShape 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88" y="212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06" name="Text Box 2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88" y="216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p:txBody>
                </p:sp>
              </p:grpSp>
              <p:grpSp>
                <p:nvGrpSpPr>
                  <p:cNvPr id="63707" name="Group 211"/>
                  <p:cNvGrpSpPr>
                    <a:grpSpLocks/>
                  </p:cNvGrpSpPr>
                  <p:nvPr/>
                </p:nvGrpSpPr>
                <p:grpSpPr bwMode="auto">
                  <a:xfrm>
                    <a:off x="1958" y="2120"/>
                    <a:ext cx="230" cy="230"/>
                    <a:chOff x="1958" y="2120"/>
                    <a:chExt cx="230" cy="230"/>
                  </a:xfrm>
                </p:grpSpPr>
                <p:sp>
                  <p:nvSpPr>
                    <p:cNvPr id="63708" name="AutoShap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58" y="212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09" name="Text Box 2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58" y="216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p:txBody>
                </p:sp>
              </p:grpSp>
              <p:grpSp>
                <p:nvGrpSpPr>
                  <p:cNvPr id="63710" name="Group 214"/>
                  <p:cNvGrpSpPr>
                    <a:grpSpLocks/>
                  </p:cNvGrpSpPr>
                  <p:nvPr/>
                </p:nvGrpSpPr>
                <p:grpSpPr bwMode="auto">
                  <a:xfrm>
                    <a:off x="1728" y="2120"/>
                    <a:ext cx="230" cy="230"/>
                    <a:chOff x="1728" y="2120"/>
                    <a:chExt cx="230" cy="230"/>
                  </a:xfrm>
                </p:grpSpPr>
                <p:sp>
                  <p:nvSpPr>
                    <p:cNvPr id="63711" name="AutoShape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12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12" name="Text Box 2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28" y="216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p:txBody>
                </p:sp>
              </p:grpSp>
              <p:grpSp>
                <p:nvGrpSpPr>
                  <p:cNvPr id="63713" name="Group 217"/>
                  <p:cNvGrpSpPr>
                    <a:grpSpLocks/>
                  </p:cNvGrpSpPr>
                  <p:nvPr/>
                </p:nvGrpSpPr>
                <p:grpSpPr bwMode="auto">
                  <a:xfrm>
                    <a:off x="3798" y="1890"/>
                    <a:ext cx="230" cy="230"/>
                    <a:chOff x="3798" y="1890"/>
                    <a:chExt cx="230" cy="230"/>
                  </a:xfrm>
                </p:grpSpPr>
                <p:sp>
                  <p:nvSpPr>
                    <p:cNvPr id="63714" name="AutoShape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8" y="189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15" name="Text Box 2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98" y="193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p:txBody>
                </p:sp>
              </p:grpSp>
              <p:grpSp>
                <p:nvGrpSpPr>
                  <p:cNvPr id="63716" name="Group 220"/>
                  <p:cNvGrpSpPr>
                    <a:grpSpLocks/>
                  </p:cNvGrpSpPr>
                  <p:nvPr/>
                </p:nvGrpSpPr>
                <p:grpSpPr bwMode="auto">
                  <a:xfrm>
                    <a:off x="3568" y="1890"/>
                    <a:ext cx="230" cy="230"/>
                    <a:chOff x="3568" y="1890"/>
                    <a:chExt cx="230" cy="230"/>
                  </a:xfrm>
                </p:grpSpPr>
                <p:sp>
                  <p:nvSpPr>
                    <p:cNvPr id="63717" name="AutoShape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68" y="189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18" name="Text Box 2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68" y="193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p:txBody>
                </p:sp>
              </p:grpSp>
              <p:grpSp>
                <p:nvGrpSpPr>
                  <p:cNvPr id="63719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3338" y="1890"/>
                    <a:ext cx="230" cy="230"/>
                    <a:chOff x="3338" y="1890"/>
                    <a:chExt cx="230" cy="230"/>
                  </a:xfrm>
                </p:grpSpPr>
                <p:sp>
                  <p:nvSpPr>
                    <p:cNvPr id="63720" name="AutoShape 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8" y="189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21" name="Text Box 2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38" y="193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p:txBody>
                </p:sp>
              </p:grpSp>
              <p:grpSp>
                <p:nvGrpSpPr>
                  <p:cNvPr id="63722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3108" y="1890"/>
                    <a:ext cx="230" cy="230"/>
                    <a:chOff x="3108" y="1890"/>
                    <a:chExt cx="230" cy="230"/>
                  </a:xfrm>
                </p:grpSpPr>
                <p:sp>
                  <p:nvSpPr>
                    <p:cNvPr id="63723" name="AutoShape 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8" y="189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24" name="Text Box 2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08" y="193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p:txBody>
                </p:sp>
              </p:grpSp>
              <p:grpSp>
                <p:nvGrpSpPr>
                  <p:cNvPr id="63725" name="Group 229"/>
                  <p:cNvGrpSpPr>
                    <a:grpSpLocks/>
                  </p:cNvGrpSpPr>
                  <p:nvPr/>
                </p:nvGrpSpPr>
                <p:grpSpPr bwMode="auto">
                  <a:xfrm>
                    <a:off x="2878" y="1890"/>
                    <a:ext cx="230" cy="230"/>
                    <a:chOff x="2878" y="1890"/>
                    <a:chExt cx="230" cy="230"/>
                  </a:xfrm>
                </p:grpSpPr>
                <p:sp>
                  <p:nvSpPr>
                    <p:cNvPr id="63726" name="AutoShape 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78" y="189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27" name="Text Box 2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78" y="193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p:txBody>
                </p:sp>
              </p:grpSp>
              <p:grpSp>
                <p:nvGrpSpPr>
                  <p:cNvPr id="63728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2648" y="1890"/>
                    <a:ext cx="230" cy="230"/>
                    <a:chOff x="2648" y="1890"/>
                    <a:chExt cx="230" cy="230"/>
                  </a:xfrm>
                </p:grpSpPr>
                <p:sp>
                  <p:nvSpPr>
                    <p:cNvPr id="63729" name="AutoShape 2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8" y="189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30" name="Text Box 2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48" y="193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p:txBody>
                </p:sp>
              </p:grpSp>
              <p:grpSp>
                <p:nvGrpSpPr>
                  <p:cNvPr id="63731" name="Group 235"/>
                  <p:cNvGrpSpPr>
                    <a:grpSpLocks/>
                  </p:cNvGrpSpPr>
                  <p:nvPr/>
                </p:nvGrpSpPr>
                <p:grpSpPr bwMode="auto">
                  <a:xfrm>
                    <a:off x="2418" y="1890"/>
                    <a:ext cx="230" cy="230"/>
                    <a:chOff x="2418" y="1890"/>
                    <a:chExt cx="230" cy="230"/>
                  </a:xfrm>
                </p:grpSpPr>
                <p:sp>
                  <p:nvSpPr>
                    <p:cNvPr id="63732" name="AutoShape 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18" y="189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33" name="Text Box 2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18" y="193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p:txBody>
                </p:sp>
              </p:grpSp>
              <p:grpSp>
                <p:nvGrpSpPr>
                  <p:cNvPr id="63734" name="Group 238"/>
                  <p:cNvGrpSpPr>
                    <a:grpSpLocks/>
                  </p:cNvGrpSpPr>
                  <p:nvPr/>
                </p:nvGrpSpPr>
                <p:grpSpPr bwMode="auto">
                  <a:xfrm>
                    <a:off x="2188" y="1890"/>
                    <a:ext cx="230" cy="230"/>
                    <a:chOff x="2188" y="1890"/>
                    <a:chExt cx="230" cy="230"/>
                  </a:xfrm>
                </p:grpSpPr>
                <p:sp>
                  <p:nvSpPr>
                    <p:cNvPr id="63735" name="AutoShape 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88" y="189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36" name="Text Box 2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88" y="193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p:txBody>
                </p:sp>
              </p:grpSp>
              <p:grpSp>
                <p:nvGrpSpPr>
                  <p:cNvPr id="63737" name="Group 241"/>
                  <p:cNvGrpSpPr>
                    <a:grpSpLocks/>
                  </p:cNvGrpSpPr>
                  <p:nvPr/>
                </p:nvGrpSpPr>
                <p:grpSpPr bwMode="auto">
                  <a:xfrm>
                    <a:off x="1958" y="1890"/>
                    <a:ext cx="230" cy="230"/>
                    <a:chOff x="1958" y="1890"/>
                    <a:chExt cx="230" cy="230"/>
                  </a:xfrm>
                </p:grpSpPr>
                <p:sp>
                  <p:nvSpPr>
                    <p:cNvPr id="63738" name="AutoShape 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58" y="189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39" name="Text Box 2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58" y="193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p:txBody>
                </p:sp>
              </p:grpSp>
              <p:grpSp>
                <p:nvGrpSpPr>
                  <p:cNvPr id="63740" name="Group 244"/>
                  <p:cNvGrpSpPr>
                    <a:grpSpLocks/>
                  </p:cNvGrpSpPr>
                  <p:nvPr/>
                </p:nvGrpSpPr>
                <p:grpSpPr bwMode="auto">
                  <a:xfrm>
                    <a:off x="1728" y="1890"/>
                    <a:ext cx="230" cy="230"/>
                    <a:chOff x="1728" y="1890"/>
                    <a:chExt cx="230" cy="230"/>
                  </a:xfrm>
                </p:grpSpPr>
                <p:sp>
                  <p:nvSpPr>
                    <p:cNvPr id="63741" name="AutoShape 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189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42" name="Text Box 2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28" y="193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p:txBody>
                </p:sp>
              </p:grpSp>
              <p:grpSp>
                <p:nvGrpSpPr>
                  <p:cNvPr id="63743" name="Group 247"/>
                  <p:cNvGrpSpPr>
                    <a:grpSpLocks/>
                  </p:cNvGrpSpPr>
                  <p:nvPr/>
                </p:nvGrpSpPr>
                <p:grpSpPr bwMode="auto">
                  <a:xfrm>
                    <a:off x="3798" y="1660"/>
                    <a:ext cx="230" cy="230"/>
                    <a:chOff x="3798" y="1660"/>
                    <a:chExt cx="230" cy="230"/>
                  </a:xfrm>
                </p:grpSpPr>
                <p:sp>
                  <p:nvSpPr>
                    <p:cNvPr id="63744" name="AutoShape 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8" y="166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45" name="Text Box 2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98" y="170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p:txBody>
                </p:sp>
              </p:grpSp>
              <p:grpSp>
                <p:nvGrpSpPr>
                  <p:cNvPr id="63746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3568" y="1660"/>
                    <a:ext cx="230" cy="230"/>
                    <a:chOff x="3568" y="1660"/>
                    <a:chExt cx="230" cy="230"/>
                  </a:xfrm>
                </p:grpSpPr>
                <p:sp>
                  <p:nvSpPr>
                    <p:cNvPr id="63747" name="AutoShape 2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68" y="166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48" name="Text Box 25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68" y="170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p:txBody>
                </p:sp>
              </p:grpSp>
              <p:grpSp>
                <p:nvGrpSpPr>
                  <p:cNvPr id="63749" name="Group 253"/>
                  <p:cNvGrpSpPr>
                    <a:grpSpLocks/>
                  </p:cNvGrpSpPr>
                  <p:nvPr/>
                </p:nvGrpSpPr>
                <p:grpSpPr bwMode="auto">
                  <a:xfrm>
                    <a:off x="3338" y="1660"/>
                    <a:ext cx="230" cy="230"/>
                    <a:chOff x="3338" y="1660"/>
                    <a:chExt cx="230" cy="230"/>
                  </a:xfrm>
                </p:grpSpPr>
                <p:sp>
                  <p:nvSpPr>
                    <p:cNvPr id="63750" name="AutoShap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8" y="166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51" name="Text Box 25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38" y="170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p:txBody>
                </p:sp>
              </p:grpSp>
              <p:grpSp>
                <p:nvGrpSpPr>
                  <p:cNvPr id="63752" name="Group 256"/>
                  <p:cNvGrpSpPr>
                    <a:grpSpLocks/>
                  </p:cNvGrpSpPr>
                  <p:nvPr/>
                </p:nvGrpSpPr>
                <p:grpSpPr bwMode="auto">
                  <a:xfrm>
                    <a:off x="3108" y="1660"/>
                    <a:ext cx="230" cy="230"/>
                    <a:chOff x="3108" y="1660"/>
                    <a:chExt cx="230" cy="230"/>
                  </a:xfrm>
                </p:grpSpPr>
                <p:sp>
                  <p:nvSpPr>
                    <p:cNvPr id="63753" name="AutoShape 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8" y="166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54" name="Text Box 2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08" y="170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p:txBody>
                </p:sp>
              </p:grpSp>
              <p:grpSp>
                <p:nvGrpSpPr>
                  <p:cNvPr id="63755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2878" y="1660"/>
                    <a:ext cx="230" cy="230"/>
                    <a:chOff x="2878" y="1660"/>
                    <a:chExt cx="230" cy="230"/>
                  </a:xfrm>
                </p:grpSpPr>
                <p:sp>
                  <p:nvSpPr>
                    <p:cNvPr id="63756" name="AutoShap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78" y="166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57" name="Text Box 2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78" y="170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p:txBody>
                </p:sp>
              </p:grpSp>
              <p:grpSp>
                <p:nvGrpSpPr>
                  <p:cNvPr id="63758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2648" y="1660"/>
                    <a:ext cx="230" cy="230"/>
                    <a:chOff x="2648" y="1660"/>
                    <a:chExt cx="230" cy="230"/>
                  </a:xfrm>
                </p:grpSpPr>
                <p:sp>
                  <p:nvSpPr>
                    <p:cNvPr id="63759" name="AutoShape 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8" y="166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60" name="Text Box 2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48" y="170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p:txBody>
                </p:sp>
              </p:grpSp>
              <p:grpSp>
                <p:nvGrpSpPr>
                  <p:cNvPr id="63761" name="Group 265"/>
                  <p:cNvGrpSpPr>
                    <a:grpSpLocks/>
                  </p:cNvGrpSpPr>
                  <p:nvPr/>
                </p:nvGrpSpPr>
                <p:grpSpPr bwMode="auto">
                  <a:xfrm>
                    <a:off x="2418" y="1660"/>
                    <a:ext cx="230" cy="230"/>
                    <a:chOff x="2418" y="1660"/>
                    <a:chExt cx="230" cy="230"/>
                  </a:xfrm>
                </p:grpSpPr>
                <p:sp>
                  <p:nvSpPr>
                    <p:cNvPr id="63762" name="AutoShape 2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18" y="166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63" name="Text Box 26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18" y="170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p:txBody>
                </p:sp>
              </p:grpSp>
              <p:grpSp>
                <p:nvGrpSpPr>
                  <p:cNvPr id="63764" name="Group 268"/>
                  <p:cNvGrpSpPr>
                    <a:grpSpLocks/>
                  </p:cNvGrpSpPr>
                  <p:nvPr/>
                </p:nvGrpSpPr>
                <p:grpSpPr bwMode="auto">
                  <a:xfrm>
                    <a:off x="2188" y="1660"/>
                    <a:ext cx="230" cy="230"/>
                    <a:chOff x="2188" y="1660"/>
                    <a:chExt cx="230" cy="230"/>
                  </a:xfrm>
                </p:grpSpPr>
                <p:sp>
                  <p:nvSpPr>
                    <p:cNvPr id="63765" name="AutoShape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88" y="166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66" name="Text Box 27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88" y="170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p:txBody>
                </p:sp>
              </p:grpSp>
              <p:grpSp>
                <p:nvGrpSpPr>
                  <p:cNvPr id="63767" name="Group 271"/>
                  <p:cNvGrpSpPr>
                    <a:grpSpLocks/>
                  </p:cNvGrpSpPr>
                  <p:nvPr/>
                </p:nvGrpSpPr>
                <p:grpSpPr bwMode="auto">
                  <a:xfrm>
                    <a:off x="1958" y="1660"/>
                    <a:ext cx="230" cy="230"/>
                    <a:chOff x="1958" y="1660"/>
                    <a:chExt cx="230" cy="230"/>
                  </a:xfrm>
                </p:grpSpPr>
                <p:sp>
                  <p:nvSpPr>
                    <p:cNvPr id="63768" name="AutoShape 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58" y="166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69" name="Text Box 27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58" y="170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p:txBody>
                </p:sp>
              </p:grpSp>
              <p:grpSp>
                <p:nvGrpSpPr>
                  <p:cNvPr id="63770" name="Group 274"/>
                  <p:cNvGrpSpPr>
                    <a:grpSpLocks/>
                  </p:cNvGrpSpPr>
                  <p:nvPr/>
                </p:nvGrpSpPr>
                <p:grpSpPr bwMode="auto">
                  <a:xfrm>
                    <a:off x="1728" y="1660"/>
                    <a:ext cx="230" cy="230"/>
                    <a:chOff x="1728" y="1660"/>
                    <a:chExt cx="230" cy="230"/>
                  </a:xfrm>
                </p:grpSpPr>
                <p:sp>
                  <p:nvSpPr>
                    <p:cNvPr id="63771" name="AutoShape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166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72" name="Text Box 27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28" y="170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p:txBody>
                </p:sp>
              </p:grpSp>
              <p:grpSp>
                <p:nvGrpSpPr>
                  <p:cNvPr id="63773" name="Group 277"/>
                  <p:cNvGrpSpPr>
                    <a:grpSpLocks/>
                  </p:cNvGrpSpPr>
                  <p:nvPr/>
                </p:nvGrpSpPr>
                <p:grpSpPr bwMode="auto">
                  <a:xfrm>
                    <a:off x="3798" y="1430"/>
                    <a:ext cx="230" cy="230"/>
                    <a:chOff x="3798" y="1430"/>
                    <a:chExt cx="230" cy="230"/>
                  </a:xfrm>
                </p:grpSpPr>
                <p:sp>
                  <p:nvSpPr>
                    <p:cNvPr id="63774" name="AutoShape 2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8" y="143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75" name="Text Box 27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98" y="147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p:txBody>
                </p:sp>
              </p:grpSp>
              <p:grpSp>
                <p:nvGrpSpPr>
                  <p:cNvPr id="63776" name="Group 280"/>
                  <p:cNvGrpSpPr>
                    <a:grpSpLocks/>
                  </p:cNvGrpSpPr>
                  <p:nvPr/>
                </p:nvGrpSpPr>
                <p:grpSpPr bwMode="auto">
                  <a:xfrm>
                    <a:off x="3568" y="1430"/>
                    <a:ext cx="230" cy="230"/>
                    <a:chOff x="3568" y="1430"/>
                    <a:chExt cx="230" cy="230"/>
                  </a:xfrm>
                </p:grpSpPr>
                <p:sp>
                  <p:nvSpPr>
                    <p:cNvPr id="63777" name="AutoShape 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68" y="143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78" name="Text Box 28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68" y="147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p:txBody>
                </p:sp>
              </p:grpSp>
              <p:grpSp>
                <p:nvGrpSpPr>
                  <p:cNvPr id="63779" name="Group 283"/>
                  <p:cNvGrpSpPr>
                    <a:grpSpLocks/>
                  </p:cNvGrpSpPr>
                  <p:nvPr/>
                </p:nvGrpSpPr>
                <p:grpSpPr bwMode="auto">
                  <a:xfrm>
                    <a:off x="3338" y="1430"/>
                    <a:ext cx="230" cy="230"/>
                    <a:chOff x="3338" y="1430"/>
                    <a:chExt cx="230" cy="230"/>
                  </a:xfrm>
                </p:grpSpPr>
                <p:sp>
                  <p:nvSpPr>
                    <p:cNvPr id="63780" name="AutoShape 2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8" y="143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81" name="Text Box 2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38" y="147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p:txBody>
                </p:sp>
              </p:grpSp>
              <p:grpSp>
                <p:nvGrpSpPr>
                  <p:cNvPr id="63782" name="Group 286"/>
                  <p:cNvGrpSpPr>
                    <a:grpSpLocks/>
                  </p:cNvGrpSpPr>
                  <p:nvPr/>
                </p:nvGrpSpPr>
                <p:grpSpPr bwMode="auto">
                  <a:xfrm>
                    <a:off x="3108" y="1430"/>
                    <a:ext cx="230" cy="230"/>
                    <a:chOff x="3108" y="1430"/>
                    <a:chExt cx="230" cy="230"/>
                  </a:xfrm>
                </p:grpSpPr>
                <p:sp>
                  <p:nvSpPr>
                    <p:cNvPr id="63783" name="AutoShape 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8" y="143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84" name="Text Box 28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08" y="147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p:txBody>
                </p:sp>
              </p:grpSp>
              <p:grpSp>
                <p:nvGrpSpPr>
                  <p:cNvPr id="63785" name="Group 289"/>
                  <p:cNvGrpSpPr>
                    <a:grpSpLocks/>
                  </p:cNvGrpSpPr>
                  <p:nvPr/>
                </p:nvGrpSpPr>
                <p:grpSpPr bwMode="auto">
                  <a:xfrm>
                    <a:off x="2878" y="1430"/>
                    <a:ext cx="230" cy="230"/>
                    <a:chOff x="2878" y="1430"/>
                    <a:chExt cx="230" cy="230"/>
                  </a:xfrm>
                </p:grpSpPr>
                <p:sp>
                  <p:nvSpPr>
                    <p:cNvPr id="63786" name="AutoShape 2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78" y="143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87" name="Text Box 29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78" y="147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p:txBody>
                </p:sp>
              </p:grpSp>
              <p:grpSp>
                <p:nvGrpSpPr>
                  <p:cNvPr id="63788" name="Group 292"/>
                  <p:cNvGrpSpPr>
                    <a:grpSpLocks/>
                  </p:cNvGrpSpPr>
                  <p:nvPr/>
                </p:nvGrpSpPr>
                <p:grpSpPr bwMode="auto">
                  <a:xfrm>
                    <a:off x="2648" y="1430"/>
                    <a:ext cx="230" cy="230"/>
                    <a:chOff x="2648" y="1430"/>
                    <a:chExt cx="230" cy="230"/>
                  </a:xfrm>
                </p:grpSpPr>
                <p:sp>
                  <p:nvSpPr>
                    <p:cNvPr id="63789" name="AutoShape 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8" y="143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90" name="Text Box 29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48" y="147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p:txBody>
                </p:sp>
              </p:grpSp>
              <p:grpSp>
                <p:nvGrpSpPr>
                  <p:cNvPr id="63791" name="Group 295"/>
                  <p:cNvGrpSpPr>
                    <a:grpSpLocks/>
                  </p:cNvGrpSpPr>
                  <p:nvPr/>
                </p:nvGrpSpPr>
                <p:grpSpPr bwMode="auto">
                  <a:xfrm>
                    <a:off x="2418" y="1430"/>
                    <a:ext cx="230" cy="230"/>
                    <a:chOff x="2418" y="1430"/>
                    <a:chExt cx="230" cy="230"/>
                  </a:xfrm>
                </p:grpSpPr>
                <p:sp>
                  <p:nvSpPr>
                    <p:cNvPr id="63792" name="AutoShape 2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18" y="143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93" name="Text Box 2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18" y="147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p:txBody>
                </p:sp>
              </p:grpSp>
              <p:grpSp>
                <p:nvGrpSpPr>
                  <p:cNvPr id="63794" name="Group 298"/>
                  <p:cNvGrpSpPr>
                    <a:grpSpLocks/>
                  </p:cNvGrpSpPr>
                  <p:nvPr/>
                </p:nvGrpSpPr>
                <p:grpSpPr bwMode="auto">
                  <a:xfrm>
                    <a:off x="2188" y="1430"/>
                    <a:ext cx="230" cy="230"/>
                    <a:chOff x="2188" y="1430"/>
                    <a:chExt cx="230" cy="230"/>
                  </a:xfrm>
                </p:grpSpPr>
                <p:sp>
                  <p:nvSpPr>
                    <p:cNvPr id="63795" name="AutoShape 2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88" y="143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96" name="Text Box 30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88" y="147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p:txBody>
                </p:sp>
              </p:grpSp>
              <p:grpSp>
                <p:nvGrpSpPr>
                  <p:cNvPr id="63797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1958" y="1430"/>
                    <a:ext cx="230" cy="230"/>
                    <a:chOff x="1958" y="1430"/>
                    <a:chExt cx="230" cy="230"/>
                  </a:xfrm>
                </p:grpSpPr>
                <p:sp>
                  <p:nvSpPr>
                    <p:cNvPr id="63798" name="AutoShape 3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58" y="143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799" name="Text Box 30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58" y="147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p:txBody>
                </p:sp>
              </p:grpSp>
              <p:grpSp>
                <p:nvGrpSpPr>
                  <p:cNvPr id="63800" name="Group 304"/>
                  <p:cNvGrpSpPr>
                    <a:grpSpLocks/>
                  </p:cNvGrpSpPr>
                  <p:nvPr/>
                </p:nvGrpSpPr>
                <p:grpSpPr bwMode="auto">
                  <a:xfrm>
                    <a:off x="1728" y="1430"/>
                    <a:ext cx="230" cy="230"/>
                    <a:chOff x="1728" y="1430"/>
                    <a:chExt cx="230" cy="230"/>
                  </a:xfrm>
                </p:grpSpPr>
                <p:sp>
                  <p:nvSpPr>
                    <p:cNvPr id="63801" name="AutoShape 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143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802" name="Text Box 30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28" y="147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p:txBody>
                </p:sp>
              </p:grpSp>
              <p:grpSp>
                <p:nvGrpSpPr>
                  <p:cNvPr id="63803" name="Group 307"/>
                  <p:cNvGrpSpPr>
                    <a:grpSpLocks/>
                  </p:cNvGrpSpPr>
                  <p:nvPr/>
                </p:nvGrpSpPr>
                <p:grpSpPr bwMode="auto">
                  <a:xfrm>
                    <a:off x="3798" y="1200"/>
                    <a:ext cx="230" cy="230"/>
                    <a:chOff x="3798" y="1200"/>
                    <a:chExt cx="230" cy="230"/>
                  </a:xfrm>
                </p:grpSpPr>
                <p:sp>
                  <p:nvSpPr>
                    <p:cNvPr id="63804" name="AutoShape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8" y="120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805" name="Text Box 30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98" y="1233"/>
                      <a:ext cx="230" cy="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12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p:txBody>
                </p:sp>
              </p:grpSp>
              <p:grpSp>
                <p:nvGrpSpPr>
                  <p:cNvPr id="63806" name="Group 310"/>
                  <p:cNvGrpSpPr>
                    <a:grpSpLocks/>
                  </p:cNvGrpSpPr>
                  <p:nvPr/>
                </p:nvGrpSpPr>
                <p:grpSpPr bwMode="auto">
                  <a:xfrm>
                    <a:off x="3568" y="1200"/>
                    <a:ext cx="230" cy="230"/>
                    <a:chOff x="3568" y="1200"/>
                    <a:chExt cx="230" cy="230"/>
                  </a:xfrm>
                </p:grpSpPr>
                <p:sp>
                  <p:nvSpPr>
                    <p:cNvPr id="63807" name="AutoShape 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68" y="120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808" name="Text Box 3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68" y="124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p:txBody>
                </p:sp>
              </p:grpSp>
              <p:grpSp>
                <p:nvGrpSpPr>
                  <p:cNvPr id="63809" name="Group 313"/>
                  <p:cNvGrpSpPr>
                    <a:grpSpLocks/>
                  </p:cNvGrpSpPr>
                  <p:nvPr/>
                </p:nvGrpSpPr>
                <p:grpSpPr bwMode="auto">
                  <a:xfrm>
                    <a:off x="3338" y="1200"/>
                    <a:ext cx="230" cy="230"/>
                    <a:chOff x="3338" y="1200"/>
                    <a:chExt cx="230" cy="230"/>
                  </a:xfrm>
                </p:grpSpPr>
                <p:sp>
                  <p:nvSpPr>
                    <p:cNvPr id="63810" name="AutoShape 3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8" y="120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811" name="Text Box 3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38" y="124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p:txBody>
                </p:sp>
              </p:grpSp>
              <p:grpSp>
                <p:nvGrpSpPr>
                  <p:cNvPr id="63812" name="Group 316"/>
                  <p:cNvGrpSpPr>
                    <a:grpSpLocks/>
                  </p:cNvGrpSpPr>
                  <p:nvPr/>
                </p:nvGrpSpPr>
                <p:grpSpPr bwMode="auto">
                  <a:xfrm>
                    <a:off x="3108" y="1200"/>
                    <a:ext cx="230" cy="230"/>
                    <a:chOff x="3108" y="1200"/>
                    <a:chExt cx="230" cy="230"/>
                  </a:xfrm>
                </p:grpSpPr>
                <p:sp>
                  <p:nvSpPr>
                    <p:cNvPr id="63813" name="AutoShape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8" y="120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814" name="Text Box 3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08" y="124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p:txBody>
                </p:sp>
              </p:grpSp>
              <p:grpSp>
                <p:nvGrpSpPr>
                  <p:cNvPr id="63815" name="Group 319"/>
                  <p:cNvGrpSpPr>
                    <a:grpSpLocks/>
                  </p:cNvGrpSpPr>
                  <p:nvPr/>
                </p:nvGrpSpPr>
                <p:grpSpPr bwMode="auto">
                  <a:xfrm>
                    <a:off x="2878" y="1200"/>
                    <a:ext cx="230" cy="230"/>
                    <a:chOff x="2878" y="1200"/>
                    <a:chExt cx="230" cy="230"/>
                  </a:xfrm>
                </p:grpSpPr>
                <p:sp>
                  <p:nvSpPr>
                    <p:cNvPr id="63816" name="AutoShape 3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78" y="120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817" name="Text Box 3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78" y="124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p:txBody>
                </p:sp>
              </p:grpSp>
              <p:grpSp>
                <p:nvGrpSpPr>
                  <p:cNvPr id="63818" name="Group 322"/>
                  <p:cNvGrpSpPr>
                    <a:grpSpLocks/>
                  </p:cNvGrpSpPr>
                  <p:nvPr/>
                </p:nvGrpSpPr>
                <p:grpSpPr bwMode="auto">
                  <a:xfrm>
                    <a:off x="2648" y="1200"/>
                    <a:ext cx="230" cy="230"/>
                    <a:chOff x="2648" y="1200"/>
                    <a:chExt cx="230" cy="230"/>
                  </a:xfrm>
                </p:grpSpPr>
                <p:sp>
                  <p:nvSpPr>
                    <p:cNvPr id="63819" name="AutoShape 3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8" y="120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820" name="Text Box 3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48" y="124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p:txBody>
                </p:sp>
              </p:grpSp>
              <p:grpSp>
                <p:nvGrpSpPr>
                  <p:cNvPr id="63821" name="Group 325"/>
                  <p:cNvGrpSpPr>
                    <a:grpSpLocks/>
                  </p:cNvGrpSpPr>
                  <p:nvPr/>
                </p:nvGrpSpPr>
                <p:grpSpPr bwMode="auto">
                  <a:xfrm>
                    <a:off x="2418" y="1200"/>
                    <a:ext cx="230" cy="230"/>
                    <a:chOff x="2418" y="1200"/>
                    <a:chExt cx="230" cy="230"/>
                  </a:xfrm>
                </p:grpSpPr>
                <p:sp>
                  <p:nvSpPr>
                    <p:cNvPr id="63822" name="AutoShape 3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18" y="120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823" name="Text Box 3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18" y="124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p:txBody>
                </p:sp>
              </p:grpSp>
              <p:grpSp>
                <p:nvGrpSpPr>
                  <p:cNvPr id="63824" name="Group 328"/>
                  <p:cNvGrpSpPr>
                    <a:grpSpLocks/>
                  </p:cNvGrpSpPr>
                  <p:nvPr/>
                </p:nvGrpSpPr>
                <p:grpSpPr bwMode="auto">
                  <a:xfrm>
                    <a:off x="2188" y="1200"/>
                    <a:ext cx="230" cy="230"/>
                    <a:chOff x="2188" y="1200"/>
                    <a:chExt cx="230" cy="230"/>
                  </a:xfrm>
                </p:grpSpPr>
                <p:sp>
                  <p:nvSpPr>
                    <p:cNvPr id="63825" name="AutoShape 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88" y="120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826" name="Text Box 3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88" y="124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p:txBody>
                </p:sp>
              </p:grpSp>
              <p:grpSp>
                <p:nvGrpSpPr>
                  <p:cNvPr id="63827" name="Group 331"/>
                  <p:cNvGrpSpPr>
                    <a:grpSpLocks/>
                  </p:cNvGrpSpPr>
                  <p:nvPr/>
                </p:nvGrpSpPr>
                <p:grpSpPr bwMode="auto">
                  <a:xfrm>
                    <a:off x="1958" y="1200"/>
                    <a:ext cx="230" cy="230"/>
                    <a:chOff x="1958" y="1200"/>
                    <a:chExt cx="230" cy="230"/>
                  </a:xfrm>
                </p:grpSpPr>
                <p:sp>
                  <p:nvSpPr>
                    <p:cNvPr id="63828" name="AutoShape 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58" y="120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829" name="Text Box 3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58" y="1246"/>
                      <a:ext cx="230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p:txBody>
                </p:sp>
              </p:grpSp>
              <p:grpSp>
                <p:nvGrpSpPr>
                  <p:cNvPr id="63830" name="Group 334"/>
                  <p:cNvGrpSpPr>
                    <a:grpSpLocks/>
                  </p:cNvGrpSpPr>
                  <p:nvPr/>
                </p:nvGrpSpPr>
                <p:grpSpPr bwMode="auto">
                  <a:xfrm>
                    <a:off x="1728" y="1200"/>
                    <a:ext cx="230" cy="230"/>
                    <a:chOff x="1728" y="1200"/>
                    <a:chExt cx="230" cy="230"/>
                  </a:xfrm>
                </p:grpSpPr>
                <p:sp>
                  <p:nvSpPr>
                    <p:cNvPr id="63831" name="AutoShape 3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1200"/>
                      <a:ext cx="23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eaLnBrk="0" hangingPunct="0"/>
                      <a:endParaRPr lang="ar-SA" sz="2000" b="1">
                        <a:solidFill>
                          <a:srgbClr val="FFFF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832" name="Text Box 3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28" y="1233"/>
                      <a:ext cx="230" cy="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marL="341313" indent="-341313" algn="ctr" rtl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1225" algn="l"/>
                          <a:tab pos="1825625" algn="l"/>
                          <a:tab pos="2740025" algn="l"/>
                          <a:tab pos="3654425" algn="l"/>
                          <a:tab pos="4568825" algn="l"/>
                          <a:tab pos="5483225" algn="l"/>
                          <a:tab pos="6397625" algn="l"/>
                          <a:tab pos="7312025" algn="l"/>
                          <a:tab pos="8226425" algn="l"/>
                          <a:tab pos="9140825" algn="l"/>
                          <a:tab pos="10055225" algn="l"/>
                        </a:tabLst>
                      </a:pPr>
                      <a:r>
                        <a:rPr lang="en-GB" sz="1200" b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p:txBody>
                </p:sp>
              </p:grpSp>
              <p:sp>
                <p:nvSpPr>
                  <p:cNvPr id="63833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1200"/>
                    <a:ext cx="2300" cy="1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834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3730"/>
                    <a:ext cx="2300" cy="1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835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1200"/>
                    <a:ext cx="1" cy="2530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836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4028" y="1200"/>
                    <a:ext cx="1" cy="2530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837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1430"/>
                    <a:ext cx="2300" cy="1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838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958" y="1200"/>
                    <a:ext cx="1" cy="2530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839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2188" y="1200"/>
                    <a:ext cx="1" cy="2530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840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2418" y="1200"/>
                    <a:ext cx="1" cy="2530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841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2648" y="1200"/>
                    <a:ext cx="1" cy="2530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842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2878" y="1200"/>
                    <a:ext cx="1" cy="2530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843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3108" y="1200"/>
                    <a:ext cx="1" cy="2530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844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3338" y="1200"/>
                    <a:ext cx="1" cy="2530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845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3568" y="1200"/>
                    <a:ext cx="1" cy="2530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846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3798" y="1200"/>
                    <a:ext cx="1" cy="2530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847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1660"/>
                    <a:ext cx="2300" cy="1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848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1890"/>
                    <a:ext cx="2300" cy="1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849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120"/>
                    <a:ext cx="2300" cy="1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850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350"/>
                    <a:ext cx="2300" cy="1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851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580"/>
                    <a:ext cx="2300" cy="1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852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10"/>
                    <a:ext cx="2300" cy="1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853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3040"/>
                    <a:ext cx="2300" cy="1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854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3270"/>
                    <a:ext cx="2300" cy="1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855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3500"/>
                    <a:ext cx="2300" cy="1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3856" name="Group 368"/>
              <p:cNvGrpSpPr>
                <a:grpSpLocks/>
              </p:cNvGrpSpPr>
              <p:nvPr/>
            </p:nvGrpSpPr>
            <p:grpSpPr bwMode="auto">
              <a:xfrm>
                <a:off x="0" y="1706"/>
                <a:ext cx="545" cy="1996"/>
                <a:chOff x="22" y="1298"/>
                <a:chExt cx="545" cy="1996"/>
              </a:xfrm>
            </p:grpSpPr>
            <p:sp>
              <p:nvSpPr>
                <p:cNvPr id="2" name="AutoShape 362"/>
                <p:cNvSpPr>
                  <a:spLocks noChangeArrowheads="1"/>
                </p:cNvSpPr>
                <p:nvPr/>
              </p:nvSpPr>
              <p:spPr bwMode="auto">
                <a:xfrm rot="16200000">
                  <a:off x="-103" y="1979"/>
                  <a:ext cx="487" cy="237"/>
                </a:xfrm>
                <a:prstGeom prst="roundRect">
                  <a:avLst>
                    <a:gd name="adj" fmla="val 0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l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2000" b="1">
                      <a:solidFill>
                        <a:srgbClr val="FF0000"/>
                      </a:solidFill>
                      <a:latin typeface="Times New Roman" pitchFamily="18" charset="0"/>
                    </a:rPr>
                    <a:t>Lines</a:t>
                  </a:r>
                </a:p>
              </p:txBody>
            </p:sp>
            <p:grpSp>
              <p:nvGrpSpPr>
                <p:cNvPr id="63858" name="Group 370"/>
                <p:cNvGrpSpPr>
                  <a:grpSpLocks/>
                </p:cNvGrpSpPr>
                <p:nvPr/>
              </p:nvGrpSpPr>
              <p:grpSpPr bwMode="auto">
                <a:xfrm>
                  <a:off x="295" y="1298"/>
                  <a:ext cx="272" cy="1996"/>
                  <a:chOff x="295" y="1298"/>
                  <a:chExt cx="272" cy="1996"/>
                </a:xfrm>
              </p:grpSpPr>
              <p:sp>
                <p:nvSpPr>
                  <p:cNvPr id="63859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295" y="2069"/>
                    <a:ext cx="136" cy="363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63860" name="Group 372"/>
                  <p:cNvGrpSpPr>
                    <a:grpSpLocks/>
                  </p:cNvGrpSpPr>
                  <p:nvPr/>
                </p:nvGrpSpPr>
                <p:grpSpPr bwMode="auto">
                  <a:xfrm>
                    <a:off x="295" y="1298"/>
                    <a:ext cx="272" cy="1996"/>
                    <a:chOff x="295" y="1298"/>
                    <a:chExt cx="272" cy="1996"/>
                  </a:xfrm>
                </p:grpSpPr>
                <p:sp>
                  <p:nvSpPr>
                    <p:cNvPr id="63861" name="Line 37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5" y="1298"/>
                      <a:ext cx="90" cy="77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862" name="Line 37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5" y="1979"/>
                      <a:ext cx="226" cy="9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863" name="Line 3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5" y="2069"/>
                      <a:ext cx="136" cy="122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864" name="Line 3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3294"/>
                      <a:ext cx="9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865" name="Line 3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2432"/>
                      <a:ext cx="13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866" name="Line 3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1298"/>
                      <a:ext cx="13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1624" name="AutoShape 360"/>
            <p:cNvSpPr>
              <a:spLocks noChangeArrowheads="1"/>
            </p:cNvSpPr>
            <p:nvPr/>
          </p:nvSpPr>
          <p:spPr bwMode="auto">
            <a:xfrm>
              <a:off x="865188" y="2132013"/>
              <a:ext cx="365125" cy="365125"/>
            </a:xfrm>
            <a:prstGeom prst="roundRect">
              <a:avLst>
                <a:gd name="adj" fmla="val 431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hangingPunct="0"/>
              <a:endParaRPr lang="ar-SA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1625" name="Line 361"/>
          <p:cNvSpPr>
            <a:spLocks noChangeShapeType="1"/>
          </p:cNvSpPr>
          <p:nvPr/>
        </p:nvSpPr>
        <p:spPr bwMode="auto">
          <a:xfrm>
            <a:off x="611188" y="1916113"/>
            <a:ext cx="215900" cy="217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626" name="AutoShape 362"/>
          <p:cNvSpPr>
            <a:spLocks noChangeArrowheads="1"/>
          </p:cNvSpPr>
          <p:nvPr/>
        </p:nvSpPr>
        <p:spPr bwMode="auto">
          <a:xfrm>
            <a:off x="-30163" y="1681163"/>
            <a:ext cx="715963" cy="376237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 rtl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FF0000"/>
                </a:solidFill>
                <a:latin typeface="Times New Roman" pitchFamily="18" charset="0"/>
              </a:rPr>
              <a:t>Pixel</a:t>
            </a:r>
          </a:p>
        </p:txBody>
      </p:sp>
      <p:sp>
        <p:nvSpPr>
          <p:cNvPr id="63870" name="Text Box 382"/>
          <p:cNvSpPr txBox="1">
            <a:spLocks noChangeArrowheads="1"/>
          </p:cNvSpPr>
          <p:nvPr/>
        </p:nvSpPr>
        <p:spPr bwMode="auto">
          <a:xfrm>
            <a:off x="34925" y="514350"/>
            <a:ext cx="9036050" cy="11906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 is a rectangular array of 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horizontal lines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Each line is made of picture elements called 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pixels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Each pixel has a 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digital number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called 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value. The 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value 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represents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the 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 energy that was sensed by a sensor in a certain spectral band (range) from an area (ground spatial resolution cell) on the earths surface.</a:t>
            </a:r>
          </a:p>
        </p:txBody>
      </p:sp>
      <p:sp>
        <p:nvSpPr>
          <p:cNvPr id="63871" name="Text Box 5"/>
          <p:cNvSpPr txBox="1">
            <a:spLocks noChangeArrowheads="1"/>
          </p:cNvSpPr>
          <p:nvPr/>
        </p:nvSpPr>
        <p:spPr bwMode="auto">
          <a:xfrm>
            <a:off x="1152525" y="-100013"/>
            <a:ext cx="7019925" cy="6588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rtl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What Is A Digital Image?</a:t>
            </a:r>
          </a:p>
        </p:txBody>
      </p:sp>
      <p:grpSp>
        <p:nvGrpSpPr>
          <p:cNvPr id="63872" name="Group 384"/>
          <p:cNvGrpSpPr>
            <a:grpSpLocks/>
          </p:cNvGrpSpPr>
          <p:nvPr/>
        </p:nvGrpSpPr>
        <p:grpSpPr bwMode="auto">
          <a:xfrm>
            <a:off x="1389063" y="6092825"/>
            <a:ext cx="503237" cy="360363"/>
            <a:chOff x="875" y="3838"/>
            <a:chExt cx="317" cy="227"/>
          </a:xfrm>
        </p:grpSpPr>
        <p:sp>
          <p:nvSpPr>
            <p:cNvPr id="63873" name="Line 385"/>
            <p:cNvSpPr>
              <a:spLocks noChangeShapeType="1"/>
            </p:cNvSpPr>
            <p:nvPr/>
          </p:nvSpPr>
          <p:spPr bwMode="auto">
            <a:xfrm flipH="1">
              <a:off x="875" y="4050"/>
              <a:ext cx="31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874" name="Line 386"/>
            <p:cNvSpPr>
              <a:spLocks noChangeShapeType="1"/>
            </p:cNvSpPr>
            <p:nvPr/>
          </p:nvSpPr>
          <p:spPr bwMode="auto">
            <a:xfrm flipV="1">
              <a:off x="884" y="3838"/>
              <a:ext cx="0" cy="22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3" name="AutoShape 373"/>
          <p:cNvSpPr>
            <a:spLocks noChangeArrowheads="1"/>
          </p:cNvSpPr>
          <p:nvPr/>
        </p:nvSpPr>
        <p:spPr bwMode="auto">
          <a:xfrm>
            <a:off x="7129463" y="3892550"/>
            <a:ext cx="158750" cy="187325"/>
          </a:xfrm>
          <a:prstGeom prst="roundRect">
            <a:avLst>
              <a:gd name="adj" fmla="val 1000"/>
            </a:avLst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hangingPunct="0"/>
            <a:endParaRPr lang="ar-SA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1" animBg="1"/>
      <p:bldP spid="6349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92" name="Rectangle 35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543800" cy="838200"/>
          </a:xfrm>
        </p:spPr>
        <p:txBody>
          <a:bodyPr lIns="90000" tIns="46800" rIns="90000" bIns="46800"/>
          <a:lstStyle/>
          <a:p>
            <a:pPr algn="l" defTabSz="45720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A Digital Image?</a:t>
            </a:r>
          </a:p>
        </p:txBody>
      </p:sp>
      <p:grpSp>
        <p:nvGrpSpPr>
          <p:cNvPr id="2141" name="Group 2140"/>
          <p:cNvGrpSpPr/>
          <p:nvPr/>
        </p:nvGrpSpPr>
        <p:grpSpPr>
          <a:xfrm>
            <a:off x="990448" y="937372"/>
            <a:ext cx="6469148" cy="5996828"/>
            <a:chOff x="990448" y="937372"/>
            <a:chExt cx="6469148" cy="5996828"/>
          </a:xfrm>
        </p:grpSpPr>
        <p:sp>
          <p:nvSpPr>
            <p:cNvPr id="66604" name="AutoShape 1067"/>
            <p:cNvSpPr>
              <a:spLocks noChangeArrowheads="1"/>
            </p:cNvSpPr>
            <p:nvPr/>
          </p:nvSpPr>
          <p:spPr bwMode="auto">
            <a:xfrm>
              <a:off x="2438400" y="6496194"/>
              <a:ext cx="2709694" cy="438006"/>
            </a:xfrm>
            <a:prstGeom prst="roundRect">
              <a:avLst>
                <a:gd name="adj" fmla="val 43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 rtl="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 smtClean="0">
                  <a:latin typeface="Times New Roman" pitchFamily="18" charset="0"/>
                </a:rPr>
                <a:t>columns </a:t>
              </a:r>
              <a:r>
                <a:rPr lang="en-GB" sz="2400" dirty="0">
                  <a:latin typeface="Times New Roman" pitchFamily="18" charset="0"/>
                </a:rPr>
                <a:t>(x</a:t>
              </a:r>
              <a:r>
                <a:rPr lang="en-GB" sz="2400" dirty="0" smtClean="0">
                  <a:latin typeface="Times New Roman" pitchFamily="18" charset="0"/>
                </a:rPr>
                <a:t>) (</a:t>
              </a:r>
              <a:r>
                <a:rPr lang="en-GB" sz="2400" b="1" dirty="0" err="1" smtClean="0">
                  <a:latin typeface="Times New Roman" pitchFamily="18" charset="0"/>
                </a:rPr>
                <a:t>Pixles</a:t>
              </a:r>
              <a:r>
                <a:rPr lang="en-GB" sz="2400" dirty="0" smtClean="0">
                  <a:latin typeface="Times New Roman" pitchFamily="18" charset="0"/>
                </a:rPr>
                <a:t>)</a:t>
              </a:r>
              <a:endParaRPr lang="en-GB" sz="2400" dirty="0">
                <a:latin typeface="Times New Roman" pitchFamily="18" charset="0"/>
              </a:endParaRPr>
            </a:p>
          </p:txBody>
        </p:sp>
        <p:grpSp>
          <p:nvGrpSpPr>
            <p:cNvPr id="65538" name="Group 1"/>
            <p:cNvGrpSpPr>
              <a:grpSpLocks/>
            </p:cNvGrpSpPr>
            <p:nvPr/>
          </p:nvGrpSpPr>
          <p:grpSpPr bwMode="auto">
            <a:xfrm>
              <a:off x="3170238" y="2360613"/>
              <a:ext cx="3652837" cy="4017962"/>
              <a:chOff x="1997" y="1487"/>
              <a:chExt cx="2301" cy="2531"/>
            </a:xfrm>
          </p:grpSpPr>
          <p:grpSp>
            <p:nvGrpSpPr>
              <p:cNvPr id="65539" name="Group 2"/>
              <p:cNvGrpSpPr>
                <a:grpSpLocks/>
              </p:cNvGrpSpPr>
              <p:nvPr/>
            </p:nvGrpSpPr>
            <p:grpSpPr bwMode="auto">
              <a:xfrm>
                <a:off x="4067" y="3786"/>
                <a:ext cx="230" cy="230"/>
                <a:chOff x="4067" y="3786"/>
                <a:chExt cx="230" cy="230"/>
              </a:xfrm>
            </p:grpSpPr>
            <p:sp>
              <p:nvSpPr>
                <p:cNvPr id="65540" name="AutoShape 3"/>
                <p:cNvSpPr>
                  <a:spLocks noChangeArrowheads="1"/>
                </p:cNvSpPr>
                <p:nvPr/>
              </p:nvSpPr>
              <p:spPr bwMode="auto">
                <a:xfrm>
                  <a:off x="4067" y="378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54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067" y="383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72</a:t>
                  </a:r>
                </a:p>
              </p:txBody>
            </p:sp>
          </p:grpSp>
          <p:grpSp>
            <p:nvGrpSpPr>
              <p:cNvPr id="65542" name="Group 5"/>
              <p:cNvGrpSpPr>
                <a:grpSpLocks/>
              </p:cNvGrpSpPr>
              <p:nvPr/>
            </p:nvGrpSpPr>
            <p:grpSpPr bwMode="auto">
              <a:xfrm>
                <a:off x="3837" y="3786"/>
                <a:ext cx="230" cy="230"/>
                <a:chOff x="3837" y="3786"/>
                <a:chExt cx="230" cy="230"/>
              </a:xfrm>
            </p:grpSpPr>
            <p:sp>
              <p:nvSpPr>
                <p:cNvPr id="65543" name="AutoShape 6"/>
                <p:cNvSpPr>
                  <a:spLocks noChangeArrowheads="1"/>
                </p:cNvSpPr>
                <p:nvPr/>
              </p:nvSpPr>
              <p:spPr bwMode="auto">
                <a:xfrm>
                  <a:off x="3837" y="378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54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837" y="383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80</a:t>
                  </a:r>
                </a:p>
              </p:txBody>
            </p:sp>
          </p:grpSp>
          <p:grpSp>
            <p:nvGrpSpPr>
              <p:cNvPr id="65545" name="Group 8"/>
              <p:cNvGrpSpPr>
                <a:grpSpLocks/>
              </p:cNvGrpSpPr>
              <p:nvPr/>
            </p:nvGrpSpPr>
            <p:grpSpPr bwMode="auto">
              <a:xfrm>
                <a:off x="3607" y="3786"/>
                <a:ext cx="230" cy="230"/>
                <a:chOff x="3607" y="3786"/>
                <a:chExt cx="230" cy="230"/>
              </a:xfrm>
            </p:grpSpPr>
            <p:sp>
              <p:nvSpPr>
                <p:cNvPr id="65546" name="AutoShape 9"/>
                <p:cNvSpPr>
                  <a:spLocks noChangeArrowheads="1"/>
                </p:cNvSpPr>
                <p:nvPr/>
              </p:nvSpPr>
              <p:spPr bwMode="auto">
                <a:xfrm>
                  <a:off x="3607" y="378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54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607" y="383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5548" name="Group 11"/>
              <p:cNvGrpSpPr>
                <a:grpSpLocks/>
              </p:cNvGrpSpPr>
              <p:nvPr/>
            </p:nvGrpSpPr>
            <p:grpSpPr bwMode="auto">
              <a:xfrm>
                <a:off x="3377" y="3786"/>
                <a:ext cx="230" cy="230"/>
                <a:chOff x="3377" y="3786"/>
                <a:chExt cx="230" cy="230"/>
              </a:xfrm>
            </p:grpSpPr>
            <p:sp>
              <p:nvSpPr>
                <p:cNvPr id="65549" name="AutoShape 12"/>
                <p:cNvSpPr>
                  <a:spLocks noChangeArrowheads="1"/>
                </p:cNvSpPr>
                <p:nvPr/>
              </p:nvSpPr>
              <p:spPr bwMode="auto">
                <a:xfrm>
                  <a:off x="3377" y="378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55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377" y="383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92</a:t>
                  </a:r>
                </a:p>
              </p:txBody>
            </p:sp>
          </p:grpSp>
          <p:grpSp>
            <p:nvGrpSpPr>
              <p:cNvPr id="65551" name="Group 14"/>
              <p:cNvGrpSpPr>
                <a:grpSpLocks/>
              </p:cNvGrpSpPr>
              <p:nvPr/>
            </p:nvGrpSpPr>
            <p:grpSpPr bwMode="auto">
              <a:xfrm>
                <a:off x="3147" y="3786"/>
                <a:ext cx="230" cy="230"/>
                <a:chOff x="3147" y="3786"/>
                <a:chExt cx="230" cy="230"/>
              </a:xfrm>
            </p:grpSpPr>
            <p:sp>
              <p:nvSpPr>
                <p:cNvPr id="65552" name="AutoShape 15"/>
                <p:cNvSpPr>
                  <a:spLocks noChangeArrowheads="1"/>
                </p:cNvSpPr>
                <p:nvPr/>
              </p:nvSpPr>
              <p:spPr bwMode="auto">
                <a:xfrm>
                  <a:off x="3147" y="378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55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147" y="383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97</a:t>
                  </a:r>
                </a:p>
              </p:txBody>
            </p:sp>
          </p:grpSp>
          <p:grpSp>
            <p:nvGrpSpPr>
              <p:cNvPr id="65554" name="Group 17"/>
              <p:cNvGrpSpPr>
                <a:grpSpLocks/>
              </p:cNvGrpSpPr>
              <p:nvPr/>
            </p:nvGrpSpPr>
            <p:grpSpPr bwMode="auto">
              <a:xfrm>
                <a:off x="2917" y="3786"/>
                <a:ext cx="230" cy="230"/>
                <a:chOff x="2917" y="3786"/>
                <a:chExt cx="230" cy="230"/>
              </a:xfrm>
            </p:grpSpPr>
            <p:sp>
              <p:nvSpPr>
                <p:cNvPr id="65555" name="AutoShape 18"/>
                <p:cNvSpPr>
                  <a:spLocks noChangeArrowheads="1"/>
                </p:cNvSpPr>
                <p:nvPr/>
              </p:nvSpPr>
              <p:spPr bwMode="auto">
                <a:xfrm>
                  <a:off x="2917" y="378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55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917" y="383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94</a:t>
                  </a:r>
                </a:p>
              </p:txBody>
            </p:sp>
          </p:grpSp>
          <p:grpSp>
            <p:nvGrpSpPr>
              <p:cNvPr id="65557" name="Group 20"/>
              <p:cNvGrpSpPr>
                <a:grpSpLocks/>
              </p:cNvGrpSpPr>
              <p:nvPr/>
            </p:nvGrpSpPr>
            <p:grpSpPr bwMode="auto">
              <a:xfrm>
                <a:off x="2687" y="3786"/>
                <a:ext cx="230" cy="230"/>
                <a:chOff x="2687" y="3786"/>
                <a:chExt cx="230" cy="230"/>
              </a:xfrm>
            </p:grpSpPr>
            <p:sp>
              <p:nvSpPr>
                <p:cNvPr id="65558" name="AutoShape 21"/>
                <p:cNvSpPr>
                  <a:spLocks noChangeArrowheads="1"/>
                </p:cNvSpPr>
                <p:nvPr/>
              </p:nvSpPr>
              <p:spPr bwMode="auto">
                <a:xfrm>
                  <a:off x="2687" y="378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55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687" y="383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5560" name="Group 23"/>
              <p:cNvGrpSpPr>
                <a:grpSpLocks/>
              </p:cNvGrpSpPr>
              <p:nvPr/>
            </p:nvGrpSpPr>
            <p:grpSpPr bwMode="auto">
              <a:xfrm>
                <a:off x="2457" y="3786"/>
                <a:ext cx="230" cy="230"/>
                <a:chOff x="2457" y="3786"/>
                <a:chExt cx="230" cy="230"/>
              </a:xfrm>
            </p:grpSpPr>
            <p:sp>
              <p:nvSpPr>
                <p:cNvPr id="65561" name="AutoShape 24"/>
                <p:cNvSpPr>
                  <a:spLocks noChangeArrowheads="1"/>
                </p:cNvSpPr>
                <p:nvPr/>
              </p:nvSpPr>
              <p:spPr bwMode="auto">
                <a:xfrm>
                  <a:off x="2457" y="378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56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457" y="383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78</a:t>
                  </a:r>
                </a:p>
              </p:txBody>
            </p:sp>
          </p:grpSp>
          <p:grpSp>
            <p:nvGrpSpPr>
              <p:cNvPr id="65563" name="Group 26"/>
              <p:cNvGrpSpPr>
                <a:grpSpLocks/>
              </p:cNvGrpSpPr>
              <p:nvPr/>
            </p:nvGrpSpPr>
            <p:grpSpPr bwMode="auto">
              <a:xfrm>
                <a:off x="2227" y="3786"/>
                <a:ext cx="230" cy="230"/>
                <a:chOff x="2227" y="3786"/>
                <a:chExt cx="230" cy="230"/>
              </a:xfrm>
            </p:grpSpPr>
            <p:sp>
              <p:nvSpPr>
                <p:cNvPr id="65564" name="AutoShape 27"/>
                <p:cNvSpPr>
                  <a:spLocks noChangeArrowheads="1"/>
                </p:cNvSpPr>
                <p:nvPr/>
              </p:nvSpPr>
              <p:spPr bwMode="auto">
                <a:xfrm>
                  <a:off x="2227" y="378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56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227" y="383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75</a:t>
                  </a:r>
                </a:p>
              </p:txBody>
            </p:sp>
          </p:grpSp>
          <p:grpSp>
            <p:nvGrpSpPr>
              <p:cNvPr id="65566" name="Group 29"/>
              <p:cNvGrpSpPr>
                <a:grpSpLocks/>
              </p:cNvGrpSpPr>
              <p:nvPr/>
            </p:nvGrpSpPr>
            <p:grpSpPr bwMode="auto">
              <a:xfrm>
                <a:off x="1997" y="3786"/>
                <a:ext cx="230" cy="230"/>
                <a:chOff x="1997" y="3786"/>
                <a:chExt cx="230" cy="230"/>
              </a:xfrm>
            </p:grpSpPr>
            <p:sp>
              <p:nvSpPr>
                <p:cNvPr id="65567" name="AutoShape 30"/>
                <p:cNvSpPr>
                  <a:spLocks noChangeArrowheads="1"/>
                </p:cNvSpPr>
                <p:nvPr/>
              </p:nvSpPr>
              <p:spPr bwMode="auto">
                <a:xfrm>
                  <a:off x="1997" y="378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56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997" y="383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81</a:t>
                  </a:r>
                </a:p>
              </p:txBody>
            </p:sp>
          </p:grpSp>
          <p:grpSp>
            <p:nvGrpSpPr>
              <p:cNvPr id="65569" name="Group 32"/>
              <p:cNvGrpSpPr>
                <a:grpSpLocks/>
              </p:cNvGrpSpPr>
              <p:nvPr/>
            </p:nvGrpSpPr>
            <p:grpSpPr bwMode="auto">
              <a:xfrm>
                <a:off x="4067" y="3556"/>
                <a:ext cx="230" cy="230"/>
                <a:chOff x="4067" y="3556"/>
                <a:chExt cx="230" cy="230"/>
              </a:xfrm>
            </p:grpSpPr>
            <p:sp>
              <p:nvSpPr>
                <p:cNvPr id="65570" name="AutoShape 33"/>
                <p:cNvSpPr>
                  <a:spLocks noChangeArrowheads="1"/>
                </p:cNvSpPr>
                <p:nvPr/>
              </p:nvSpPr>
              <p:spPr bwMode="auto">
                <a:xfrm>
                  <a:off x="4067" y="355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571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067" y="360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72</a:t>
                  </a:r>
                </a:p>
              </p:txBody>
            </p:sp>
          </p:grpSp>
          <p:grpSp>
            <p:nvGrpSpPr>
              <p:cNvPr id="65572" name="Group 35"/>
              <p:cNvGrpSpPr>
                <a:grpSpLocks/>
              </p:cNvGrpSpPr>
              <p:nvPr/>
            </p:nvGrpSpPr>
            <p:grpSpPr bwMode="auto">
              <a:xfrm>
                <a:off x="3837" y="3556"/>
                <a:ext cx="230" cy="230"/>
                <a:chOff x="3837" y="3556"/>
                <a:chExt cx="230" cy="230"/>
              </a:xfrm>
            </p:grpSpPr>
            <p:sp>
              <p:nvSpPr>
                <p:cNvPr id="65573" name="AutoShape 36"/>
                <p:cNvSpPr>
                  <a:spLocks noChangeArrowheads="1"/>
                </p:cNvSpPr>
                <p:nvPr/>
              </p:nvSpPr>
              <p:spPr bwMode="auto">
                <a:xfrm>
                  <a:off x="3837" y="355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57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837" y="360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70</a:t>
                  </a:r>
                </a:p>
              </p:txBody>
            </p:sp>
          </p:grpSp>
          <p:grpSp>
            <p:nvGrpSpPr>
              <p:cNvPr id="65575" name="Group 38"/>
              <p:cNvGrpSpPr>
                <a:grpSpLocks/>
              </p:cNvGrpSpPr>
              <p:nvPr/>
            </p:nvGrpSpPr>
            <p:grpSpPr bwMode="auto">
              <a:xfrm>
                <a:off x="3607" y="3556"/>
                <a:ext cx="230" cy="230"/>
                <a:chOff x="3607" y="3556"/>
                <a:chExt cx="230" cy="230"/>
              </a:xfrm>
            </p:grpSpPr>
            <p:sp>
              <p:nvSpPr>
                <p:cNvPr id="65576" name="AutoShape 39"/>
                <p:cNvSpPr>
                  <a:spLocks noChangeArrowheads="1"/>
                </p:cNvSpPr>
                <p:nvPr/>
              </p:nvSpPr>
              <p:spPr bwMode="auto">
                <a:xfrm>
                  <a:off x="3607" y="355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577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607" y="360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74</a:t>
                  </a:r>
                </a:p>
              </p:txBody>
            </p:sp>
          </p:grpSp>
          <p:grpSp>
            <p:nvGrpSpPr>
              <p:cNvPr id="65578" name="Group 41"/>
              <p:cNvGrpSpPr>
                <a:grpSpLocks/>
              </p:cNvGrpSpPr>
              <p:nvPr/>
            </p:nvGrpSpPr>
            <p:grpSpPr bwMode="auto">
              <a:xfrm>
                <a:off x="3377" y="3556"/>
                <a:ext cx="230" cy="230"/>
                <a:chOff x="3377" y="3556"/>
                <a:chExt cx="230" cy="230"/>
              </a:xfrm>
            </p:grpSpPr>
            <p:sp>
              <p:nvSpPr>
                <p:cNvPr id="65579" name="AutoShape 42"/>
                <p:cNvSpPr>
                  <a:spLocks noChangeArrowheads="1"/>
                </p:cNvSpPr>
                <p:nvPr/>
              </p:nvSpPr>
              <p:spPr bwMode="auto">
                <a:xfrm>
                  <a:off x="3377" y="355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580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377" y="360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78</a:t>
                  </a:r>
                </a:p>
              </p:txBody>
            </p:sp>
          </p:grpSp>
          <p:grpSp>
            <p:nvGrpSpPr>
              <p:cNvPr id="65581" name="Group 44"/>
              <p:cNvGrpSpPr>
                <a:grpSpLocks/>
              </p:cNvGrpSpPr>
              <p:nvPr/>
            </p:nvGrpSpPr>
            <p:grpSpPr bwMode="auto">
              <a:xfrm>
                <a:off x="3147" y="3556"/>
                <a:ext cx="230" cy="230"/>
                <a:chOff x="3147" y="3556"/>
                <a:chExt cx="230" cy="230"/>
              </a:xfrm>
            </p:grpSpPr>
            <p:sp>
              <p:nvSpPr>
                <p:cNvPr id="65582" name="AutoShape 45"/>
                <p:cNvSpPr>
                  <a:spLocks noChangeArrowheads="1"/>
                </p:cNvSpPr>
                <p:nvPr/>
              </p:nvSpPr>
              <p:spPr bwMode="auto">
                <a:xfrm>
                  <a:off x="3147" y="355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583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147" y="360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5584" name="Group 47"/>
              <p:cNvGrpSpPr>
                <a:grpSpLocks/>
              </p:cNvGrpSpPr>
              <p:nvPr/>
            </p:nvGrpSpPr>
            <p:grpSpPr bwMode="auto">
              <a:xfrm>
                <a:off x="2917" y="3556"/>
                <a:ext cx="230" cy="230"/>
                <a:chOff x="2917" y="3556"/>
                <a:chExt cx="230" cy="230"/>
              </a:xfrm>
            </p:grpSpPr>
            <p:sp>
              <p:nvSpPr>
                <p:cNvPr id="65585" name="AutoShape 48"/>
                <p:cNvSpPr>
                  <a:spLocks noChangeArrowheads="1"/>
                </p:cNvSpPr>
                <p:nvPr/>
              </p:nvSpPr>
              <p:spPr bwMode="auto">
                <a:xfrm>
                  <a:off x="2917" y="355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58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917" y="360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93</a:t>
                  </a:r>
                </a:p>
              </p:txBody>
            </p:sp>
          </p:grpSp>
          <p:grpSp>
            <p:nvGrpSpPr>
              <p:cNvPr id="65587" name="Group 50"/>
              <p:cNvGrpSpPr>
                <a:grpSpLocks/>
              </p:cNvGrpSpPr>
              <p:nvPr/>
            </p:nvGrpSpPr>
            <p:grpSpPr bwMode="auto">
              <a:xfrm>
                <a:off x="2687" y="3556"/>
                <a:ext cx="230" cy="230"/>
                <a:chOff x="2687" y="3556"/>
                <a:chExt cx="230" cy="230"/>
              </a:xfrm>
            </p:grpSpPr>
            <p:sp>
              <p:nvSpPr>
                <p:cNvPr id="65588" name="AutoShape 51"/>
                <p:cNvSpPr>
                  <a:spLocks noChangeArrowheads="1"/>
                </p:cNvSpPr>
                <p:nvPr/>
              </p:nvSpPr>
              <p:spPr bwMode="auto">
                <a:xfrm>
                  <a:off x="2687" y="355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589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687" y="360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97</a:t>
                  </a:r>
                </a:p>
              </p:txBody>
            </p:sp>
          </p:grpSp>
          <p:grpSp>
            <p:nvGrpSpPr>
              <p:cNvPr id="65590" name="Group 53"/>
              <p:cNvGrpSpPr>
                <a:grpSpLocks/>
              </p:cNvGrpSpPr>
              <p:nvPr/>
            </p:nvGrpSpPr>
            <p:grpSpPr bwMode="auto">
              <a:xfrm>
                <a:off x="2457" y="3556"/>
                <a:ext cx="230" cy="230"/>
                <a:chOff x="2457" y="3556"/>
                <a:chExt cx="230" cy="230"/>
              </a:xfrm>
            </p:grpSpPr>
            <p:sp>
              <p:nvSpPr>
                <p:cNvPr id="65591" name="AutoShape 54"/>
                <p:cNvSpPr>
                  <a:spLocks noChangeArrowheads="1"/>
                </p:cNvSpPr>
                <p:nvPr/>
              </p:nvSpPr>
              <p:spPr bwMode="auto">
                <a:xfrm>
                  <a:off x="2457" y="355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592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2457" y="360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88</a:t>
                  </a:r>
                </a:p>
              </p:txBody>
            </p:sp>
          </p:grpSp>
          <p:grpSp>
            <p:nvGrpSpPr>
              <p:cNvPr id="65593" name="Group 56"/>
              <p:cNvGrpSpPr>
                <a:grpSpLocks/>
              </p:cNvGrpSpPr>
              <p:nvPr/>
            </p:nvGrpSpPr>
            <p:grpSpPr bwMode="auto">
              <a:xfrm>
                <a:off x="2227" y="3556"/>
                <a:ext cx="230" cy="230"/>
                <a:chOff x="2227" y="3556"/>
                <a:chExt cx="230" cy="230"/>
              </a:xfrm>
            </p:grpSpPr>
            <p:sp>
              <p:nvSpPr>
                <p:cNvPr id="65594" name="AutoShape 57"/>
                <p:cNvSpPr>
                  <a:spLocks noChangeArrowheads="1"/>
                </p:cNvSpPr>
                <p:nvPr/>
              </p:nvSpPr>
              <p:spPr bwMode="auto">
                <a:xfrm>
                  <a:off x="2227" y="355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595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227" y="360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81</a:t>
                  </a:r>
                </a:p>
              </p:txBody>
            </p:sp>
          </p:grpSp>
          <p:grpSp>
            <p:nvGrpSpPr>
              <p:cNvPr id="65596" name="Group 59"/>
              <p:cNvGrpSpPr>
                <a:grpSpLocks/>
              </p:cNvGrpSpPr>
              <p:nvPr/>
            </p:nvGrpSpPr>
            <p:grpSpPr bwMode="auto">
              <a:xfrm>
                <a:off x="1997" y="3556"/>
                <a:ext cx="230" cy="230"/>
                <a:chOff x="1997" y="3556"/>
                <a:chExt cx="230" cy="230"/>
              </a:xfrm>
            </p:grpSpPr>
            <p:sp>
              <p:nvSpPr>
                <p:cNvPr id="65597" name="AutoShape 60"/>
                <p:cNvSpPr>
                  <a:spLocks noChangeArrowheads="1"/>
                </p:cNvSpPr>
                <p:nvPr/>
              </p:nvSpPr>
              <p:spPr bwMode="auto">
                <a:xfrm>
                  <a:off x="1997" y="355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598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997" y="360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5599" name="Group 62"/>
              <p:cNvGrpSpPr>
                <a:grpSpLocks/>
              </p:cNvGrpSpPr>
              <p:nvPr/>
            </p:nvGrpSpPr>
            <p:grpSpPr bwMode="auto">
              <a:xfrm>
                <a:off x="4067" y="3327"/>
                <a:ext cx="230" cy="230"/>
                <a:chOff x="4067" y="3327"/>
                <a:chExt cx="230" cy="230"/>
              </a:xfrm>
            </p:grpSpPr>
            <p:sp>
              <p:nvSpPr>
                <p:cNvPr id="65600" name="AutoShape 63"/>
                <p:cNvSpPr>
                  <a:spLocks noChangeArrowheads="1"/>
                </p:cNvSpPr>
                <p:nvPr/>
              </p:nvSpPr>
              <p:spPr bwMode="auto">
                <a:xfrm>
                  <a:off x="4067" y="332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01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067" y="337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71</a:t>
                  </a:r>
                </a:p>
              </p:txBody>
            </p:sp>
          </p:grpSp>
          <p:grpSp>
            <p:nvGrpSpPr>
              <p:cNvPr id="65602" name="Group 65"/>
              <p:cNvGrpSpPr>
                <a:grpSpLocks/>
              </p:cNvGrpSpPr>
              <p:nvPr/>
            </p:nvGrpSpPr>
            <p:grpSpPr bwMode="auto">
              <a:xfrm>
                <a:off x="3837" y="3327"/>
                <a:ext cx="230" cy="230"/>
                <a:chOff x="3837" y="3327"/>
                <a:chExt cx="230" cy="230"/>
              </a:xfrm>
            </p:grpSpPr>
            <p:sp>
              <p:nvSpPr>
                <p:cNvPr id="65603" name="AutoShape 66"/>
                <p:cNvSpPr>
                  <a:spLocks noChangeArrowheads="1"/>
                </p:cNvSpPr>
                <p:nvPr/>
              </p:nvSpPr>
              <p:spPr bwMode="auto">
                <a:xfrm>
                  <a:off x="3837" y="332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04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3837" y="337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61</a:t>
                  </a:r>
                </a:p>
              </p:txBody>
            </p:sp>
          </p:grpSp>
          <p:grpSp>
            <p:nvGrpSpPr>
              <p:cNvPr id="65605" name="Group 68"/>
              <p:cNvGrpSpPr>
                <a:grpSpLocks/>
              </p:cNvGrpSpPr>
              <p:nvPr/>
            </p:nvGrpSpPr>
            <p:grpSpPr bwMode="auto">
              <a:xfrm>
                <a:off x="3607" y="3327"/>
                <a:ext cx="230" cy="230"/>
                <a:chOff x="3607" y="3327"/>
                <a:chExt cx="230" cy="230"/>
              </a:xfrm>
            </p:grpSpPr>
            <p:sp>
              <p:nvSpPr>
                <p:cNvPr id="65606" name="AutoShape 69"/>
                <p:cNvSpPr>
                  <a:spLocks noChangeArrowheads="1"/>
                </p:cNvSpPr>
                <p:nvPr/>
              </p:nvSpPr>
              <p:spPr bwMode="auto">
                <a:xfrm>
                  <a:off x="3607" y="332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07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607" y="337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67</a:t>
                  </a:r>
                </a:p>
              </p:txBody>
            </p:sp>
          </p:grpSp>
          <p:grpSp>
            <p:nvGrpSpPr>
              <p:cNvPr id="65608" name="Group 71"/>
              <p:cNvGrpSpPr>
                <a:grpSpLocks/>
              </p:cNvGrpSpPr>
              <p:nvPr/>
            </p:nvGrpSpPr>
            <p:grpSpPr bwMode="auto">
              <a:xfrm>
                <a:off x="3377" y="3327"/>
                <a:ext cx="230" cy="230"/>
                <a:chOff x="3377" y="3327"/>
                <a:chExt cx="230" cy="230"/>
              </a:xfrm>
            </p:grpSpPr>
            <p:sp>
              <p:nvSpPr>
                <p:cNvPr id="65609" name="AutoShape 72"/>
                <p:cNvSpPr>
                  <a:spLocks noChangeArrowheads="1"/>
                </p:cNvSpPr>
                <p:nvPr/>
              </p:nvSpPr>
              <p:spPr bwMode="auto">
                <a:xfrm>
                  <a:off x="3377" y="332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10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3377" y="337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70</a:t>
                  </a:r>
                </a:p>
              </p:txBody>
            </p:sp>
          </p:grpSp>
          <p:grpSp>
            <p:nvGrpSpPr>
              <p:cNvPr id="65611" name="Group 74"/>
              <p:cNvGrpSpPr>
                <a:grpSpLocks/>
              </p:cNvGrpSpPr>
              <p:nvPr/>
            </p:nvGrpSpPr>
            <p:grpSpPr bwMode="auto">
              <a:xfrm>
                <a:off x="3147" y="3327"/>
                <a:ext cx="230" cy="230"/>
                <a:chOff x="3147" y="3327"/>
                <a:chExt cx="230" cy="230"/>
              </a:xfrm>
            </p:grpSpPr>
            <p:sp>
              <p:nvSpPr>
                <p:cNvPr id="65612" name="AutoShape 75"/>
                <p:cNvSpPr>
                  <a:spLocks noChangeArrowheads="1"/>
                </p:cNvSpPr>
                <p:nvPr/>
              </p:nvSpPr>
              <p:spPr bwMode="auto">
                <a:xfrm>
                  <a:off x="3147" y="332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13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3147" y="337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76</a:t>
                  </a:r>
                </a:p>
              </p:txBody>
            </p:sp>
          </p:grpSp>
          <p:grpSp>
            <p:nvGrpSpPr>
              <p:cNvPr id="65614" name="Group 77"/>
              <p:cNvGrpSpPr>
                <a:grpSpLocks/>
              </p:cNvGrpSpPr>
              <p:nvPr/>
            </p:nvGrpSpPr>
            <p:grpSpPr bwMode="auto">
              <a:xfrm>
                <a:off x="2917" y="3327"/>
                <a:ext cx="230" cy="230"/>
                <a:chOff x="2917" y="3327"/>
                <a:chExt cx="230" cy="230"/>
              </a:xfrm>
            </p:grpSpPr>
            <p:sp>
              <p:nvSpPr>
                <p:cNvPr id="65615" name="AutoShape 78"/>
                <p:cNvSpPr>
                  <a:spLocks noChangeArrowheads="1"/>
                </p:cNvSpPr>
                <p:nvPr/>
              </p:nvSpPr>
              <p:spPr bwMode="auto">
                <a:xfrm>
                  <a:off x="2917" y="332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16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2917" y="337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82</a:t>
                  </a:r>
                </a:p>
              </p:txBody>
            </p:sp>
          </p:grpSp>
          <p:grpSp>
            <p:nvGrpSpPr>
              <p:cNvPr id="65617" name="Group 80"/>
              <p:cNvGrpSpPr>
                <a:grpSpLocks/>
              </p:cNvGrpSpPr>
              <p:nvPr/>
            </p:nvGrpSpPr>
            <p:grpSpPr bwMode="auto">
              <a:xfrm>
                <a:off x="2687" y="3327"/>
                <a:ext cx="230" cy="230"/>
                <a:chOff x="2687" y="3327"/>
                <a:chExt cx="230" cy="230"/>
              </a:xfrm>
            </p:grpSpPr>
            <p:sp>
              <p:nvSpPr>
                <p:cNvPr id="65618" name="AutoShape 81"/>
                <p:cNvSpPr>
                  <a:spLocks noChangeArrowheads="1"/>
                </p:cNvSpPr>
                <p:nvPr/>
              </p:nvSpPr>
              <p:spPr bwMode="auto">
                <a:xfrm>
                  <a:off x="2687" y="332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19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687" y="337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90</a:t>
                  </a:r>
                </a:p>
              </p:txBody>
            </p:sp>
          </p:grpSp>
          <p:grpSp>
            <p:nvGrpSpPr>
              <p:cNvPr id="65620" name="Group 83"/>
              <p:cNvGrpSpPr>
                <a:grpSpLocks/>
              </p:cNvGrpSpPr>
              <p:nvPr/>
            </p:nvGrpSpPr>
            <p:grpSpPr bwMode="auto">
              <a:xfrm>
                <a:off x="2457" y="3327"/>
                <a:ext cx="230" cy="230"/>
                <a:chOff x="2457" y="3327"/>
                <a:chExt cx="230" cy="230"/>
              </a:xfrm>
            </p:grpSpPr>
            <p:sp>
              <p:nvSpPr>
                <p:cNvPr id="65621" name="AutoShape 84"/>
                <p:cNvSpPr>
                  <a:spLocks noChangeArrowheads="1"/>
                </p:cNvSpPr>
                <p:nvPr/>
              </p:nvSpPr>
              <p:spPr bwMode="auto">
                <a:xfrm>
                  <a:off x="2457" y="332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22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2457" y="337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97</a:t>
                  </a:r>
                </a:p>
              </p:txBody>
            </p:sp>
          </p:grpSp>
          <p:grpSp>
            <p:nvGrpSpPr>
              <p:cNvPr id="65623" name="Group 86"/>
              <p:cNvGrpSpPr>
                <a:grpSpLocks/>
              </p:cNvGrpSpPr>
              <p:nvPr/>
            </p:nvGrpSpPr>
            <p:grpSpPr bwMode="auto">
              <a:xfrm>
                <a:off x="2227" y="3327"/>
                <a:ext cx="230" cy="230"/>
                <a:chOff x="2227" y="3327"/>
                <a:chExt cx="230" cy="230"/>
              </a:xfrm>
            </p:grpSpPr>
            <p:sp>
              <p:nvSpPr>
                <p:cNvPr id="65624" name="AutoShape 87"/>
                <p:cNvSpPr>
                  <a:spLocks noChangeArrowheads="1"/>
                </p:cNvSpPr>
                <p:nvPr/>
              </p:nvSpPr>
              <p:spPr bwMode="auto">
                <a:xfrm>
                  <a:off x="2227" y="332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25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2227" y="337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93</a:t>
                  </a:r>
                </a:p>
              </p:txBody>
            </p:sp>
          </p:grpSp>
          <p:grpSp>
            <p:nvGrpSpPr>
              <p:cNvPr id="65626" name="Group 89"/>
              <p:cNvGrpSpPr>
                <a:grpSpLocks/>
              </p:cNvGrpSpPr>
              <p:nvPr/>
            </p:nvGrpSpPr>
            <p:grpSpPr bwMode="auto">
              <a:xfrm>
                <a:off x="1997" y="3327"/>
                <a:ext cx="230" cy="230"/>
                <a:chOff x="1997" y="3327"/>
                <a:chExt cx="230" cy="230"/>
              </a:xfrm>
            </p:grpSpPr>
            <p:sp>
              <p:nvSpPr>
                <p:cNvPr id="65627" name="AutoShape 90"/>
                <p:cNvSpPr>
                  <a:spLocks noChangeArrowheads="1"/>
                </p:cNvSpPr>
                <p:nvPr/>
              </p:nvSpPr>
              <p:spPr bwMode="auto">
                <a:xfrm>
                  <a:off x="1997" y="332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28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1997" y="337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87</a:t>
                  </a:r>
                </a:p>
              </p:txBody>
            </p:sp>
          </p:grpSp>
          <p:grpSp>
            <p:nvGrpSpPr>
              <p:cNvPr id="65629" name="Group 92"/>
              <p:cNvGrpSpPr>
                <a:grpSpLocks/>
              </p:cNvGrpSpPr>
              <p:nvPr/>
            </p:nvGrpSpPr>
            <p:grpSpPr bwMode="auto">
              <a:xfrm>
                <a:off x="4067" y="3097"/>
                <a:ext cx="230" cy="230"/>
                <a:chOff x="4067" y="3097"/>
                <a:chExt cx="230" cy="230"/>
              </a:xfrm>
            </p:grpSpPr>
            <p:sp>
              <p:nvSpPr>
                <p:cNvPr id="65630" name="AutoShape 93"/>
                <p:cNvSpPr>
                  <a:spLocks noChangeArrowheads="1"/>
                </p:cNvSpPr>
                <p:nvPr/>
              </p:nvSpPr>
              <p:spPr bwMode="auto">
                <a:xfrm>
                  <a:off x="4067" y="309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31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4067" y="314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72</a:t>
                  </a:r>
                </a:p>
              </p:txBody>
            </p:sp>
          </p:grpSp>
          <p:grpSp>
            <p:nvGrpSpPr>
              <p:cNvPr id="65632" name="Group 95"/>
              <p:cNvGrpSpPr>
                <a:grpSpLocks/>
              </p:cNvGrpSpPr>
              <p:nvPr/>
            </p:nvGrpSpPr>
            <p:grpSpPr bwMode="auto">
              <a:xfrm>
                <a:off x="3837" y="3097"/>
                <a:ext cx="230" cy="230"/>
                <a:chOff x="3837" y="3097"/>
                <a:chExt cx="230" cy="230"/>
              </a:xfrm>
            </p:grpSpPr>
            <p:sp>
              <p:nvSpPr>
                <p:cNvPr id="65633" name="AutoShape 96"/>
                <p:cNvSpPr>
                  <a:spLocks noChangeArrowheads="1"/>
                </p:cNvSpPr>
                <p:nvPr/>
              </p:nvSpPr>
              <p:spPr bwMode="auto">
                <a:xfrm>
                  <a:off x="3837" y="309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3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3837" y="314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74</a:t>
                  </a:r>
                </a:p>
              </p:txBody>
            </p:sp>
          </p:grpSp>
          <p:grpSp>
            <p:nvGrpSpPr>
              <p:cNvPr id="65635" name="Group 98"/>
              <p:cNvGrpSpPr>
                <a:grpSpLocks/>
              </p:cNvGrpSpPr>
              <p:nvPr/>
            </p:nvGrpSpPr>
            <p:grpSpPr bwMode="auto">
              <a:xfrm>
                <a:off x="3607" y="3097"/>
                <a:ext cx="230" cy="230"/>
                <a:chOff x="3607" y="3097"/>
                <a:chExt cx="230" cy="230"/>
              </a:xfrm>
            </p:grpSpPr>
            <p:sp>
              <p:nvSpPr>
                <p:cNvPr id="65636" name="AutoShape 99"/>
                <p:cNvSpPr>
                  <a:spLocks noChangeArrowheads="1"/>
                </p:cNvSpPr>
                <p:nvPr/>
              </p:nvSpPr>
              <p:spPr bwMode="auto">
                <a:xfrm>
                  <a:off x="3607" y="309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37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3607" y="314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5638" name="Group 101"/>
              <p:cNvGrpSpPr>
                <a:grpSpLocks/>
              </p:cNvGrpSpPr>
              <p:nvPr/>
            </p:nvGrpSpPr>
            <p:grpSpPr bwMode="auto">
              <a:xfrm>
                <a:off x="3377" y="3097"/>
                <a:ext cx="230" cy="230"/>
                <a:chOff x="3377" y="3097"/>
                <a:chExt cx="230" cy="230"/>
              </a:xfrm>
            </p:grpSpPr>
            <p:sp>
              <p:nvSpPr>
                <p:cNvPr id="65639" name="AutoShape 102"/>
                <p:cNvSpPr>
                  <a:spLocks noChangeArrowheads="1"/>
                </p:cNvSpPr>
                <p:nvPr/>
              </p:nvSpPr>
              <p:spPr bwMode="auto">
                <a:xfrm>
                  <a:off x="3377" y="309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40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3377" y="314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77</a:t>
                  </a:r>
                </a:p>
              </p:txBody>
            </p:sp>
          </p:grpSp>
          <p:grpSp>
            <p:nvGrpSpPr>
              <p:cNvPr id="65641" name="Group 104"/>
              <p:cNvGrpSpPr>
                <a:grpSpLocks/>
              </p:cNvGrpSpPr>
              <p:nvPr/>
            </p:nvGrpSpPr>
            <p:grpSpPr bwMode="auto">
              <a:xfrm>
                <a:off x="3147" y="3097"/>
                <a:ext cx="230" cy="230"/>
                <a:chOff x="3147" y="3097"/>
                <a:chExt cx="230" cy="230"/>
              </a:xfrm>
            </p:grpSpPr>
            <p:sp>
              <p:nvSpPr>
                <p:cNvPr id="65642" name="AutoShape 105"/>
                <p:cNvSpPr>
                  <a:spLocks noChangeArrowheads="1"/>
                </p:cNvSpPr>
                <p:nvPr/>
              </p:nvSpPr>
              <p:spPr bwMode="auto">
                <a:xfrm>
                  <a:off x="3147" y="309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43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3147" y="314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75</a:t>
                  </a:r>
                </a:p>
              </p:txBody>
            </p:sp>
          </p:grpSp>
          <p:grpSp>
            <p:nvGrpSpPr>
              <p:cNvPr id="65644" name="Group 107"/>
              <p:cNvGrpSpPr>
                <a:grpSpLocks/>
              </p:cNvGrpSpPr>
              <p:nvPr/>
            </p:nvGrpSpPr>
            <p:grpSpPr bwMode="auto">
              <a:xfrm>
                <a:off x="2917" y="3097"/>
                <a:ext cx="230" cy="230"/>
                <a:chOff x="2917" y="3097"/>
                <a:chExt cx="230" cy="230"/>
              </a:xfrm>
            </p:grpSpPr>
            <p:sp>
              <p:nvSpPr>
                <p:cNvPr id="65645" name="AutoShape 108"/>
                <p:cNvSpPr>
                  <a:spLocks noChangeArrowheads="1"/>
                </p:cNvSpPr>
                <p:nvPr/>
              </p:nvSpPr>
              <p:spPr bwMode="auto">
                <a:xfrm>
                  <a:off x="2917" y="309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46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2917" y="314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5647" name="Group 110"/>
              <p:cNvGrpSpPr>
                <a:grpSpLocks/>
              </p:cNvGrpSpPr>
              <p:nvPr/>
            </p:nvGrpSpPr>
            <p:grpSpPr bwMode="auto">
              <a:xfrm>
                <a:off x="2687" y="3097"/>
                <a:ext cx="230" cy="230"/>
                <a:chOff x="2687" y="3097"/>
                <a:chExt cx="230" cy="230"/>
              </a:xfrm>
            </p:grpSpPr>
            <p:sp>
              <p:nvSpPr>
                <p:cNvPr id="65648" name="AutoShape 111"/>
                <p:cNvSpPr>
                  <a:spLocks noChangeArrowheads="1"/>
                </p:cNvSpPr>
                <p:nvPr/>
              </p:nvSpPr>
              <p:spPr bwMode="auto">
                <a:xfrm>
                  <a:off x="2687" y="309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49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2687" y="314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5650" name="Group 113"/>
              <p:cNvGrpSpPr>
                <a:grpSpLocks/>
              </p:cNvGrpSpPr>
              <p:nvPr/>
            </p:nvGrpSpPr>
            <p:grpSpPr bwMode="auto">
              <a:xfrm>
                <a:off x="2457" y="3097"/>
                <a:ext cx="230" cy="230"/>
                <a:chOff x="2457" y="3097"/>
                <a:chExt cx="230" cy="230"/>
              </a:xfrm>
            </p:grpSpPr>
            <p:sp>
              <p:nvSpPr>
                <p:cNvPr id="65651" name="AutoShape 114"/>
                <p:cNvSpPr>
                  <a:spLocks noChangeArrowheads="1"/>
                </p:cNvSpPr>
                <p:nvPr/>
              </p:nvSpPr>
              <p:spPr bwMode="auto">
                <a:xfrm>
                  <a:off x="2457" y="309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52" name="Text Box 115"/>
                <p:cNvSpPr txBox="1">
                  <a:spLocks noChangeArrowheads="1"/>
                </p:cNvSpPr>
                <p:nvPr/>
              </p:nvSpPr>
              <p:spPr bwMode="auto">
                <a:xfrm>
                  <a:off x="2457" y="314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89</a:t>
                  </a:r>
                </a:p>
              </p:txBody>
            </p:sp>
          </p:grpSp>
          <p:grpSp>
            <p:nvGrpSpPr>
              <p:cNvPr id="65653" name="Group 116"/>
              <p:cNvGrpSpPr>
                <a:grpSpLocks/>
              </p:cNvGrpSpPr>
              <p:nvPr/>
            </p:nvGrpSpPr>
            <p:grpSpPr bwMode="auto">
              <a:xfrm>
                <a:off x="2227" y="3097"/>
                <a:ext cx="230" cy="230"/>
                <a:chOff x="2227" y="3097"/>
                <a:chExt cx="230" cy="230"/>
              </a:xfrm>
            </p:grpSpPr>
            <p:sp>
              <p:nvSpPr>
                <p:cNvPr id="65654" name="AutoShape 117"/>
                <p:cNvSpPr>
                  <a:spLocks noChangeArrowheads="1"/>
                </p:cNvSpPr>
                <p:nvPr/>
              </p:nvSpPr>
              <p:spPr bwMode="auto">
                <a:xfrm>
                  <a:off x="2227" y="309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55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2227" y="314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103</a:t>
                  </a:r>
                </a:p>
              </p:txBody>
            </p:sp>
          </p:grpSp>
          <p:grpSp>
            <p:nvGrpSpPr>
              <p:cNvPr id="65656" name="Group 119"/>
              <p:cNvGrpSpPr>
                <a:grpSpLocks/>
              </p:cNvGrpSpPr>
              <p:nvPr/>
            </p:nvGrpSpPr>
            <p:grpSpPr bwMode="auto">
              <a:xfrm>
                <a:off x="1997" y="3097"/>
                <a:ext cx="230" cy="230"/>
                <a:chOff x="1997" y="3097"/>
                <a:chExt cx="230" cy="230"/>
              </a:xfrm>
            </p:grpSpPr>
            <p:sp>
              <p:nvSpPr>
                <p:cNvPr id="65657" name="AutoShape 120"/>
                <p:cNvSpPr>
                  <a:spLocks noChangeArrowheads="1"/>
                </p:cNvSpPr>
                <p:nvPr/>
              </p:nvSpPr>
              <p:spPr bwMode="auto">
                <a:xfrm>
                  <a:off x="1997" y="309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58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1997" y="314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96</a:t>
                  </a:r>
                </a:p>
              </p:txBody>
            </p:sp>
          </p:grpSp>
          <p:grpSp>
            <p:nvGrpSpPr>
              <p:cNvPr id="65659" name="Group 122"/>
              <p:cNvGrpSpPr>
                <a:grpSpLocks/>
              </p:cNvGrpSpPr>
              <p:nvPr/>
            </p:nvGrpSpPr>
            <p:grpSpPr bwMode="auto">
              <a:xfrm>
                <a:off x="4067" y="2866"/>
                <a:ext cx="230" cy="230"/>
                <a:chOff x="4067" y="2866"/>
                <a:chExt cx="230" cy="230"/>
              </a:xfrm>
            </p:grpSpPr>
            <p:sp>
              <p:nvSpPr>
                <p:cNvPr id="65660" name="AutoShape 123"/>
                <p:cNvSpPr>
                  <a:spLocks noChangeArrowheads="1"/>
                </p:cNvSpPr>
                <p:nvPr/>
              </p:nvSpPr>
              <p:spPr bwMode="auto">
                <a:xfrm>
                  <a:off x="4067" y="286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61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4067" y="291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44</a:t>
                  </a:r>
                </a:p>
              </p:txBody>
            </p:sp>
          </p:grpSp>
          <p:grpSp>
            <p:nvGrpSpPr>
              <p:cNvPr id="65662" name="Group 125"/>
              <p:cNvGrpSpPr>
                <a:grpSpLocks/>
              </p:cNvGrpSpPr>
              <p:nvPr/>
            </p:nvGrpSpPr>
            <p:grpSpPr bwMode="auto">
              <a:xfrm>
                <a:off x="3837" y="2866"/>
                <a:ext cx="230" cy="230"/>
                <a:chOff x="3837" y="2866"/>
                <a:chExt cx="230" cy="230"/>
              </a:xfrm>
            </p:grpSpPr>
            <p:sp>
              <p:nvSpPr>
                <p:cNvPr id="65663" name="AutoShape 126"/>
                <p:cNvSpPr>
                  <a:spLocks noChangeArrowheads="1"/>
                </p:cNvSpPr>
                <p:nvPr/>
              </p:nvSpPr>
              <p:spPr bwMode="auto">
                <a:xfrm>
                  <a:off x="3837" y="286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64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3837" y="291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59</a:t>
                  </a:r>
                </a:p>
              </p:txBody>
            </p:sp>
          </p:grpSp>
          <p:grpSp>
            <p:nvGrpSpPr>
              <p:cNvPr id="65665" name="Group 128"/>
              <p:cNvGrpSpPr>
                <a:grpSpLocks/>
              </p:cNvGrpSpPr>
              <p:nvPr/>
            </p:nvGrpSpPr>
            <p:grpSpPr bwMode="auto">
              <a:xfrm>
                <a:off x="3607" y="2866"/>
                <a:ext cx="230" cy="230"/>
                <a:chOff x="3607" y="2866"/>
                <a:chExt cx="230" cy="230"/>
              </a:xfrm>
            </p:grpSpPr>
            <p:sp>
              <p:nvSpPr>
                <p:cNvPr id="65666" name="AutoShape 129"/>
                <p:cNvSpPr>
                  <a:spLocks noChangeArrowheads="1"/>
                </p:cNvSpPr>
                <p:nvPr/>
              </p:nvSpPr>
              <p:spPr bwMode="auto">
                <a:xfrm>
                  <a:off x="3607" y="286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67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3607" y="291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77</a:t>
                  </a:r>
                </a:p>
              </p:txBody>
            </p:sp>
          </p:grpSp>
          <p:grpSp>
            <p:nvGrpSpPr>
              <p:cNvPr id="65668" name="Group 131"/>
              <p:cNvGrpSpPr>
                <a:grpSpLocks/>
              </p:cNvGrpSpPr>
              <p:nvPr/>
            </p:nvGrpSpPr>
            <p:grpSpPr bwMode="auto">
              <a:xfrm>
                <a:off x="3377" y="2866"/>
                <a:ext cx="230" cy="230"/>
                <a:chOff x="3377" y="2866"/>
                <a:chExt cx="230" cy="230"/>
              </a:xfrm>
            </p:grpSpPr>
            <p:sp>
              <p:nvSpPr>
                <p:cNvPr id="65669" name="AutoShape 132"/>
                <p:cNvSpPr>
                  <a:spLocks noChangeArrowheads="1"/>
                </p:cNvSpPr>
                <p:nvPr/>
              </p:nvSpPr>
              <p:spPr bwMode="auto">
                <a:xfrm>
                  <a:off x="3377" y="286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70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3377" y="291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87</a:t>
                  </a:r>
                </a:p>
              </p:txBody>
            </p:sp>
          </p:grpSp>
          <p:grpSp>
            <p:nvGrpSpPr>
              <p:cNvPr id="65671" name="Group 134"/>
              <p:cNvGrpSpPr>
                <a:grpSpLocks/>
              </p:cNvGrpSpPr>
              <p:nvPr/>
            </p:nvGrpSpPr>
            <p:grpSpPr bwMode="auto">
              <a:xfrm>
                <a:off x="3147" y="2866"/>
                <a:ext cx="230" cy="230"/>
                <a:chOff x="3147" y="2866"/>
                <a:chExt cx="230" cy="230"/>
              </a:xfrm>
            </p:grpSpPr>
            <p:sp>
              <p:nvSpPr>
                <p:cNvPr id="65672" name="AutoShape 135"/>
                <p:cNvSpPr>
                  <a:spLocks noChangeArrowheads="1"/>
                </p:cNvSpPr>
                <p:nvPr/>
              </p:nvSpPr>
              <p:spPr bwMode="auto">
                <a:xfrm>
                  <a:off x="3147" y="286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73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3147" y="291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5674" name="Group 137"/>
              <p:cNvGrpSpPr>
                <a:grpSpLocks/>
              </p:cNvGrpSpPr>
              <p:nvPr/>
            </p:nvGrpSpPr>
            <p:grpSpPr bwMode="auto">
              <a:xfrm>
                <a:off x="2917" y="2866"/>
                <a:ext cx="230" cy="230"/>
                <a:chOff x="2917" y="2866"/>
                <a:chExt cx="230" cy="230"/>
              </a:xfrm>
            </p:grpSpPr>
            <p:sp>
              <p:nvSpPr>
                <p:cNvPr id="65675" name="AutoShape 138"/>
                <p:cNvSpPr>
                  <a:spLocks noChangeArrowheads="1"/>
                </p:cNvSpPr>
                <p:nvPr/>
              </p:nvSpPr>
              <p:spPr bwMode="auto">
                <a:xfrm>
                  <a:off x="2917" y="286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76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2917" y="291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5677" name="Group 140"/>
              <p:cNvGrpSpPr>
                <a:grpSpLocks/>
              </p:cNvGrpSpPr>
              <p:nvPr/>
            </p:nvGrpSpPr>
            <p:grpSpPr bwMode="auto">
              <a:xfrm>
                <a:off x="2687" y="2866"/>
                <a:ext cx="230" cy="230"/>
                <a:chOff x="2687" y="2866"/>
                <a:chExt cx="230" cy="230"/>
              </a:xfrm>
            </p:grpSpPr>
            <p:sp>
              <p:nvSpPr>
                <p:cNvPr id="65678" name="AutoShape 141"/>
                <p:cNvSpPr>
                  <a:spLocks noChangeArrowheads="1"/>
                </p:cNvSpPr>
                <p:nvPr/>
              </p:nvSpPr>
              <p:spPr bwMode="auto">
                <a:xfrm>
                  <a:off x="2687" y="286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79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2687" y="291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88</a:t>
                  </a:r>
                </a:p>
              </p:txBody>
            </p:sp>
          </p:grpSp>
          <p:grpSp>
            <p:nvGrpSpPr>
              <p:cNvPr id="65680" name="Group 143"/>
              <p:cNvGrpSpPr>
                <a:grpSpLocks/>
              </p:cNvGrpSpPr>
              <p:nvPr/>
            </p:nvGrpSpPr>
            <p:grpSpPr bwMode="auto">
              <a:xfrm>
                <a:off x="2457" y="2866"/>
                <a:ext cx="230" cy="230"/>
                <a:chOff x="2457" y="2866"/>
                <a:chExt cx="230" cy="230"/>
              </a:xfrm>
            </p:grpSpPr>
            <p:sp>
              <p:nvSpPr>
                <p:cNvPr id="65681" name="AutoShape 144"/>
                <p:cNvSpPr>
                  <a:spLocks noChangeArrowheads="1"/>
                </p:cNvSpPr>
                <p:nvPr/>
              </p:nvSpPr>
              <p:spPr bwMode="auto">
                <a:xfrm>
                  <a:off x="2457" y="286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82" name="Text Box 145"/>
                <p:cNvSpPr txBox="1">
                  <a:spLocks noChangeArrowheads="1"/>
                </p:cNvSpPr>
                <p:nvPr/>
              </p:nvSpPr>
              <p:spPr bwMode="auto">
                <a:xfrm>
                  <a:off x="2457" y="291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97</a:t>
                  </a:r>
                </a:p>
              </p:txBody>
            </p:sp>
          </p:grpSp>
          <p:grpSp>
            <p:nvGrpSpPr>
              <p:cNvPr id="65683" name="Group 146"/>
              <p:cNvGrpSpPr>
                <a:grpSpLocks/>
              </p:cNvGrpSpPr>
              <p:nvPr/>
            </p:nvGrpSpPr>
            <p:grpSpPr bwMode="auto">
              <a:xfrm>
                <a:off x="2227" y="2866"/>
                <a:ext cx="230" cy="230"/>
                <a:chOff x="2227" y="2866"/>
                <a:chExt cx="230" cy="230"/>
              </a:xfrm>
            </p:grpSpPr>
            <p:sp>
              <p:nvSpPr>
                <p:cNvPr id="65684" name="AutoShape 147"/>
                <p:cNvSpPr>
                  <a:spLocks noChangeArrowheads="1"/>
                </p:cNvSpPr>
                <p:nvPr/>
              </p:nvSpPr>
              <p:spPr bwMode="auto">
                <a:xfrm>
                  <a:off x="2227" y="286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85" name="Text Box 148"/>
                <p:cNvSpPr txBox="1">
                  <a:spLocks noChangeArrowheads="1"/>
                </p:cNvSpPr>
                <p:nvPr/>
              </p:nvSpPr>
              <p:spPr bwMode="auto">
                <a:xfrm>
                  <a:off x="2227" y="291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110</a:t>
                  </a:r>
                </a:p>
              </p:txBody>
            </p:sp>
          </p:grpSp>
          <p:grpSp>
            <p:nvGrpSpPr>
              <p:cNvPr id="65686" name="Group 149"/>
              <p:cNvGrpSpPr>
                <a:grpSpLocks/>
              </p:cNvGrpSpPr>
              <p:nvPr/>
            </p:nvGrpSpPr>
            <p:grpSpPr bwMode="auto">
              <a:xfrm>
                <a:off x="1997" y="2866"/>
                <a:ext cx="230" cy="230"/>
                <a:chOff x="1997" y="2866"/>
                <a:chExt cx="230" cy="230"/>
              </a:xfrm>
            </p:grpSpPr>
            <p:sp>
              <p:nvSpPr>
                <p:cNvPr id="65687" name="AutoShape 150"/>
                <p:cNvSpPr>
                  <a:spLocks noChangeArrowheads="1"/>
                </p:cNvSpPr>
                <p:nvPr/>
              </p:nvSpPr>
              <p:spPr bwMode="auto">
                <a:xfrm>
                  <a:off x="1997" y="286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88" name="Text Box 151"/>
                <p:cNvSpPr txBox="1">
                  <a:spLocks noChangeArrowheads="1"/>
                </p:cNvSpPr>
                <p:nvPr/>
              </p:nvSpPr>
              <p:spPr bwMode="auto">
                <a:xfrm>
                  <a:off x="1997" y="2912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105</a:t>
                  </a:r>
                </a:p>
              </p:txBody>
            </p:sp>
          </p:grpSp>
          <p:grpSp>
            <p:nvGrpSpPr>
              <p:cNvPr id="65689" name="Group 152"/>
              <p:cNvGrpSpPr>
                <a:grpSpLocks/>
              </p:cNvGrpSpPr>
              <p:nvPr/>
            </p:nvGrpSpPr>
            <p:grpSpPr bwMode="auto">
              <a:xfrm>
                <a:off x="4067" y="2637"/>
                <a:ext cx="230" cy="230"/>
                <a:chOff x="4067" y="2637"/>
                <a:chExt cx="230" cy="230"/>
              </a:xfrm>
            </p:grpSpPr>
            <p:sp>
              <p:nvSpPr>
                <p:cNvPr id="65690" name="AutoShape 153"/>
                <p:cNvSpPr>
                  <a:spLocks noChangeArrowheads="1"/>
                </p:cNvSpPr>
                <p:nvPr/>
              </p:nvSpPr>
              <p:spPr bwMode="auto">
                <a:xfrm>
                  <a:off x="4067" y="263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91" name="Text Box 154"/>
                <p:cNvSpPr txBox="1">
                  <a:spLocks noChangeArrowheads="1"/>
                </p:cNvSpPr>
                <p:nvPr/>
              </p:nvSpPr>
              <p:spPr bwMode="auto">
                <a:xfrm>
                  <a:off x="4067" y="268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56</a:t>
                  </a:r>
                </a:p>
              </p:txBody>
            </p:sp>
          </p:grpSp>
          <p:grpSp>
            <p:nvGrpSpPr>
              <p:cNvPr id="65692" name="Group 155"/>
              <p:cNvGrpSpPr>
                <a:grpSpLocks/>
              </p:cNvGrpSpPr>
              <p:nvPr/>
            </p:nvGrpSpPr>
            <p:grpSpPr bwMode="auto">
              <a:xfrm>
                <a:off x="3837" y="2637"/>
                <a:ext cx="230" cy="230"/>
                <a:chOff x="3837" y="2637"/>
                <a:chExt cx="230" cy="230"/>
              </a:xfrm>
            </p:grpSpPr>
            <p:sp>
              <p:nvSpPr>
                <p:cNvPr id="65693" name="AutoShape 156"/>
                <p:cNvSpPr>
                  <a:spLocks noChangeArrowheads="1"/>
                </p:cNvSpPr>
                <p:nvPr/>
              </p:nvSpPr>
              <p:spPr bwMode="auto">
                <a:xfrm>
                  <a:off x="3837" y="263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94" name="Text Box 157"/>
                <p:cNvSpPr txBox="1">
                  <a:spLocks noChangeArrowheads="1"/>
                </p:cNvSpPr>
                <p:nvPr/>
              </p:nvSpPr>
              <p:spPr bwMode="auto">
                <a:xfrm>
                  <a:off x="3837" y="268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39</a:t>
                  </a:r>
                </a:p>
              </p:txBody>
            </p:sp>
          </p:grpSp>
          <p:grpSp>
            <p:nvGrpSpPr>
              <p:cNvPr id="65695" name="Group 158"/>
              <p:cNvGrpSpPr>
                <a:grpSpLocks/>
              </p:cNvGrpSpPr>
              <p:nvPr/>
            </p:nvGrpSpPr>
            <p:grpSpPr bwMode="auto">
              <a:xfrm>
                <a:off x="3607" y="2637"/>
                <a:ext cx="230" cy="230"/>
                <a:chOff x="3607" y="2637"/>
                <a:chExt cx="230" cy="230"/>
              </a:xfrm>
            </p:grpSpPr>
            <p:sp>
              <p:nvSpPr>
                <p:cNvPr id="65696" name="AutoShape 159"/>
                <p:cNvSpPr>
                  <a:spLocks noChangeArrowheads="1"/>
                </p:cNvSpPr>
                <p:nvPr/>
              </p:nvSpPr>
              <p:spPr bwMode="auto">
                <a:xfrm>
                  <a:off x="3607" y="263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97" name="Text Box 160"/>
                <p:cNvSpPr txBox="1">
                  <a:spLocks noChangeArrowheads="1"/>
                </p:cNvSpPr>
                <p:nvPr/>
              </p:nvSpPr>
              <p:spPr bwMode="auto">
                <a:xfrm>
                  <a:off x="3607" y="268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51</a:t>
                  </a:r>
                </a:p>
              </p:txBody>
            </p:sp>
          </p:grpSp>
          <p:grpSp>
            <p:nvGrpSpPr>
              <p:cNvPr id="65698" name="Group 161"/>
              <p:cNvGrpSpPr>
                <a:grpSpLocks/>
              </p:cNvGrpSpPr>
              <p:nvPr/>
            </p:nvGrpSpPr>
            <p:grpSpPr bwMode="auto">
              <a:xfrm>
                <a:off x="3377" y="2637"/>
                <a:ext cx="230" cy="230"/>
                <a:chOff x="3377" y="2637"/>
                <a:chExt cx="230" cy="230"/>
              </a:xfrm>
            </p:grpSpPr>
            <p:sp>
              <p:nvSpPr>
                <p:cNvPr id="65699" name="AutoShape 162"/>
                <p:cNvSpPr>
                  <a:spLocks noChangeArrowheads="1"/>
                </p:cNvSpPr>
                <p:nvPr/>
              </p:nvSpPr>
              <p:spPr bwMode="auto">
                <a:xfrm>
                  <a:off x="3377" y="263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00" name="Text Box 163"/>
                <p:cNvSpPr txBox="1">
                  <a:spLocks noChangeArrowheads="1"/>
                </p:cNvSpPr>
                <p:nvPr/>
              </p:nvSpPr>
              <p:spPr bwMode="auto">
                <a:xfrm>
                  <a:off x="3377" y="268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83</a:t>
                  </a:r>
                </a:p>
              </p:txBody>
            </p:sp>
          </p:grpSp>
          <p:grpSp>
            <p:nvGrpSpPr>
              <p:cNvPr id="65701" name="Group 164"/>
              <p:cNvGrpSpPr>
                <a:grpSpLocks/>
              </p:cNvGrpSpPr>
              <p:nvPr/>
            </p:nvGrpSpPr>
            <p:grpSpPr bwMode="auto">
              <a:xfrm>
                <a:off x="3147" y="2637"/>
                <a:ext cx="230" cy="230"/>
                <a:chOff x="3147" y="2637"/>
                <a:chExt cx="230" cy="230"/>
              </a:xfrm>
            </p:grpSpPr>
            <p:sp>
              <p:nvSpPr>
                <p:cNvPr id="65702" name="AutoShape 165"/>
                <p:cNvSpPr>
                  <a:spLocks noChangeArrowheads="1"/>
                </p:cNvSpPr>
                <p:nvPr/>
              </p:nvSpPr>
              <p:spPr bwMode="auto">
                <a:xfrm>
                  <a:off x="3147" y="263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03" name="Text Box 166"/>
                <p:cNvSpPr txBox="1">
                  <a:spLocks noChangeArrowheads="1"/>
                </p:cNvSpPr>
                <p:nvPr/>
              </p:nvSpPr>
              <p:spPr bwMode="auto">
                <a:xfrm>
                  <a:off x="3147" y="268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91</a:t>
                  </a:r>
                </a:p>
              </p:txBody>
            </p:sp>
          </p:grpSp>
          <p:grpSp>
            <p:nvGrpSpPr>
              <p:cNvPr id="65704" name="Group 167"/>
              <p:cNvGrpSpPr>
                <a:grpSpLocks/>
              </p:cNvGrpSpPr>
              <p:nvPr/>
            </p:nvGrpSpPr>
            <p:grpSpPr bwMode="auto">
              <a:xfrm>
                <a:off x="2917" y="2637"/>
                <a:ext cx="230" cy="230"/>
                <a:chOff x="2917" y="2637"/>
                <a:chExt cx="230" cy="230"/>
              </a:xfrm>
            </p:grpSpPr>
            <p:sp>
              <p:nvSpPr>
                <p:cNvPr id="65705" name="AutoShape 168"/>
                <p:cNvSpPr>
                  <a:spLocks noChangeArrowheads="1"/>
                </p:cNvSpPr>
                <p:nvPr/>
              </p:nvSpPr>
              <p:spPr bwMode="auto">
                <a:xfrm>
                  <a:off x="2917" y="263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06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2917" y="268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95</a:t>
                  </a:r>
                </a:p>
              </p:txBody>
            </p:sp>
          </p:grpSp>
          <p:grpSp>
            <p:nvGrpSpPr>
              <p:cNvPr id="65707" name="Group 170"/>
              <p:cNvGrpSpPr>
                <a:grpSpLocks/>
              </p:cNvGrpSpPr>
              <p:nvPr/>
            </p:nvGrpSpPr>
            <p:grpSpPr bwMode="auto">
              <a:xfrm>
                <a:off x="2687" y="2637"/>
                <a:ext cx="230" cy="230"/>
                <a:chOff x="2687" y="2637"/>
                <a:chExt cx="230" cy="230"/>
              </a:xfrm>
            </p:grpSpPr>
            <p:sp>
              <p:nvSpPr>
                <p:cNvPr id="65708" name="AutoShape 171"/>
                <p:cNvSpPr>
                  <a:spLocks noChangeArrowheads="1"/>
                </p:cNvSpPr>
                <p:nvPr/>
              </p:nvSpPr>
              <p:spPr bwMode="auto">
                <a:xfrm>
                  <a:off x="2687" y="263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09" name="Text Box 172"/>
                <p:cNvSpPr txBox="1">
                  <a:spLocks noChangeArrowheads="1"/>
                </p:cNvSpPr>
                <p:nvPr/>
              </p:nvSpPr>
              <p:spPr bwMode="auto">
                <a:xfrm>
                  <a:off x="2687" y="268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101</a:t>
                  </a:r>
                </a:p>
              </p:txBody>
            </p:sp>
          </p:grpSp>
          <p:grpSp>
            <p:nvGrpSpPr>
              <p:cNvPr id="65710" name="Group 173"/>
              <p:cNvGrpSpPr>
                <a:grpSpLocks/>
              </p:cNvGrpSpPr>
              <p:nvPr/>
            </p:nvGrpSpPr>
            <p:grpSpPr bwMode="auto">
              <a:xfrm>
                <a:off x="2457" y="2637"/>
                <a:ext cx="230" cy="230"/>
                <a:chOff x="2457" y="2637"/>
                <a:chExt cx="230" cy="230"/>
              </a:xfrm>
            </p:grpSpPr>
            <p:sp>
              <p:nvSpPr>
                <p:cNvPr id="65711" name="AutoShape 174"/>
                <p:cNvSpPr>
                  <a:spLocks noChangeArrowheads="1"/>
                </p:cNvSpPr>
                <p:nvPr/>
              </p:nvSpPr>
              <p:spPr bwMode="auto">
                <a:xfrm>
                  <a:off x="2457" y="263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12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2457" y="268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100</a:t>
                  </a:r>
                </a:p>
              </p:txBody>
            </p:sp>
          </p:grpSp>
          <p:grpSp>
            <p:nvGrpSpPr>
              <p:cNvPr id="65713" name="Group 176"/>
              <p:cNvGrpSpPr>
                <a:grpSpLocks/>
              </p:cNvGrpSpPr>
              <p:nvPr/>
            </p:nvGrpSpPr>
            <p:grpSpPr bwMode="auto">
              <a:xfrm>
                <a:off x="2227" y="2637"/>
                <a:ext cx="230" cy="230"/>
                <a:chOff x="2227" y="2637"/>
                <a:chExt cx="230" cy="230"/>
              </a:xfrm>
            </p:grpSpPr>
            <p:sp>
              <p:nvSpPr>
                <p:cNvPr id="65714" name="AutoShape 177"/>
                <p:cNvSpPr>
                  <a:spLocks noChangeArrowheads="1"/>
                </p:cNvSpPr>
                <p:nvPr/>
              </p:nvSpPr>
              <p:spPr bwMode="auto">
                <a:xfrm>
                  <a:off x="2227" y="263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15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2227" y="268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104</a:t>
                  </a:r>
                </a:p>
              </p:txBody>
            </p:sp>
          </p:grpSp>
          <p:grpSp>
            <p:nvGrpSpPr>
              <p:cNvPr id="65716" name="Group 179"/>
              <p:cNvGrpSpPr>
                <a:grpSpLocks/>
              </p:cNvGrpSpPr>
              <p:nvPr/>
            </p:nvGrpSpPr>
            <p:grpSpPr bwMode="auto">
              <a:xfrm>
                <a:off x="1997" y="2637"/>
                <a:ext cx="230" cy="230"/>
                <a:chOff x="1997" y="2637"/>
                <a:chExt cx="230" cy="230"/>
              </a:xfrm>
            </p:grpSpPr>
            <p:sp>
              <p:nvSpPr>
                <p:cNvPr id="65717" name="AutoShape 180"/>
                <p:cNvSpPr>
                  <a:spLocks noChangeArrowheads="1"/>
                </p:cNvSpPr>
                <p:nvPr/>
              </p:nvSpPr>
              <p:spPr bwMode="auto">
                <a:xfrm>
                  <a:off x="1997" y="263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18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1997" y="268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104</a:t>
                  </a:r>
                </a:p>
              </p:txBody>
            </p:sp>
          </p:grpSp>
          <p:grpSp>
            <p:nvGrpSpPr>
              <p:cNvPr id="65719" name="Group 182"/>
              <p:cNvGrpSpPr>
                <a:grpSpLocks/>
              </p:cNvGrpSpPr>
              <p:nvPr/>
            </p:nvGrpSpPr>
            <p:grpSpPr bwMode="auto">
              <a:xfrm>
                <a:off x="4067" y="2407"/>
                <a:ext cx="230" cy="230"/>
                <a:chOff x="4067" y="2407"/>
                <a:chExt cx="230" cy="230"/>
              </a:xfrm>
            </p:grpSpPr>
            <p:sp>
              <p:nvSpPr>
                <p:cNvPr id="65720" name="AutoShape 183"/>
                <p:cNvSpPr>
                  <a:spLocks noChangeArrowheads="1"/>
                </p:cNvSpPr>
                <p:nvPr/>
              </p:nvSpPr>
              <p:spPr bwMode="auto">
                <a:xfrm>
                  <a:off x="4067" y="240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21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4067" y="245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75</a:t>
                  </a:r>
                </a:p>
              </p:txBody>
            </p:sp>
          </p:grpSp>
          <p:grpSp>
            <p:nvGrpSpPr>
              <p:cNvPr id="65722" name="Group 185"/>
              <p:cNvGrpSpPr>
                <a:grpSpLocks/>
              </p:cNvGrpSpPr>
              <p:nvPr/>
            </p:nvGrpSpPr>
            <p:grpSpPr bwMode="auto">
              <a:xfrm>
                <a:off x="3837" y="2407"/>
                <a:ext cx="230" cy="230"/>
                <a:chOff x="3837" y="2407"/>
                <a:chExt cx="230" cy="230"/>
              </a:xfrm>
            </p:grpSpPr>
            <p:sp>
              <p:nvSpPr>
                <p:cNvPr id="65723" name="AutoShape 186"/>
                <p:cNvSpPr>
                  <a:spLocks noChangeArrowheads="1"/>
                </p:cNvSpPr>
                <p:nvPr/>
              </p:nvSpPr>
              <p:spPr bwMode="auto">
                <a:xfrm>
                  <a:off x="3837" y="240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24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3837" y="245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58</a:t>
                  </a:r>
                </a:p>
              </p:txBody>
            </p:sp>
          </p:grpSp>
          <p:grpSp>
            <p:nvGrpSpPr>
              <p:cNvPr id="65725" name="Group 188"/>
              <p:cNvGrpSpPr>
                <a:grpSpLocks/>
              </p:cNvGrpSpPr>
              <p:nvPr/>
            </p:nvGrpSpPr>
            <p:grpSpPr bwMode="auto">
              <a:xfrm>
                <a:off x="3607" y="2407"/>
                <a:ext cx="230" cy="230"/>
                <a:chOff x="3607" y="2407"/>
                <a:chExt cx="230" cy="230"/>
              </a:xfrm>
            </p:grpSpPr>
            <p:sp>
              <p:nvSpPr>
                <p:cNvPr id="65726" name="AutoShape 189"/>
                <p:cNvSpPr>
                  <a:spLocks noChangeArrowheads="1"/>
                </p:cNvSpPr>
                <p:nvPr/>
              </p:nvSpPr>
              <p:spPr bwMode="auto">
                <a:xfrm>
                  <a:off x="3607" y="240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27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3607" y="245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43</a:t>
                  </a:r>
                </a:p>
              </p:txBody>
            </p:sp>
          </p:grpSp>
          <p:grpSp>
            <p:nvGrpSpPr>
              <p:cNvPr id="65728" name="Group 191"/>
              <p:cNvGrpSpPr>
                <a:grpSpLocks/>
              </p:cNvGrpSpPr>
              <p:nvPr/>
            </p:nvGrpSpPr>
            <p:grpSpPr bwMode="auto">
              <a:xfrm>
                <a:off x="3377" y="2407"/>
                <a:ext cx="230" cy="230"/>
                <a:chOff x="3377" y="2407"/>
                <a:chExt cx="230" cy="230"/>
              </a:xfrm>
            </p:grpSpPr>
            <p:sp>
              <p:nvSpPr>
                <p:cNvPr id="65729" name="AutoShape 192"/>
                <p:cNvSpPr>
                  <a:spLocks noChangeArrowheads="1"/>
                </p:cNvSpPr>
                <p:nvPr/>
              </p:nvSpPr>
              <p:spPr bwMode="auto">
                <a:xfrm>
                  <a:off x="3377" y="240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30" name="Text Box 193"/>
                <p:cNvSpPr txBox="1">
                  <a:spLocks noChangeArrowheads="1"/>
                </p:cNvSpPr>
                <p:nvPr/>
              </p:nvSpPr>
              <p:spPr bwMode="auto">
                <a:xfrm>
                  <a:off x="3377" y="245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56</a:t>
                  </a:r>
                </a:p>
              </p:txBody>
            </p:sp>
          </p:grpSp>
          <p:grpSp>
            <p:nvGrpSpPr>
              <p:cNvPr id="65731" name="Group 194"/>
              <p:cNvGrpSpPr>
                <a:grpSpLocks/>
              </p:cNvGrpSpPr>
              <p:nvPr/>
            </p:nvGrpSpPr>
            <p:grpSpPr bwMode="auto">
              <a:xfrm>
                <a:off x="3147" y="2407"/>
                <a:ext cx="230" cy="230"/>
                <a:chOff x="3147" y="2407"/>
                <a:chExt cx="230" cy="230"/>
              </a:xfrm>
            </p:grpSpPr>
            <p:sp>
              <p:nvSpPr>
                <p:cNvPr id="65732" name="AutoShape 195"/>
                <p:cNvSpPr>
                  <a:spLocks noChangeArrowheads="1"/>
                </p:cNvSpPr>
                <p:nvPr/>
              </p:nvSpPr>
              <p:spPr bwMode="auto">
                <a:xfrm>
                  <a:off x="3147" y="240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33" name="Text Box 196"/>
                <p:cNvSpPr txBox="1">
                  <a:spLocks noChangeArrowheads="1"/>
                </p:cNvSpPr>
                <p:nvPr/>
              </p:nvSpPr>
              <p:spPr bwMode="auto">
                <a:xfrm>
                  <a:off x="3147" y="245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5734" name="Group 197"/>
              <p:cNvGrpSpPr>
                <a:grpSpLocks/>
              </p:cNvGrpSpPr>
              <p:nvPr/>
            </p:nvGrpSpPr>
            <p:grpSpPr bwMode="auto">
              <a:xfrm>
                <a:off x="2917" y="2407"/>
                <a:ext cx="230" cy="230"/>
                <a:chOff x="2917" y="2407"/>
                <a:chExt cx="230" cy="230"/>
              </a:xfrm>
            </p:grpSpPr>
            <p:sp>
              <p:nvSpPr>
                <p:cNvPr id="65735" name="AutoShape 198"/>
                <p:cNvSpPr>
                  <a:spLocks noChangeArrowheads="1"/>
                </p:cNvSpPr>
                <p:nvPr/>
              </p:nvSpPr>
              <p:spPr bwMode="auto">
                <a:xfrm>
                  <a:off x="2917" y="240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36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2917" y="245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106</a:t>
                  </a:r>
                </a:p>
              </p:txBody>
            </p:sp>
          </p:grpSp>
          <p:grpSp>
            <p:nvGrpSpPr>
              <p:cNvPr id="65737" name="Group 200"/>
              <p:cNvGrpSpPr>
                <a:grpSpLocks/>
              </p:cNvGrpSpPr>
              <p:nvPr/>
            </p:nvGrpSpPr>
            <p:grpSpPr bwMode="auto">
              <a:xfrm>
                <a:off x="2687" y="2407"/>
                <a:ext cx="230" cy="230"/>
                <a:chOff x="2687" y="2407"/>
                <a:chExt cx="230" cy="230"/>
              </a:xfrm>
            </p:grpSpPr>
            <p:sp>
              <p:nvSpPr>
                <p:cNvPr id="65738" name="AutoShape 201"/>
                <p:cNvSpPr>
                  <a:spLocks noChangeArrowheads="1"/>
                </p:cNvSpPr>
                <p:nvPr/>
              </p:nvSpPr>
              <p:spPr bwMode="auto">
                <a:xfrm>
                  <a:off x="2687" y="240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39" name="Text Box 202"/>
                <p:cNvSpPr txBox="1">
                  <a:spLocks noChangeArrowheads="1"/>
                </p:cNvSpPr>
                <p:nvPr/>
              </p:nvSpPr>
              <p:spPr bwMode="auto">
                <a:xfrm>
                  <a:off x="2687" y="245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106</a:t>
                  </a:r>
                </a:p>
              </p:txBody>
            </p:sp>
          </p:grpSp>
          <p:grpSp>
            <p:nvGrpSpPr>
              <p:cNvPr id="65740" name="Group 203"/>
              <p:cNvGrpSpPr>
                <a:grpSpLocks/>
              </p:cNvGrpSpPr>
              <p:nvPr/>
            </p:nvGrpSpPr>
            <p:grpSpPr bwMode="auto">
              <a:xfrm>
                <a:off x="2457" y="2407"/>
                <a:ext cx="230" cy="230"/>
                <a:chOff x="2457" y="2407"/>
                <a:chExt cx="230" cy="230"/>
              </a:xfrm>
            </p:grpSpPr>
            <p:sp>
              <p:nvSpPr>
                <p:cNvPr id="65741" name="AutoShape 204"/>
                <p:cNvSpPr>
                  <a:spLocks noChangeArrowheads="1"/>
                </p:cNvSpPr>
                <p:nvPr/>
              </p:nvSpPr>
              <p:spPr bwMode="auto">
                <a:xfrm>
                  <a:off x="2457" y="240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42" name="Text Box 205"/>
                <p:cNvSpPr txBox="1">
                  <a:spLocks noChangeArrowheads="1"/>
                </p:cNvSpPr>
                <p:nvPr/>
              </p:nvSpPr>
              <p:spPr bwMode="auto">
                <a:xfrm>
                  <a:off x="2457" y="245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93</a:t>
                  </a:r>
                </a:p>
              </p:txBody>
            </p:sp>
          </p:grpSp>
          <p:grpSp>
            <p:nvGrpSpPr>
              <p:cNvPr id="65743" name="Group 206"/>
              <p:cNvGrpSpPr>
                <a:grpSpLocks/>
              </p:cNvGrpSpPr>
              <p:nvPr/>
            </p:nvGrpSpPr>
            <p:grpSpPr bwMode="auto">
              <a:xfrm>
                <a:off x="2227" y="2407"/>
                <a:ext cx="230" cy="230"/>
                <a:chOff x="2227" y="2407"/>
                <a:chExt cx="230" cy="230"/>
              </a:xfrm>
            </p:grpSpPr>
            <p:sp>
              <p:nvSpPr>
                <p:cNvPr id="65744" name="AutoShape 207"/>
                <p:cNvSpPr>
                  <a:spLocks noChangeArrowheads="1"/>
                </p:cNvSpPr>
                <p:nvPr/>
              </p:nvSpPr>
              <p:spPr bwMode="auto">
                <a:xfrm>
                  <a:off x="2227" y="240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45" name="Text Box 208"/>
                <p:cNvSpPr txBox="1">
                  <a:spLocks noChangeArrowheads="1"/>
                </p:cNvSpPr>
                <p:nvPr/>
              </p:nvSpPr>
              <p:spPr bwMode="auto">
                <a:xfrm>
                  <a:off x="2227" y="245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86</a:t>
                  </a:r>
                </a:p>
              </p:txBody>
            </p:sp>
          </p:grpSp>
          <p:grpSp>
            <p:nvGrpSpPr>
              <p:cNvPr id="65746" name="Group 209"/>
              <p:cNvGrpSpPr>
                <a:grpSpLocks/>
              </p:cNvGrpSpPr>
              <p:nvPr/>
            </p:nvGrpSpPr>
            <p:grpSpPr bwMode="auto">
              <a:xfrm>
                <a:off x="1997" y="2407"/>
                <a:ext cx="230" cy="230"/>
                <a:chOff x="1997" y="2407"/>
                <a:chExt cx="230" cy="230"/>
              </a:xfrm>
            </p:grpSpPr>
            <p:sp>
              <p:nvSpPr>
                <p:cNvPr id="65747" name="AutoShape 210"/>
                <p:cNvSpPr>
                  <a:spLocks noChangeArrowheads="1"/>
                </p:cNvSpPr>
                <p:nvPr/>
              </p:nvSpPr>
              <p:spPr bwMode="auto">
                <a:xfrm>
                  <a:off x="1997" y="240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48" name="Text Box 211"/>
                <p:cNvSpPr txBox="1">
                  <a:spLocks noChangeArrowheads="1"/>
                </p:cNvSpPr>
                <p:nvPr/>
              </p:nvSpPr>
              <p:spPr bwMode="auto">
                <a:xfrm>
                  <a:off x="1997" y="245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93</a:t>
                  </a:r>
                </a:p>
              </p:txBody>
            </p:sp>
          </p:grpSp>
          <p:grpSp>
            <p:nvGrpSpPr>
              <p:cNvPr id="65749" name="Group 212"/>
              <p:cNvGrpSpPr>
                <a:grpSpLocks/>
              </p:cNvGrpSpPr>
              <p:nvPr/>
            </p:nvGrpSpPr>
            <p:grpSpPr bwMode="auto">
              <a:xfrm>
                <a:off x="4067" y="2177"/>
                <a:ext cx="230" cy="230"/>
                <a:chOff x="4067" y="2177"/>
                <a:chExt cx="230" cy="230"/>
              </a:xfrm>
            </p:grpSpPr>
            <p:sp>
              <p:nvSpPr>
                <p:cNvPr id="65750" name="AutoShape 213"/>
                <p:cNvSpPr>
                  <a:spLocks noChangeArrowheads="1"/>
                </p:cNvSpPr>
                <p:nvPr/>
              </p:nvSpPr>
              <p:spPr bwMode="auto">
                <a:xfrm>
                  <a:off x="4067" y="217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51" name="Text Box 214"/>
                <p:cNvSpPr txBox="1">
                  <a:spLocks noChangeArrowheads="1"/>
                </p:cNvSpPr>
                <p:nvPr/>
              </p:nvSpPr>
              <p:spPr bwMode="auto">
                <a:xfrm>
                  <a:off x="4067" y="222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78</a:t>
                  </a:r>
                </a:p>
              </p:txBody>
            </p:sp>
          </p:grpSp>
          <p:grpSp>
            <p:nvGrpSpPr>
              <p:cNvPr id="65752" name="Group 215"/>
              <p:cNvGrpSpPr>
                <a:grpSpLocks/>
              </p:cNvGrpSpPr>
              <p:nvPr/>
            </p:nvGrpSpPr>
            <p:grpSpPr bwMode="auto">
              <a:xfrm>
                <a:off x="3837" y="2177"/>
                <a:ext cx="230" cy="230"/>
                <a:chOff x="3837" y="2177"/>
                <a:chExt cx="230" cy="230"/>
              </a:xfrm>
            </p:grpSpPr>
            <p:sp>
              <p:nvSpPr>
                <p:cNvPr id="65753" name="AutoShape 216"/>
                <p:cNvSpPr>
                  <a:spLocks noChangeArrowheads="1"/>
                </p:cNvSpPr>
                <p:nvPr/>
              </p:nvSpPr>
              <p:spPr bwMode="auto">
                <a:xfrm>
                  <a:off x="3837" y="217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54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837" y="222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5755" name="Group 218"/>
              <p:cNvGrpSpPr>
                <a:grpSpLocks/>
              </p:cNvGrpSpPr>
              <p:nvPr/>
            </p:nvGrpSpPr>
            <p:grpSpPr bwMode="auto">
              <a:xfrm>
                <a:off x="3607" y="2177"/>
                <a:ext cx="230" cy="230"/>
                <a:chOff x="3607" y="2177"/>
                <a:chExt cx="230" cy="230"/>
              </a:xfrm>
            </p:grpSpPr>
            <p:sp>
              <p:nvSpPr>
                <p:cNvPr id="65756" name="AutoShape 219"/>
                <p:cNvSpPr>
                  <a:spLocks noChangeArrowheads="1"/>
                </p:cNvSpPr>
                <p:nvPr/>
              </p:nvSpPr>
              <p:spPr bwMode="auto">
                <a:xfrm>
                  <a:off x="3607" y="217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57" name="Text Box 220"/>
                <p:cNvSpPr txBox="1">
                  <a:spLocks noChangeArrowheads="1"/>
                </p:cNvSpPr>
                <p:nvPr/>
              </p:nvSpPr>
              <p:spPr bwMode="auto">
                <a:xfrm>
                  <a:off x="3607" y="222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75</a:t>
                  </a:r>
                </a:p>
              </p:txBody>
            </p:sp>
          </p:grpSp>
          <p:grpSp>
            <p:nvGrpSpPr>
              <p:cNvPr id="65758" name="Group 221"/>
              <p:cNvGrpSpPr>
                <a:grpSpLocks/>
              </p:cNvGrpSpPr>
              <p:nvPr/>
            </p:nvGrpSpPr>
            <p:grpSpPr bwMode="auto">
              <a:xfrm>
                <a:off x="3377" y="2177"/>
                <a:ext cx="230" cy="230"/>
                <a:chOff x="3377" y="2177"/>
                <a:chExt cx="230" cy="230"/>
              </a:xfrm>
            </p:grpSpPr>
            <p:sp>
              <p:nvSpPr>
                <p:cNvPr id="65759" name="AutoShape 222"/>
                <p:cNvSpPr>
                  <a:spLocks noChangeArrowheads="1"/>
                </p:cNvSpPr>
                <p:nvPr/>
              </p:nvSpPr>
              <p:spPr bwMode="auto">
                <a:xfrm>
                  <a:off x="3377" y="217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60" name="Text Box 223"/>
                <p:cNvSpPr txBox="1">
                  <a:spLocks noChangeArrowheads="1"/>
                </p:cNvSpPr>
                <p:nvPr/>
              </p:nvSpPr>
              <p:spPr bwMode="auto">
                <a:xfrm>
                  <a:off x="3377" y="222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41</a:t>
                  </a:r>
                </a:p>
              </p:txBody>
            </p:sp>
          </p:grpSp>
          <p:grpSp>
            <p:nvGrpSpPr>
              <p:cNvPr id="65761" name="Group 224"/>
              <p:cNvGrpSpPr>
                <a:grpSpLocks/>
              </p:cNvGrpSpPr>
              <p:nvPr/>
            </p:nvGrpSpPr>
            <p:grpSpPr bwMode="auto">
              <a:xfrm>
                <a:off x="3147" y="2177"/>
                <a:ext cx="230" cy="230"/>
                <a:chOff x="3147" y="2177"/>
                <a:chExt cx="230" cy="230"/>
              </a:xfrm>
            </p:grpSpPr>
            <p:sp>
              <p:nvSpPr>
                <p:cNvPr id="65762" name="AutoShape 225"/>
                <p:cNvSpPr>
                  <a:spLocks noChangeArrowheads="1"/>
                </p:cNvSpPr>
                <p:nvPr/>
              </p:nvSpPr>
              <p:spPr bwMode="auto">
                <a:xfrm>
                  <a:off x="3147" y="217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63" name="Text Box 226"/>
                <p:cNvSpPr txBox="1">
                  <a:spLocks noChangeArrowheads="1"/>
                </p:cNvSpPr>
                <p:nvPr/>
              </p:nvSpPr>
              <p:spPr bwMode="auto">
                <a:xfrm>
                  <a:off x="3147" y="222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40</a:t>
                  </a:r>
                </a:p>
              </p:txBody>
            </p:sp>
          </p:grpSp>
          <p:grpSp>
            <p:nvGrpSpPr>
              <p:cNvPr id="65764" name="Group 227"/>
              <p:cNvGrpSpPr>
                <a:grpSpLocks/>
              </p:cNvGrpSpPr>
              <p:nvPr/>
            </p:nvGrpSpPr>
            <p:grpSpPr bwMode="auto">
              <a:xfrm>
                <a:off x="2917" y="2177"/>
                <a:ext cx="230" cy="230"/>
                <a:chOff x="2917" y="2177"/>
                <a:chExt cx="230" cy="230"/>
              </a:xfrm>
            </p:grpSpPr>
            <p:sp>
              <p:nvSpPr>
                <p:cNvPr id="65765" name="AutoShape 228"/>
                <p:cNvSpPr>
                  <a:spLocks noChangeArrowheads="1"/>
                </p:cNvSpPr>
                <p:nvPr/>
              </p:nvSpPr>
              <p:spPr bwMode="auto">
                <a:xfrm>
                  <a:off x="2917" y="217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66" name="Text Box 229"/>
                <p:cNvSpPr txBox="1">
                  <a:spLocks noChangeArrowheads="1"/>
                </p:cNvSpPr>
                <p:nvPr/>
              </p:nvSpPr>
              <p:spPr bwMode="auto">
                <a:xfrm>
                  <a:off x="2917" y="222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65</a:t>
                  </a:r>
                </a:p>
              </p:txBody>
            </p:sp>
          </p:grpSp>
          <p:grpSp>
            <p:nvGrpSpPr>
              <p:cNvPr id="65767" name="Group 230"/>
              <p:cNvGrpSpPr>
                <a:grpSpLocks/>
              </p:cNvGrpSpPr>
              <p:nvPr/>
            </p:nvGrpSpPr>
            <p:grpSpPr bwMode="auto">
              <a:xfrm>
                <a:off x="2687" y="2177"/>
                <a:ext cx="230" cy="230"/>
                <a:chOff x="2687" y="2177"/>
                <a:chExt cx="230" cy="230"/>
              </a:xfrm>
            </p:grpSpPr>
            <p:sp>
              <p:nvSpPr>
                <p:cNvPr id="65768" name="AutoShape 231"/>
                <p:cNvSpPr>
                  <a:spLocks noChangeArrowheads="1"/>
                </p:cNvSpPr>
                <p:nvPr/>
              </p:nvSpPr>
              <p:spPr bwMode="auto">
                <a:xfrm>
                  <a:off x="2687" y="217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69" name="Text Box 232"/>
                <p:cNvSpPr txBox="1">
                  <a:spLocks noChangeArrowheads="1"/>
                </p:cNvSpPr>
                <p:nvPr/>
              </p:nvSpPr>
              <p:spPr bwMode="auto">
                <a:xfrm>
                  <a:off x="2687" y="222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87</a:t>
                  </a:r>
                </a:p>
              </p:txBody>
            </p:sp>
          </p:grpSp>
          <p:grpSp>
            <p:nvGrpSpPr>
              <p:cNvPr id="65770" name="Group 233"/>
              <p:cNvGrpSpPr>
                <a:grpSpLocks/>
              </p:cNvGrpSpPr>
              <p:nvPr/>
            </p:nvGrpSpPr>
            <p:grpSpPr bwMode="auto">
              <a:xfrm>
                <a:off x="2457" y="2177"/>
                <a:ext cx="230" cy="230"/>
                <a:chOff x="2457" y="2177"/>
                <a:chExt cx="230" cy="230"/>
              </a:xfrm>
            </p:grpSpPr>
            <p:sp>
              <p:nvSpPr>
                <p:cNvPr id="65771" name="AutoShape 234"/>
                <p:cNvSpPr>
                  <a:spLocks noChangeArrowheads="1"/>
                </p:cNvSpPr>
                <p:nvPr/>
              </p:nvSpPr>
              <p:spPr bwMode="auto">
                <a:xfrm>
                  <a:off x="2457" y="217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72" name="Text Box 235"/>
                <p:cNvSpPr txBox="1">
                  <a:spLocks noChangeArrowheads="1"/>
                </p:cNvSpPr>
                <p:nvPr/>
              </p:nvSpPr>
              <p:spPr bwMode="auto">
                <a:xfrm>
                  <a:off x="2457" y="222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86</a:t>
                  </a:r>
                </a:p>
              </p:txBody>
            </p:sp>
          </p:grpSp>
          <p:grpSp>
            <p:nvGrpSpPr>
              <p:cNvPr id="65773" name="Group 236"/>
              <p:cNvGrpSpPr>
                <a:grpSpLocks/>
              </p:cNvGrpSpPr>
              <p:nvPr/>
            </p:nvGrpSpPr>
            <p:grpSpPr bwMode="auto">
              <a:xfrm>
                <a:off x="2227" y="2177"/>
                <a:ext cx="230" cy="230"/>
                <a:chOff x="2227" y="2177"/>
                <a:chExt cx="230" cy="230"/>
              </a:xfrm>
            </p:grpSpPr>
            <p:sp>
              <p:nvSpPr>
                <p:cNvPr id="65774" name="AutoShape 237"/>
                <p:cNvSpPr>
                  <a:spLocks noChangeArrowheads="1"/>
                </p:cNvSpPr>
                <p:nvPr/>
              </p:nvSpPr>
              <p:spPr bwMode="auto">
                <a:xfrm>
                  <a:off x="2227" y="217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75" name="Text Box 238"/>
                <p:cNvSpPr txBox="1">
                  <a:spLocks noChangeArrowheads="1"/>
                </p:cNvSpPr>
                <p:nvPr/>
              </p:nvSpPr>
              <p:spPr bwMode="auto">
                <a:xfrm>
                  <a:off x="2227" y="222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5776" name="Group 239"/>
              <p:cNvGrpSpPr>
                <a:grpSpLocks/>
              </p:cNvGrpSpPr>
              <p:nvPr/>
            </p:nvGrpSpPr>
            <p:grpSpPr bwMode="auto">
              <a:xfrm>
                <a:off x="1997" y="2177"/>
                <a:ext cx="230" cy="230"/>
                <a:chOff x="1997" y="2177"/>
                <a:chExt cx="230" cy="230"/>
              </a:xfrm>
            </p:grpSpPr>
            <p:sp>
              <p:nvSpPr>
                <p:cNvPr id="65777" name="AutoShape 240"/>
                <p:cNvSpPr>
                  <a:spLocks noChangeArrowheads="1"/>
                </p:cNvSpPr>
                <p:nvPr/>
              </p:nvSpPr>
              <p:spPr bwMode="auto">
                <a:xfrm>
                  <a:off x="1997" y="217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78" name="Text Box 241"/>
                <p:cNvSpPr txBox="1">
                  <a:spLocks noChangeArrowheads="1"/>
                </p:cNvSpPr>
                <p:nvPr/>
              </p:nvSpPr>
              <p:spPr bwMode="auto">
                <a:xfrm>
                  <a:off x="1997" y="222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88</a:t>
                  </a:r>
                </a:p>
              </p:txBody>
            </p:sp>
          </p:grpSp>
          <p:grpSp>
            <p:nvGrpSpPr>
              <p:cNvPr id="65779" name="Group 242"/>
              <p:cNvGrpSpPr>
                <a:grpSpLocks/>
              </p:cNvGrpSpPr>
              <p:nvPr/>
            </p:nvGrpSpPr>
            <p:grpSpPr bwMode="auto">
              <a:xfrm>
                <a:off x="4067" y="1947"/>
                <a:ext cx="230" cy="230"/>
                <a:chOff x="4067" y="1947"/>
                <a:chExt cx="230" cy="230"/>
              </a:xfrm>
            </p:grpSpPr>
            <p:sp>
              <p:nvSpPr>
                <p:cNvPr id="65780" name="AutoShape 243"/>
                <p:cNvSpPr>
                  <a:spLocks noChangeArrowheads="1"/>
                </p:cNvSpPr>
                <p:nvPr/>
              </p:nvSpPr>
              <p:spPr bwMode="auto">
                <a:xfrm>
                  <a:off x="4067" y="194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81" name="Text Box 244"/>
                <p:cNvSpPr txBox="1">
                  <a:spLocks noChangeArrowheads="1"/>
                </p:cNvSpPr>
                <p:nvPr/>
              </p:nvSpPr>
              <p:spPr bwMode="auto">
                <a:xfrm>
                  <a:off x="4067" y="199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78</a:t>
                  </a:r>
                </a:p>
              </p:txBody>
            </p:sp>
          </p:grpSp>
          <p:grpSp>
            <p:nvGrpSpPr>
              <p:cNvPr id="65782" name="Group 245"/>
              <p:cNvGrpSpPr>
                <a:grpSpLocks/>
              </p:cNvGrpSpPr>
              <p:nvPr/>
            </p:nvGrpSpPr>
            <p:grpSpPr bwMode="auto">
              <a:xfrm>
                <a:off x="3837" y="1947"/>
                <a:ext cx="230" cy="230"/>
                <a:chOff x="3837" y="1947"/>
                <a:chExt cx="230" cy="230"/>
              </a:xfrm>
            </p:grpSpPr>
            <p:sp>
              <p:nvSpPr>
                <p:cNvPr id="65783" name="AutoShape 246"/>
                <p:cNvSpPr>
                  <a:spLocks noChangeArrowheads="1"/>
                </p:cNvSpPr>
                <p:nvPr/>
              </p:nvSpPr>
              <p:spPr bwMode="auto">
                <a:xfrm>
                  <a:off x="3837" y="194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84" name="Text Box 247"/>
                <p:cNvSpPr txBox="1">
                  <a:spLocks noChangeArrowheads="1"/>
                </p:cNvSpPr>
                <p:nvPr/>
              </p:nvSpPr>
              <p:spPr bwMode="auto">
                <a:xfrm>
                  <a:off x="3837" y="199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82</a:t>
                  </a:r>
                </a:p>
              </p:txBody>
            </p:sp>
          </p:grpSp>
          <p:grpSp>
            <p:nvGrpSpPr>
              <p:cNvPr id="65785" name="Group 248"/>
              <p:cNvGrpSpPr>
                <a:grpSpLocks/>
              </p:cNvGrpSpPr>
              <p:nvPr/>
            </p:nvGrpSpPr>
            <p:grpSpPr bwMode="auto">
              <a:xfrm>
                <a:off x="3607" y="1947"/>
                <a:ext cx="230" cy="230"/>
                <a:chOff x="3607" y="1947"/>
                <a:chExt cx="230" cy="230"/>
              </a:xfrm>
            </p:grpSpPr>
            <p:sp>
              <p:nvSpPr>
                <p:cNvPr id="65786" name="AutoShape 249"/>
                <p:cNvSpPr>
                  <a:spLocks noChangeArrowheads="1"/>
                </p:cNvSpPr>
                <p:nvPr/>
              </p:nvSpPr>
              <p:spPr bwMode="auto">
                <a:xfrm>
                  <a:off x="3607" y="194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87" name="Text Box 250"/>
                <p:cNvSpPr txBox="1">
                  <a:spLocks noChangeArrowheads="1"/>
                </p:cNvSpPr>
                <p:nvPr/>
              </p:nvSpPr>
              <p:spPr bwMode="auto">
                <a:xfrm>
                  <a:off x="3607" y="199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86</a:t>
                  </a:r>
                </a:p>
              </p:txBody>
            </p:sp>
          </p:grpSp>
          <p:grpSp>
            <p:nvGrpSpPr>
              <p:cNvPr id="65788" name="Group 251"/>
              <p:cNvGrpSpPr>
                <a:grpSpLocks/>
              </p:cNvGrpSpPr>
              <p:nvPr/>
            </p:nvGrpSpPr>
            <p:grpSpPr bwMode="auto">
              <a:xfrm>
                <a:off x="3377" y="1947"/>
                <a:ext cx="230" cy="230"/>
                <a:chOff x="3377" y="1947"/>
                <a:chExt cx="230" cy="230"/>
              </a:xfrm>
            </p:grpSpPr>
            <p:sp>
              <p:nvSpPr>
                <p:cNvPr id="65789" name="AutoShape 252"/>
                <p:cNvSpPr>
                  <a:spLocks noChangeArrowheads="1"/>
                </p:cNvSpPr>
                <p:nvPr/>
              </p:nvSpPr>
              <p:spPr bwMode="auto">
                <a:xfrm>
                  <a:off x="3377" y="194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90" name="Text Box 253"/>
                <p:cNvSpPr txBox="1">
                  <a:spLocks noChangeArrowheads="1"/>
                </p:cNvSpPr>
                <p:nvPr/>
              </p:nvSpPr>
              <p:spPr bwMode="auto">
                <a:xfrm>
                  <a:off x="3377" y="199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72</a:t>
                  </a:r>
                </a:p>
              </p:txBody>
            </p:sp>
          </p:grpSp>
          <p:grpSp>
            <p:nvGrpSpPr>
              <p:cNvPr id="65791" name="Group 254"/>
              <p:cNvGrpSpPr>
                <a:grpSpLocks/>
              </p:cNvGrpSpPr>
              <p:nvPr/>
            </p:nvGrpSpPr>
            <p:grpSpPr bwMode="auto">
              <a:xfrm>
                <a:off x="3147" y="1947"/>
                <a:ext cx="230" cy="230"/>
                <a:chOff x="3147" y="1947"/>
                <a:chExt cx="230" cy="230"/>
              </a:xfrm>
            </p:grpSpPr>
            <p:sp>
              <p:nvSpPr>
                <p:cNvPr id="65792" name="AutoShape 255"/>
                <p:cNvSpPr>
                  <a:spLocks noChangeArrowheads="1"/>
                </p:cNvSpPr>
                <p:nvPr/>
              </p:nvSpPr>
              <p:spPr bwMode="auto">
                <a:xfrm>
                  <a:off x="3147" y="194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93" name="Text Box 256"/>
                <p:cNvSpPr txBox="1">
                  <a:spLocks noChangeArrowheads="1"/>
                </p:cNvSpPr>
                <p:nvPr/>
              </p:nvSpPr>
              <p:spPr bwMode="auto">
                <a:xfrm>
                  <a:off x="3147" y="199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45</a:t>
                  </a:r>
                </a:p>
              </p:txBody>
            </p:sp>
          </p:grpSp>
          <p:grpSp>
            <p:nvGrpSpPr>
              <p:cNvPr id="65794" name="Group 257"/>
              <p:cNvGrpSpPr>
                <a:grpSpLocks/>
              </p:cNvGrpSpPr>
              <p:nvPr/>
            </p:nvGrpSpPr>
            <p:grpSpPr bwMode="auto">
              <a:xfrm>
                <a:off x="2917" y="1947"/>
                <a:ext cx="230" cy="230"/>
                <a:chOff x="2917" y="1947"/>
                <a:chExt cx="230" cy="230"/>
              </a:xfrm>
            </p:grpSpPr>
            <p:sp>
              <p:nvSpPr>
                <p:cNvPr id="65795" name="AutoShape 258"/>
                <p:cNvSpPr>
                  <a:spLocks noChangeArrowheads="1"/>
                </p:cNvSpPr>
                <p:nvPr/>
              </p:nvSpPr>
              <p:spPr bwMode="auto">
                <a:xfrm>
                  <a:off x="2917" y="194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96" name="Text Box 259"/>
                <p:cNvSpPr txBox="1">
                  <a:spLocks noChangeArrowheads="1"/>
                </p:cNvSpPr>
                <p:nvPr/>
              </p:nvSpPr>
              <p:spPr bwMode="auto">
                <a:xfrm>
                  <a:off x="2917" y="199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32</a:t>
                  </a:r>
                </a:p>
              </p:txBody>
            </p:sp>
          </p:grpSp>
          <p:grpSp>
            <p:nvGrpSpPr>
              <p:cNvPr id="65797" name="Group 260"/>
              <p:cNvGrpSpPr>
                <a:grpSpLocks/>
              </p:cNvGrpSpPr>
              <p:nvPr/>
            </p:nvGrpSpPr>
            <p:grpSpPr bwMode="auto">
              <a:xfrm>
                <a:off x="2687" y="1947"/>
                <a:ext cx="230" cy="230"/>
                <a:chOff x="2687" y="1947"/>
                <a:chExt cx="230" cy="230"/>
              </a:xfrm>
            </p:grpSpPr>
            <p:sp>
              <p:nvSpPr>
                <p:cNvPr id="65798" name="AutoShape 261"/>
                <p:cNvSpPr>
                  <a:spLocks noChangeArrowheads="1"/>
                </p:cNvSpPr>
                <p:nvPr/>
              </p:nvSpPr>
              <p:spPr bwMode="auto">
                <a:xfrm>
                  <a:off x="2687" y="194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99" name="Text Box 262"/>
                <p:cNvSpPr txBox="1">
                  <a:spLocks noChangeArrowheads="1"/>
                </p:cNvSpPr>
                <p:nvPr/>
              </p:nvSpPr>
              <p:spPr bwMode="auto">
                <a:xfrm>
                  <a:off x="2687" y="199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44</a:t>
                  </a:r>
                </a:p>
              </p:txBody>
            </p:sp>
          </p:grpSp>
          <p:grpSp>
            <p:nvGrpSpPr>
              <p:cNvPr id="65800" name="Group 263"/>
              <p:cNvGrpSpPr>
                <a:grpSpLocks/>
              </p:cNvGrpSpPr>
              <p:nvPr/>
            </p:nvGrpSpPr>
            <p:grpSpPr bwMode="auto">
              <a:xfrm>
                <a:off x="2457" y="1947"/>
                <a:ext cx="230" cy="230"/>
                <a:chOff x="2457" y="1947"/>
                <a:chExt cx="230" cy="230"/>
              </a:xfrm>
            </p:grpSpPr>
            <p:sp>
              <p:nvSpPr>
                <p:cNvPr id="65801" name="AutoShape 264"/>
                <p:cNvSpPr>
                  <a:spLocks noChangeArrowheads="1"/>
                </p:cNvSpPr>
                <p:nvPr/>
              </p:nvSpPr>
              <p:spPr bwMode="auto">
                <a:xfrm>
                  <a:off x="2457" y="194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802" name="Text Box 265"/>
                <p:cNvSpPr txBox="1">
                  <a:spLocks noChangeArrowheads="1"/>
                </p:cNvSpPr>
                <p:nvPr/>
              </p:nvSpPr>
              <p:spPr bwMode="auto">
                <a:xfrm>
                  <a:off x="2457" y="199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69</a:t>
                  </a:r>
                </a:p>
              </p:txBody>
            </p:sp>
          </p:grpSp>
          <p:grpSp>
            <p:nvGrpSpPr>
              <p:cNvPr id="65803" name="Group 266"/>
              <p:cNvGrpSpPr>
                <a:grpSpLocks/>
              </p:cNvGrpSpPr>
              <p:nvPr/>
            </p:nvGrpSpPr>
            <p:grpSpPr bwMode="auto">
              <a:xfrm>
                <a:off x="2227" y="1947"/>
                <a:ext cx="230" cy="230"/>
                <a:chOff x="2227" y="1947"/>
                <a:chExt cx="230" cy="230"/>
              </a:xfrm>
            </p:grpSpPr>
            <p:sp>
              <p:nvSpPr>
                <p:cNvPr id="65804" name="AutoShape 267"/>
                <p:cNvSpPr>
                  <a:spLocks noChangeArrowheads="1"/>
                </p:cNvSpPr>
                <p:nvPr/>
              </p:nvSpPr>
              <p:spPr bwMode="auto">
                <a:xfrm>
                  <a:off x="2227" y="194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805" name="Text Box 268"/>
                <p:cNvSpPr txBox="1">
                  <a:spLocks noChangeArrowheads="1"/>
                </p:cNvSpPr>
                <p:nvPr/>
              </p:nvSpPr>
              <p:spPr bwMode="auto">
                <a:xfrm>
                  <a:off x="2227" y="199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82</a:t>
                  </a:r>
                </a:p>
              </p:txBody>
            </p:sp>
          </p:grpSp>
          <p:grpSp>
            <p:nvGrpSpPr>
              <p:cNvPr id="65806" name="Group 269"/>
              <p:cNvGrpSpPr>
                <a:grpSpLocks/>
              </p:cNvGrpSpPr>
              <p:nvPr/>
            </p:nvGrpSpPr>
            <p:grpSpPr bwMode="auto">
              <a:xfrm>
                <a:off x="1997" y="1947"/>
                <a:ext cx="230" cy="230"/>
                <a:chOff x="1997" y="1947"/>
                <a:chExt cx="230" cy="230"/>
              </a:xfrm>
            </p:grpSpPr>
            <p:sp>
              <p:nvSpPr>
                <p:cNvPr id="65807" name="AutoShape 270"/>
                <p:cNvSpPr>
                  <a:spLocks noChangeArrowheads="1"/>
                </p:cNvSpPr>
                <p:nvPr/>
              </p:nvSpPr>
              <p:spPr bwMode="auto">
                <a:xfrm>
                  <a:off x="1997" y="194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808" name="Text Box 271"/>
                <p:cNvSpPr txBox="1">
                  <a:spLocks noChangeArrowheads="1"/>
                </p:cNvSpPr>
                <p:nvPr/>
              </p:nvSpPr>
              <p:spPr bwMode="auto">
                <a:xfrm>
                  <a:off x="1997" y="199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80</a:t>
                  </a:r>
                </a:p>
              </p:txBody>
            </p:sp>
          </p:grpSp>
          <p:grpSp>
            <p:nvGrpSpPr>
              <p:cNvPr id="65809" name="Group 272"/>
              <p:cNvGrpSpPr>
                <a:grpSpLocks/>
              </p:cNvGrpSpPr>
              <p:nvPr/>
            </p:nvGrpSpPr>
            <p:grpSpPr bwMode="auto">
              <a:xfrm>
                <a:off x="4067" y="1717"/>
                <a:ext cx="230" cy="230"/>
                <a:chOff x="4067" y="1717"/>
                <a:chExt cx="230" cy="230"/>
              </a:xfrm>
            </p:grpSpPr>
            <p:sp>
              <p:nvSpPr>
                <p:cNvPr id="65810" name="AutoShape 273"/>
                <p:cNvSpPr>
                  <a:spLocks noChangeArrowheads="1"/>
                </p:cNvSpPr>
                <p:nvPr/>
              </p:nvSpPr>
              <p:spPr bwMode="auto">
                <a:xfrm>
                  <a:off x="4067" y="171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811" name="Text Box 274"/>
                <p:cNvSpPr txBox="1">
                  <a:spLocks noChangeArrowheads="1"/>
                </p:cNvSpPr>
                <p:nvPr/>
              </p:nvSpPr>
              <p:spPr bwMode="auto">
                <a:xfrm>
                  <a:off x="4067" y="176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5812" name="Group 275"/>
              <p:cNvGrpSpPr>
                <a:grpSpLocks/>
              </p:cNvGrpSpPr>
              <p:nvPr/>
            </p:nvGrpSpPr>
            <p:grpSpPr bwMode="auto">
              <a:xfrm>
                <a:off x="3837" y="1717"/>
                <a:ext cx="230" cy="230"/>
                <a:chOff x="3837" y="1717"/>
                <a:chExt cx="230" cy="230"/>
              </a:xfrm>
            </p:grpSpPr>
            <p:sp>
              <p:nvSpPr>
                <p:cNvPr id="65813" name="AutoShape 276"/>
                <p:cNvSpPr>
                  <a:spLocks noChangeArrowheads="1"/>
                </p:cNvSpPr>
                <p:nvPr/>
              </p:nvSpPr>
              <p:spPr bwMode="auto">
                <a:xfrm>
                  <a:off x="3837" y="171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814" name="Text Box 277"/>
                <p:cNvSpPr txBox="1">
                  <a:spLocks noChangeArrowheads="1"/>
                </p:cNvSpPr>
                <p:nvPr/>
              </p:nvSpPr>
              <p:spPr bwMode="auto">
                <a:xfrm>
                  <a:off x="3837" y="176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5815" name="Group 278"/>
              <p:cNvGrpSpPr>
                <a:grpSpLocks/>
              </p:cNvGrpSpPr>
              <p:nvPr/>
            </p:nvGrpSpPr>
            <p:grpSpPr bwMode="auto">
              <a:xfrm>
                <a:off x="3607" y="1717"/>
                <a:ext cx="230" cy="230"/>
                <a:chOff x="3607" y="1717"/>
                <a:chExt cx="230" cy="230"/>
              </a:xfrm>
            </p:grpSpPr>
            <p:sp>
              <p:nvSpPr>
                <p:cNvPr id="65816" name="AutoShape 279"/>
                <p:cNvSpPr>
                  <a:spLocks noChangeArrowheads="1"/>
                </p:cNvSpPr>
                <p:nvPr/>
              </p:nvSpPr>
              <p:spPr bwMode="auto">
                <a:xfrm>
                  <a:off x="3607" y="171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817" name="Text Box 280"/>
                <p:cNvSpPr txBox="1">
                  <a:spLocks noChangeArrowheads="1"/>
                </p:cNvSpPr>
                <p:nvPr/>
              </p:nvSpPr>
              <p:spPr bwMode="auto">
                <a:xfrm>
                  <a:off x="3607" y="176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86</a:t>
                  </a:r>
                </a:p>
              </p:txBody>
            </p:sp>
          </p:grpSp>
          <p:grpSp>
            <p:nvGrpSpPr>
              <p:cNvPr id="65818" name="Group 281"/>
              <p:cNvGrpSpPr>
                <a:grpSpLocks/>
              </p:cNvGrpSpPr>
              <p:nvPr/>
            </p:nvGrpSpPr>
            <p:grpSpPr bwMode="auto">
              <a:xfrm>
                <a:off x="3377" y="1717"/>
                <a:ext cx="230" cy="230"/>
                <a:chOff x="3377" y="1717"/>
                <a:chExt cx="230" cy="230"/>
              </a:xfrm>
            </p:grpSpPr>
            <p:sp>
              <p:nvSpPr>
                <p:cNvPr id="65819" name="AutoShape 282"/>
                <p:cNvSpPr>
                  <a:spLocks noChangeArrowheads="1"/>
                </p:cNvSpPr>
                <p:nvPr/>
              </p:nvSpPr>
              <p:spPr bwMode="auto">
                <a:xfrm>
                  <a:off x="3377" y="171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820" name="Text Box 283"/>
                <p:cNvSpPr txBox="1">
                  <a:spLocks noChangeArrowheads="1"/>
                </p:cNvSpPr>
                <p:nvPr/>
              </p:nvSpPr>
              <p:spPr bwMode="auto">
                <a:xfrm>
                  <a:off x="3377" y="176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5821" name="Group 284"/>
              <p:cNvGrpSpPr>
                <a:grpSpLocks/>
              </p:cNvGrpSpPr>
              <p:nvPr/>
            </p:nvGrpSpPr>
            <p:grpSpPr bwMode="auto">
              <a:xfrm>
                <a:off x="3147" y="1717"/>
                <a:ext cx="230" cy="230"/>
                <a:chOff x="3147" y="1717"/>
                <a:chExt cx="230" cy="230"/>
              </a:xfrm>
            </p:grpSpPr>
            <p:sp>
              <p:nvSpPr>
                <p:cNvPr id="65822" name="AutoShape 285"/>
                <p:cNvSpPr>
                  <a:spLocks noChangeArrowheads="1"/>
                </p:cNvSpPr>
                <p:nvPr/>
              </p:nvSpPr>
              <p:spPr bwMode="auto">
                <a:xfrm>
                  <a:off x="3147" y="171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823" name="Text Box 286"/>
                <p:cNvSpPr txBox="1">
                  <a:spLocks noChangeArrowheads="1"/>
                </p:cNvSpPr>
                <p:nvPr/>
              </p:nvSpPr>
              <p:spPr bwMode="auto">
                <a:xfrm>
                  <a:off x="3147" y="176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77</a:t>
                  </a:r>
                </a:p>
              </p:txBody>
            </p:sp>
          </p:grpSp>
          <p:grpSp>
            <p:nvGrpSpPr>
              <p:cNvPr id="65824" name="Group 287"/>
              <p:cNvGrpSpPr>
                <a:grpSpLocks/>
              </p:cNvGrpSpPr>
              <p:nvPr/>
            </p:nvGrpSpPr>
            <p:grpSpPr bwMode="auto">
              <a:xfrm>
                <a:off x="2917" y="1717"/>
                <a:ext cx="230" cy="230"/>
                <a:chOff x="2917" y="1717"/>
                <a:chExt cx="230" cy="230"/>
              </a:xfrm>
            </p:grpSpPr>
            <p:sp>
              <p:nvSpPr>
                <p:cNvPr id="65825" name="AutoShape 288"/>
                <p:cNvSpPr>
                  <a:spLocks noChangeArrowheads="1"/>
                </p:cNvSpPr>
                <p:nvPr/>
              </p:nvSpPr>
              <p:spPr bwMode="auto">
                <a:xfrm>
                  <a:off x="2917" y="171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826" name="Text Box 289"/>
                <p:cNvSpPr txBox="1">
                  <a:spLocks noChangeArrowheads="1"/>
                </p:cNvSpPr>
                <p:nvPr/>
              </p:nvSpPr>
              <p:spPr bwMode="auto">
                <a:xfrm>
                  <a:off x="2917" y="176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59</a:t>
                  </a:r>
                </a:p>
              </p:txBody>
            </p:sp>
          </p:grpSp>
          <p:grpSp>
            <p:nvGrpSpPr>
              <p:cNvPr id="65827" name="Group 290"/>
              <p:cNvGrpSpPr>
                <a:grpSpLocks/>
              </p:cNvGrpSpPr>
              <p:nvPr/>
            </p:nvGrpSpPr>
            <p:grpSpPr bwMode="auto">
              <a:xfrm>
                <a:off x="2687" y="1717"/>
                <a:ext cx="230" cy="230"/>
                <a:chOff x="2687" y="1717"/>
                <a:chExt cx="230" cy="230"/>
              </a:xfrm>
            </p:grpSpPr>
            <p:sp>
              <p:nvSpPr>
                <p:cNvPr id="65828" name="AutoShape 291"/>
                <p:cNvSpPr>
                  <a:spLocks noChangeArrowheads="1"/>
                </p:cNvSpPr>
                <p:nvPr/>
              </p:nvSpPr>
              <p:spPr bwMode="auto">
                <a:xfrm>
                  <a:off x="2687" y="171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829" name="Text Box 292"/>
                <p:cNvSpPr txBox="1">
                  <a:spLocks noChangeArrowheads="1"/>
                </p:cNvSpPr>
                <p:nvPr/>
              </p:nvSpPr>
              <p:spPr bwMode="auto">
                <a:xfrm>
                  <a:off x="2687" y="176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38</a:t>
                  </a:r>
                </a:p>
              </p:txBody>
            </p:sp>
          </p:grpSp>
          <p:grpSp>
            <p:nvGrpSpPr>
              <p:cNvPr id="65830" name="Group 293"/>
              <p:cNvGrpSpPr>
                <a:grpSpLocks/>
              </p:cNvGrpSpPr>
              <p:nvPr/>
            </p:nvGrpSpPr>
            <p:grpSpPr bwMode="auto">
              <a:xfrm>
                <a:off x="2457" y="1717"/>
                <a:ext cx="230" cy="230"/>
                <a:chOff x="2457" y="1717"/>
                <a:chExt cx="230" cy="230"/>
              </a:xfrm>
            </p:grpSpPr>
            <p:sp>
              <p:nvSpPr>
                <p:cNvPr id="65831" name="AutoShape 294"/>
                <p:cNvSpPr>
                  <a:spLocks noChangeArrowheads="1"/>
                </p:cNvSpPr>
                <p:nvPr/>
              </p:nvSpPr>
              <p:spPr bwMode="auto">
                <a:xfrm>
                  <a:off x="2457" y="171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832" name="Text Box 295"/>
                <p:cNvSpPr txBox="1">
                  <a:spLocks noChangeArrowheads="1"/>
                </p:cNvSpPr>
                <p:nvPr/>
              </p:nvSpPr>
              <p:spPr bwMode="auto">
                <a:xfrm>
                  <a:off x="2457" y="176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45</a:t>
                  </a:r>
                </a:p>
              </p:txBody>
            </p:sp>
          </p:grpSp>
          <p:grpSp>
            <p:nvGrpSpPr>
              <p:cNvPr id="65833" name="Group 296"/>
              <p:cNvGrpSpPr>
                <a:grpSpLocks/>
              </p:cNvGrpSpPr>
              <p:nvPr/>
            </p:nvGrpSpPr>
            <p:grpSpPr bwMode="auto">
              <a:xfrm>
                <a:off x="2227" y="1717"/>
                <a:ext cx="230" cy="230"/>
                <a:chOff x="2227" y="1717"/>
                <a:chExt cx="230" cy="230"/>
              </a:xfrm>
            </p:grpSpPr>
            <p:sp>
              <p:nvSpPr>
                <p:cNvPr id="65834" name="AutoShape 297"/>
                <p:cNvSpPr>
                  <a:spLocks noChangeArrowheads="1"/>
                </p:cNvSpPr>
                <p:nvPr/>
              </p:nvSpPr>
              <p:spPr bwMode="auto">
                <a:xfrm>
                  <a:off x="2227" y="171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835" name="Text Box 298"/>
                <p:cNvSpPr txBox="1">
                  <a:spLocks noChangeArrowheads="1"/>
                </p:cNvSpPr>
                <p:nvPr/>
              </p:nvSpPr>
              <p:spPr bwMode="auto">
                <a:xfrm>
                  <a:off x="2227" y="176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77</a:t>
                  </a:r>
                </a:p>
              </p:txBody>
            </p:sp>
          </p:grpSp>
          <p:grpSp>
            <p:nvGrpSpPr>
              <p:cNvPr id="65836" name="Group 299"/>
              <p:cNvGrpSpPr>
                <a:grpSpLocks/>
              </p:cNvGrpSpPr>
              <p:nvPr/>
            </p:nvGrpSpPr>
            <p:grpSpPr bwMode="auto">
              <a:xfrm>
                <a:off x="1997" y="1717"/>
                <a:ext cx="230" cy="230"/>
                <a:chOff x="1997" y="1717"/>
                <a:chExt cx="230" cy="230"/>
              </a:xfrm>
            </p:grpSpPr>
            <p:sp>
              <p:nvSpPr>
                <p:cNvPr id="65837" name="AutoShape 300"/>
                <p:cNvSpPr>
                  <a:spLocks noChangeArrowheads="1"/>
                </p:cNvSpPr>
                <p:nvPr/>
              </p:nvSpPr>
              <p:spPr bwMode="auto">
                <a:xfrm>
                  <a:off x="1997" y="171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838" name="Text Box 301"/>
                <p:cNvSpPr txBox="1">
                  <a:spLocks noChangeArrowheads="1"/>
                </p:cNvSpPr>
                <p:nvPr/>
              </p:nvSpPr>
              <p:spPr bwMode="auto">
                <a:xfrm>
                  <a:off x="1997" y="176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5839" name="Group 302"/>
              <p:cNvGrpSpPr>
                <a:grpSpLocks/>
              </p:cNvGrpSpPr>
              <p:nvPr/>
            </p:nvGrpSpPr>
            <p:grpSpPr bwMode="auto">
              <a:xfrm>
                <a:off x="4067" y="1487"/>
                <a:ext cx="230" cy="230"/>
                <a:chOff x="4067" y="1487"/>
                <a:chExt cx="230" cy="230"/>
              </a:xfrm>
            </p:grpSpPr>
            <p:sp>
              <p:nvSpPr>
                <p:cNvPr id="65840" name="AutoShape 303"/>
                <p:cNvSpPr>
                  <a:spLocks noChangeArrowheads="1"/>
                </p:cNvSpPr>
                <p:nvPr/>
              </p:nvSpPr>
              <p:spPr bwMode="auto">
                <a:xfrm>
                  <a:off x="4067" y="148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841" name="Text Box 304"/>
                <p:cNvSpPr txBox="1">
                  <a:spLocks noChangeArrowheads="1"/>
                </p:cNvSpPr>
                <p:nvPr/>
              </p:nvSpPr>
              <p:spPr bwMode="auto">
                <a:xfrm>
                  <a:off x="4067" y="153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87</a:t>
                  </a:r>
                </a:p>
              </p:txBody>
            </p:sp>
          </p:grpSp>
          <p:grpSp>
            <p:nvGrpSpPr>
              <p:cNvPr id="65842" name="Group 305"/>
              <p:cNvGrpSpPr>
                <a:grpSpLocks/>
              </p:cNvGrpSpPr>
              <p:nvPr/>
            </p:nvGrpSpPr>
            <p:grpSpPr bwMode="auto">
              <a:xfrm>
                <a:off x="3837" y="1487"/>
                <a:ext cx="230" cy="230"/>
                <a:chOff x="3837" y="1487"/>
                <a:chExt cx="230" cy="230"/>
              </a:xfrm>
            </p:grpSpPr>
            <p:sp>
              <p:nvSpPr>
                <p:cNvPr id="65843" name="AutoShape 306"/>
                <p:cNvSpPr>
                  <a:spLocks noChangeArrowheads="1"/>
                </p:cNvSpPr>
                <p:nvPr/>
              </p:nvSpPr>
              <p:spPr bwMode="auto">
                <a:xfrm>
                  <a:off x="3837" y="148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844" name="Text Box 307"/>
                <p:cNvSpPr txBox="1">
                  <a:spLocks noChangeArrowheads="1"/>
                </p:cNvSpPr>
                <p:nvPr/>
              </p:nvSpPr>
              <p:spPr bwMode="auto">
                <a:xfrm>
                  <a:off x="3837" y="153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91</a:t>
                  </a:r>
                </a:p>
              </p:txBody>
            </p:sp>
          </p:grpSp>
          <p:grpSp>
            <p:nvGrpSpPr>
              <p:cNvPr id="65845" name="Group 308"/>
              <p:cNvGrpSpPr>
                <a:grpSpLocks/>
              </p:cNvGrpSpPr>
              <p:nvPr/>
            </p:nvGrpSpPr>
            <p:grpSpPr bwMode="auto">
              <a:xfrm>
                <a:off x="3607" y="1487"/>
                <a:ext cx="230" cy="230"/>
                <a:chOff x="3607" y="1487"/>
                <a:chExt cx="230" cy="230"/>
              </a:xfrm>
            </p:grpSpPr>
            <p:sp>
              <p:nvSpPr>
                <p:cNvPr id="65846" name="AutoShape 309"/>
                <p:cNvSpPr>
                  <a:spLocks noChangeArrowheads="1"/>
                </p:cNvSpPr>
                <p:nvPr/>
              </p:nvSpPr>
              <p:spPr bwMode="auto">
                <a:xfrm>
                  <a:off x="3607" y="148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847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3607" y="153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88</a:t>
                  </a:r>
                </a:p>
              </p:txBody>
            </p:sp>
          </p:grpSp>
          <p:grpSp>
            <p:nvGrpSpPr>
              <p:cNvPr id="65848" name="Group 311"/>
              <p:cNvGrpSpPr>
                <a:grpSpLocks/>
              </p:cNvGrpSpPr>
              <p:nvPr/>
            </p:nvGrpSpPr>
            <p:grpSpPr bwMode="auto">
              <a:xfrm>
                <a:off x="3377" y="1487"/>
                <a:ext cx="230" cy="230"/>
                <a:chOff x="3377" y="1487"/>
                <a:chExt cx="230" cy="230"/>
              </a:xfrm>
            </p:grpSpPr>
            <p:sp>
              <p:nvSpPr>
                <p:cNvPr id="65849" name="AutoShape 312"/>
                <p:cNvSpPr>
                  <a:spLocks noChangeArrowheads="1"/>
                </p:cNvSpPr>
                <p:nvPr/>
              </p:nvSpPr>
              <p:spPr bwMode="auto">
                <a:xfrm>
                  <a:off x="3377" y="148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850" name="Text Box 313"/>
                <p:cNvSpPr txBox="1">
                  <a:spLocks noChangeArrowheads="1"/>
                </p:cNvSpPr>
                <p:nvPr/>
              </p:nvSpPr>
              <p:spPr bwMode="auto">
                <a:xfrm>
                  <a:off x="3377" y="153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81</a:t>
                  </a:r>
                </a:p>
              </p:txBody>
            </p:sp>
          </p:grpSp>
          <p:grpSp>
            <p:nvGrpSpPr>
              <p:cNvPr id="65851" name="Group 314"/>
              <p:cNvGrpSpPr>
                <a:grpSpLocks/>
              </p:cNvGrpSpPr>
              <p:nvPr/>
            </p:nvGrpSpPr>
            <p:grpSpPr bwMode="auto">
              <a:xfrm>
                <a:off x="3147" y="1487"/>
                <a:ext cx="230" cy="230"/>
                <a:chOff x="3147" y="1487"/>
                <a:chExt cx="230" cy="230"/>
              </a:xfrm>
            </p:grpSpPr>
            <p:sp>
              <p:nvSpPr>
                <p:cNvPr id="65852" name="AutoShape 315"/>
                <p:cNvSpPr>
                  <a:spLocks noChangeArrowheads="1"/>
                </p:cNvSpPr>
                <p:nvPr/>
              </p:nvSpPr>
              <p:spPr bwMode="auto">
                <a:xfrm>
                  <a:off x="3147" y="148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853" name="Text Box 316"/>
                <p:cNvSpPr txBox="1">
                  <a:spLocks noChangeArrowheads="1"/>
                </p:cNvSpPr>
                <p:nvPr/>
              </p:nvSpPr>
              <p:spPr bwMode="auto">
                <a:xfrm>
                  <a:off x="3147" y="153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5854" name="Group 317"/>
              <p:cNvGrpSpPr>
                <a:grpSpLocks/>
              </p:cNvGrpSpPr>
              <p:nvPr/>
            </p:nvGrpSpPr>
            <p:grpSpPr bwMode="auto">
              <a:xfrm>
                <a:off x="2917" y="1487"/>
                <a:ext cx="230" cy="230"/>
                <a:chOff x="2917" y="1487"/>
                <a:chExt cx="230" cy="230"/>
              </a:xfrm>
            </p:grpSpPr>
            <p:sp>
              <p:nvSpPr>
                <p:cNvPr id="65855" name="AutoShape 318"/>
                <p:cNvSpPr>
                  <a:spLocks noChangeArrowheads="1"/>
                </p:cNvSpPr>
                <p:nvPr/>
              </p:nvSpPr>
              <p:spPr bwMode="auto">
                <a:xfrm>
                  <a:off x="2917" y="148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856" name="Text Box 319"/>
                <p:cNvSpPr txBox="1">
                  <a:spLocks noChangeArrowheads="1"/>
                </p:cNvSpPr>
                <p:nvPr/>
              </p:nvSpPr>
              <p:spPr bwMode="auto">
                <a:xfrm>
                  <a:off x="2917" y="153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5857" name="Group 320"/>
              <p:cNvGrpSpPr>
                <a:grpSpLocks/>
              </p:cNvGrpSpPr>
              <p:nvPr/>
            </p:nvGrpSpPr>
            <p:grpSpPr bwMode="auto">
              <a:xfrm>
                <a:off x="2687" y="1487"/>
                <a:ext cx="230" cy="230"/>
                <a:chOff x="2687" y="1487"/>
                <a:chExt cx="230" cy="230"/>
              </a:xfrm>
            </p:grpSpPr>
            <p:sp>
              <p:nvSpPr>
                <p:cNvPr id="65858" name="AutoShape 321"/>
                <p:cNvSpPr>
                  <a:spLocks noChangeArrowheads="1"/>
                </p:cNvSpPr>
                <p:nvPr/>
              </p:nvSpPr>
              <p:spPr bwMode="auto">
                <a:xfrm>
                  <a:off x="2687" y="148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859" name="Text Box 322"/>
                <p:cNvSpPr txBox="1">
                  <a:spLocks noChangeArrowheads="1"/>
                </p:cNvSpPr>
                <p:nvPr/>
              </p:nvSpPr>
              <p:spPr bwMode="auto">
                <a:xfrm>
                  <a:off x="2687" y="153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64</a:t>
                  </a:r>
                </a:p>
              </p:txBody>
            </p:sp>
          </p:grpSp>
          <p:grpSp>
            <p:nvGrpSpPr>
              <p:cNvPr id="65860" name="Group 323"/>
              <p:cNvGrpSpPr>
                <a:grpSpLocks/>
              </p:cNvGrpSpPr>
              <p:nvPr/>
            </p:nvGrpSpPr>
            <p:grpSpPr bwMode="auto">
              <a:xfrm>
                <a:off x="2457" y="1487"/>
                <a:ext cx="230" cy="230"/>
                <a:chOff x="2457" y="1487"/>
                <a:chExt cx="230" cy="230"/>
              </a:xfrm>
            </p:grpSpPr>
            <p:sp>
              <p:nvSpPr>
                <p:cNvPr id="65861" name="AutoShape 324"/>
                <p:cNvSpPr>
                  <a:spLocks noChangeArrowheads="1"/>
                </p:cNvSpPr>
                <p:nvPr/>
              </p:nvSpPr>
              <p:spPr bwMode="auto">
                <a:xfrm>
                  <a:off x="2457" y="148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862" name="Text Box 325"/>
                <p:cNvSpPr txBox="1">
                  <a:spLocks noChangeArrowheads="1"/>
                </p:cNvSpPr>
                <p:nvPr/>
              </p:nvSpPr>
              <p:spPr bwMode="auto">
                <a:xfrm>
                  <a:off x="2457" y="153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41</a:t>
                  </a:r>
                </a:p>
              </p:txBody>
            </p:sp>
          </p:grpSp>
          <p:grpSp>
            <p:nvGrpSpPr>
              <p:cNvPr id="65863" name="Group 326"/>
              <p:cNvGrpSpPr>
                <a:grpSpLocks/>
              </p:cNvGrpSpPr>
              <p:nvPr/>
            </p:nvGrpSpPr>
            <p:grpSpPr bwMode="auto">
              <a:xfrm>
                <a:off x="2227" y="1487"/>
                <a:ext cx="230" cy="230"/>
                <a:chOff x="2227" y="1487"/>
                <a:chExt cx="230" cy="230"/>
              </a:xfrm>
            </p:grpSpPr>
            <p:sp>
              <p:nvSpPr>
                <p:cNvPr id="65864" name="AutoShape 327"/>
                <p:cNvSpPr>
                  <a:spLocks noChangeArrowheads="1"/>
                </p:cNvSpPr>
                <p:nvPr/>
              </p:nvSpPr>
              <p:spPr bwMode="auto">
                <a:xfrm>
                  <a:off x="2227" y="148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865" name="Text Box 328"/>
                <p:cNvSpPr txBox="1">
                  <a:spLocks noChangeArrowheads="1"/>
                </p:cNvSpPr>
                <p:nvPr/>
              </p:nvSpPr>
              <p:spPr bwMode="auto">
                <a:xfrm>
                  <a:off x="2227" y="153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53</a:t>
                  </a:r>
                </a:p>
              </p:txBody>
            </p:sp>
          </p:grpSp>
          <p:grpSp>
            <p:nvGrpSpPr>
              <p:cNvPr id="65866" name="Group 329"/>
              <p:cNvGrpSpPr>
                <a:grpSpLocks/>
              </p:cNvGrpSpPr>
              <p:nvPr/>
            </p:nvGrpSpPr>
            <p:grpSpPr bwMode="auto">
              <a:xfrm>
                <a:off x="1997" y="1487"/>
                <a:ext cx="230" cy="230"/>
                <a:chOff x="1997" y="1487"/>
                <a:chExt cx="230" cy="230"/>
              </a:xfrm>
            </p:grpSpPr>
            <p:sp>
              <p:nvSpPr>
                <p:cNvPr id="65867" name="AutoShape 330"/>
                <p:cNvSpPr>
                  <a:spLocks noChangeArrowheads="1"/>
                </p:cNvSpPr>
                <p:nvPr/>
              </p:nvSpPr>
              <p:spPr bwMode="auto">
                <a:xfrm>
                  <a:off x="1997" y="1487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400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868" name="Text Box 331"/>
                <p:cNvSpPr txBox="1">
                  <a:spLocks noChangeArrowheads="1"/>
                </p:cNvSpPr>
                <p:nvPr/>
              </p:nvSpPr>
              <p:spPr bwMode="auto">
                <a:xfrm>
                  <a:off x="1997" y="1533"/>
                  <a:ext cx="230" cy="138"/>
                </a:xfrm>
                <a:prstGeom prst="rect">
                  <a:avLst/>
                </a:prstGeom>
                <a:solidFill>
                  <a:srgbClr val="4000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70</a:t>
                  </a:r>
                </a:p>
              </p:txBody>
            </p:sp>
          </p:grpSp>
          <p:sp>
            <p:nvSpPr>
              <p:cNvPr id="65869" name="Line 332"/>
              <p:cNvSpPr>
                <a:spLocks noChangeShapeType="1"/>
              </p:cNvSpPr>
              <p:nvPr/>
            </p:nvSpPr>
            <p:spPr bwMode="auto">
              <a:xfrm>
                <a:off x="1997" y="1487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70" name="Line 333"/>
              <p:cNvSpPr>
                <a:spLocks noChangeShapeType="1"/>
              </p:cNvSpPr>
              <p:nvPr/>
            </p:nvSpPr>
            <p:spPr bwMode="auto">
              <a:xfrm>
                <a:off x="1997" y="4017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71" name="Line 334"/>
              <p:cNvSpPr>
                <a:spLocks noChangeShapeType="1"/>
              </p:cNvSpPr>
              <p:nvPr/>
            </p:nvSpPr>
            <p:spPr bwMode="auto">
              <a:xfrm>
                <a:off x="1997" y="1487"/>
                <a:ext cx="1" cy="253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72" name="Line 335"/>
              <p:cNvSpPr>
                <a:spLocks noChangeShapeType="1"/>
              </p:cNvSpPr>
              <p:nvPr/>
            </p:nvSpPr>
            <p:spPr bwMode="auto">
              <a:xfrm>
                <a:off x="4297" y="1487"/>
                <a:ext cx="1" cy="253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73" name="Line 336"/>
              <p:cNvSpPr>
                <a:spLocks noChangeShapeType="1"/>
              </p:cNvSpPr>
              <p:nvPr/>
            </p:nvSpPr>
            <p:spPr bwMode="auto">
              <a:xfrm>
                <a:off x="1997" y="1717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74" name="Line 337"/>
              <p:cNvSpPr>
                <a:spLocks noChangeShapeType="1"/>
              </p:cNvSpPr>
              <p:nvPr/>
            </p:nvSpPr>
            <p:spPr bwMode="auto">
              <a:xfrm>
                <a:off x="2227" y="1487"/>
                <a:ext cx="1" cy="253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75" name="Line 338"/>
              <p:cNvSpPr>
                <a:spLocks noChangeShapeType="1"/>
              </p:cNvSpPr>
              <p:nvPr/>
            </p:nvSpPr>
            <p:spPr bwMode="auto">
              <a:xfrm>
                <a:off x="2457" y="1487"/>
                <a:ext cx="1" cy="253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76" name="Line 339"/>
              <p:cNvSpPr>
                <a:spLocks noChangeShapeType="1"/>
              </p:cNvSpPr>
              <p:nvPr/>
            </p:nvSpPr>
            <p:spPr bwMode="auto">
              <a:xfrm>
                <a:off x="2687" y="1487"/>
                <a:ext cx="1" cy="253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77" name="Line 340"/>
              <p:cNvSpPr>
                <a:spLocks noChangeShapeType="1"/>
              </p:cNvSpPr>
              <p:nvPr/>
            </p:nvSpPr>
            <p:spPr bwMode="auto">
              <a:xfrm>
                <a:off x="2917" y="1487"/>
                <a:ext cx="1" cy="253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78" name="Line 341"/>
              <p:cNvSpPr>
                <a:spLocks noChangeShapeType="1"/>
              </p:cNvSpPr>
              <p:nvPr/>
            </p:nvSpPr>
            <p:spPr bwMode="auto">
              <a:xfrm>
                <a:off x="3147" y="1487"/>
                <a:ext cx="1" cy="253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79" name="Line 342"/>
              <p:cNvSpPr>
                <a:spLocks noChangeShapeType="1"/>
              </p:cNvSpPr>
              <p:nvPr/>
            </p:nvSpPr>
            <p:spPr bwMode="auto">
              <a:xfrm>
                <a:off x="3377" y="1487"/>
                <a:ext cx="1" cy="253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80" name="Line 343"/>
              <p:cNvSpPr>
                <a:spLocks noChangeShapeType="1"/>
              </p:cNvSpPr>
              <p:nvPr/>
            </p:nvSpPr>
            <p:spPr bwMode="auto">
              <a:xfrm>
                <a:off x="3607" y="1487"/>
                <a:ext cx="1" cy="253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81" name="Line 344"/>
              <p:cNvSpPr>
                <a:spLocks noChangeShapeType="1"/>
              </p:cNvSpPr>
              <p:nvPr/>
            </p:nvSpPr>
            <p:spPr bwMode="auto">
              <a:xfrm>
                <a:off x="3837" y="1487"/>
                <a:ext cx="1" cy="253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82" name="Line 345"/>
              <p:cNvSpPr>
                <a:spLocks noChangeShapeType="1"/>
              </p:cNvSpPr>
              <p:nvPr/>
            </p:nvSpPr>
            <p:spPr bwMode="auto">
              <a:xfrm>
                <a:off x="4067" y="1487"/>
                <a:ext cx="1" cy="253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83" name="Line 346"/>
              <p:cNvSpPr>
                <a:spLocks noChangeShapeType="1"/>
              </p:cNvSpPr>
              <p:nvPr/>
            </p:nvSpPr>
            <p:spPr bwMode="auto">
              <a:xfrm>
                <a:off x="1997" y="1947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84" name="Line 347"/>
              <p:cNvSpPr>
                <a:spLocks noChangeShapeType="1"/>
              </p:cNvSpPr>
              <p:nvPr/>
            </p:nvSpPr>
            <p:spPr bwMode="auto">
              <a:xfrm>
                <a:off x="1997" y="2177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85" name="Line 348"/>
              <p:cNvSpPr>
                <a:spLocks noChangeShapeType="1"/>
              </p:cNvSpPr>
              <p:nvPr/>
            </p:nvSpPr>
            <p:spPr bwMode="auto">
              <a:xfrm>
                <a:off x="1997" y="2407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86" name="Line 349"/>
              <p:cNvSpPr>
                <a:spLocks noChangeShapeType="1"/>
              </p:cNvSpPr>
              <p:nvPr/>
            </p:nvSpPr>
            <p:spPr bwMode="auto">
              <a:xfrm>
                <a:off x="1997" y="2637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87" name="Line 350"/>
              <p:cNvSpPr>
                <a:spLocks noChangeShapeType="1"/>
              </p:cNvSpPr>
              <p:nvPr/>
            </p:nvSpPr>
            <p:spPr bwMode="auto">
              <a:xfrm>
                <a:off x="1997" y="2866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88" name="Line 351"/>
              <p:cNvSpPr>
                <a:spLocks noChangeShapeType="1"/>
              </p:cNvSpPr>
              <p:nvPr/>
            </p:nvSpPr>
            <p:spPr bwMode="auto">
              <a:xfrm>
                <a:off x="1997" y="3097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89" name="Line 352"/>
              <p:cNvSpPr>
                <a:spLocks noChangeShapeType="1"/>
              </p:cNvSpPr>
              <p:nvPr/>
            </p:nvSpPr>
            <p:spPr bwMode="auto">
              <a:xfrm>
                <a:off x="1997" y="3327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90" name="Line 353"/>
              <p:cNvSpPr>
                <a:spLocks noChangeShapeType="1"/>
              </p:cNvSpPr>
              <p:nvPr/>
            </p:nvSpPr>
            <p:spPr bwMode="auto">
              <a:xfrm>
                <a:off x="1997" y="3556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91" name="Line 354"/>
              <p:cNvSpPr>
                <a:spLocks noChangeShapeType="1"/>
              </p:cNvSpPr>
              <p:nvPr/>
            </p:nvSpPr>
            <p:spPr bwMode="auto">
              <a:xfrm>
                <a:off x="1997" y="3786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893" name="Group 356"/>
            <p:cNvGrpSpPr>
              <a:grpSpLocks/>
            </p:cNvGrpSpPr>
            <p:nvPr/>
          </p:nvGrpSpPr>
          <p:grpSpPr bwMode="auto">
            <a:xfrm>
              <a:off x="2917825" y="2143125"/>
              <a:ext cx="3651250" cy="4016375"/>
              <a:chOff x="1838" y="1350"/>
              <a:chExt cx="2300" cy="2530"/>
            </a:xfrm>
          </p:grpSpPr>
          <p:grpSp>
            <p:nvGrpSpPr>
              <p:cNvPr id="65894" name="Group 357"/>
              <p:cNvGrpSpPr>
                <a:grpSpLocks/>
              </p:cNvGrpSpPr>
              <p:nvPr/>
            </p:nvGrpSpPr>
            <p:grpSpPr bwMode="auto">
              <a:xfrm>
                <a:off x="3908" y="3649"/>
                <a:ext cx="230" cy="230"/>
                <a:chOff x="3908" y="3649"/>
                <a:chExt cx="230" cy="230"/>
              </a:xfrm>
            </p:grpSpPr>
            <p:sp>
              <p:nvSpPr>
                <p:cNvPr id="65895" name="AutoShape 358"/>
                <p:cNvSpPr>
                  <a:spLocks noChangeArrowheads="1"/>
                </p:cNvSpPr>
                <p:nvPr/>
              </p:nvSpPr>
              <p:spPr bwMode="auto">
                <a:xfrm>
                  <a:off x="3908" y="364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896" name="Text Box 359"/>
                <p:cNvSpPr txBox="1">
                  <a:spLocks noChangeArrowheads="1"/>
                </p:cNvSpPr>
                <p:nvPr/>
              </p:nvSpPr>
              <p:spPr bwMode="auto">
                <a:xfrm>
                  <a:off x="3908" y="369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72</a:t>
                  </a:r>
                </a:p>
              </p:txBody>
            </p:sp>
          </p:grpSp>
          <p:grpSp>
            <p:nvGrpSpPr>
              <p:cNvPr id="65897" name="Group 360"/>
              <p:cNvGrpSpPr>
                <a:grpSpLocks/>
              </p:cNvGrpSpPr>
              <p:nvPr/>
            </p:nvGrpSpPr>
            <p:grpSpPr bwMode="auto">
              <a:xfrm>
                <a:off x="3678" y="3649"/>
                <a:ext cx="230" cy="230"/>
                <a:chOff x="3678" y="3649"/>
                <a:chExt cx="230" cy="230"/>
              </a:xfrm>
            </p:grpSpPr>
            <p:sp>
              <p:nvSpPr>
                <p:cNvPr id="65898" name="AutoShape 361"/>
                <p:cNvSpPr>
                  <a:spLocks noChangeArrowheads="1"/>
                </p:cNvSpPr>
                <p:nvPr/>
              </p:nvSpPr>
              <p:spPr bwMode="auto">
                <a:xfrm>
                  <a:off x="3678" y="364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899" name="Text Box 362"/>
                <p:cNvSpPr txBox="1">
                  <a:spLocks noChangeArrowheads="1"/>
                </p:cNvSpPr>
                <p:nvPr/>
              </p:nvSpPr>
              <p:spPr bwMode="auto">
                <a:xfrm>
                  <a:off x="3678" y="369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80</a:t>
                  </a:r>
                </a:p>
              </p:txBody>
            </p:sp>
          </p:grpSp>
          <p:grpSp>
            <p:nvGrpSpPr>
              <p:cNvPr id="65900" name="Group 363"/>
              <p:cNvGrpSpPr>
                <a:grpSpLocks/>
              </p:cNvGrpSpPr>
              <p:nvPr/>
            </p:nvGrpSpPr>
            <p:grpSpPr bwMode="auto">
              <a:xfrm>
                <a:off x="3448" y="3649"/>
                <a:ext cx="230" cy="230"/>
                <a:chOff x="3448" y="3649"/>
                <a:chExt cx="230" cy="230"/>
              </a:xfrm>
            </p:grpSpPr>
            <p:sp>
              <p:nvSpPr>
                <p:cNvPr id="65901" name="AutoShape 364"/>
                <p:cNvSpPr>
                  <a:spLocks noChangeArrowheads="1"/>
                </p:cNvSpPr>
                <p:nvPr/>
              </p:nvSpPr>
              <p:spPr bwMode="auto">
                <a:xfrm>
                  <a:off x="3448" y="364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02" name="Text Box 365"/>
                <p:cNvSpPr txBox="1">
                  <a:spLocks noChangeArrowheads="1"/>
                </p:cNvSpPr>
                <p:nvPr/>
              </p:nvSpPr>
              <p:spPr bwMode="auto">
                <a:xfrm>
                  <a:off x="3448" y="369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5903" name="Group 366"/>
              <p:cNvGrpSpPr>
                <a:grpSpLocks/>
              </p:cNvGrpSpPr>
              <p:nvPr/>
            </p:nvGrpSpPr>
            <p:grpSpPr bwMode="auto">
              <a:xfrm>
                <a:off x="3217" y="3649"/>
                <a:ext cx="230" cy="230"/>
                <a:chOff x="3217" y="3649"/>
                <a:chExt cx="230" cy="230"/>
              </a:xfrm>
            </p:grpSpPr>
            <p:sp>
              <p:nvSpPr>
                <p:cNvPr id="65904" name="AutoShape 367"/>
                <p:cNvSpPr>
                  <a:spLocks noChangeArrowheads="1"/>
                </p:cNvSpPr>
                <p:nvPr/>
              </p:nvSpPr>
              <p:spPr bwMode="auto">
                <a:xfrm>
                  <a:off x="3217" y="364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05" name="Text Box 368"/>
                <p:cNvSpPr txBox="1">
                  <a:spLocks noChangeArrowheads="1"/>
                </p:cNvSpPr>
                <p:nvPr/>
              </p:nvSpPr>
              <p:spPr bwMode="auto">
                <a:xfrm>
                  <a:off x="3217" y="369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92</a:t>
                  </a:r>
                </a:p>
              </p:txBody>
            </p:sp>
          </p:grpSp>
          <p:grpSp>
            <p:nvGrpSpPr>
              <p:cNvPr id="65906" name="Group 369"/>
              <p:cNvGrpSpPr>
                <a:grpSpLocks/>
              </p:cNvGrpSpPr>
              <p:nvPr/>
            </p:nvGrpSpPr>
            <p:grpSpPr bwMode="auto">
              <a:xfrm>
                <a:off x="2987" y="3649"/>
                <a:ext cx="230" cy="230"/>
                <a:chOff x="2987" y="3649"/>
                <a:chExt cx="230" cy="230"/>
              </a:xfrm>
            </p:grpSpPr>
            <p:sp>
              <p:nvSpPr>
                <p:cNvPr id="65907" name="AutoShape 370"/>
                <p:cNvSpPr>
                  <a:spLocks noChangeArrowheads="1"/>
                </p:cNvSpPr>
                <p:nvPr/>
              </p:nvSpPr>
              <p:spPr bwMode="auto">
                <a:xfrm>
                  <a:off x="2987" y="364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08" name="Text Box 371"/>
                <p:cNvSpPr txBox="1">
                  <a:spLocks noChangeArrowheads="1"/>
                </p:cNvSpPr>
                <p:nvPr/>
              </p:nvSpPr>
              <p:spPr bwMode="auto">
                <a:xfrm>
                  <a:off x="2987" y="369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97</a:t>
                  </a:r>
                </a:p>
              </p:txBody>
            </p:sp>
          </p:grpSp>
          <p:grpSp>
            <p:nvGrpSpPr>
              <p:cNvPr id="65909" name="Group 372"/>
              <p:cNvGrpSpPr>
                <a:grpSpLocks/>
              </p:cNvGrpSpPr>
              <p:nvPr/>
            </p:nvGrpSpPr>
            <p:grpSpPr bwMode="auto">
              <a:xfrm>
                <a:off x="2758" y="3649"/>
                <a:ext cx="230" cy="230"/>
                <a:chOff x="2758" y="3649"/>
                <a:chExt cx="230" cy="230"/>
              </a:xfrm>
            </p:grpSpPr>
            <p:sp>
              <p:nvSpPr>
                <p:cNvPr id="65910" name="AutoShape 373"/>
                <p:cNvSpPr>
                  <a:spLocks noChangeArrowheads="1"/>
                </p:cNvSpPr>
                <p:nvPr/>
              </p:nvSpPr>
              <p:spPr bwMode="auto">
                <a:xfrm>
                  <a:off x="2758" y="364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11" name="Text Box 374"/>
                <p:cNvSpPr txBox="1">
                  <a:spLocks noChangeArrowheads="1"/>
                </p:cNvSpPr>
                <p:nvPr/>
              </p:nvSpPr>
              <p:spPr bwMode="auto">
                <a:xfrm>
                  <a:off x="2758" y="369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94</a:t>
                  </a:r>
                </a:p>
              </p:txBody>
            </p:sp>
          </p:grpSp>
          <p:grpSp>
            <p:nvGrpSpPr>
              <p:cNvPr id="65912" name="Group 375"/>
              <p:cNvGrpSpPr>
                <a:grpSpLocks/>
              </p:cNvGrpSpPr>
              <p:nvPr/>
            </p:nvGrpSpPr>
            <p:grpSpPr bwMode="auto">
              <a:xfrm>
                <a:off x="2528" y="3649"/>
                <a:ext cx="230" cy="230"/>
                <a:chOff x="2528" y="3649"/>
                <a:chExt cx="230" cy="230"/>
              </a:xfrm>
            </p:grpSpPr>
            <p:sp>
              <p:nvSpPr>
                <p:cNvPr id="65913" name="AutoShape 376"/>
                <p:cNvSpPr>
                  <a:spLocks noChangeArrowheads="1"/>
                </p:cNvSpPr>
                <p:nvPr/>
              </p:nvSpPr>
              <p:spPr bwMode="auto">
                <a:xfrm>
                  <a:off x="2528" y="364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14" name="Text Box 377"/>
                <p:cNvSpPr txBox="1">
                  <a:spLocks noChangeArrowheads="1"/>
                </p:cNvSpPr>
                <p:nvPr/>
              </p:nvSpPr>
              <p:spPr bwMode="auto">
                <a:xfrm>
                  <a:off x="2528" y="369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5915" name="Group 378"/>
              <p:cNvGrpSpPr>
                <a:grpSpLocks/>
              </p:cNvGrpSpPr>
              <p:nvPr/>
            </p:nvGrpSpPr>
            <p:grpSpPr bwMode="auto">
              <a:xfrm>
                <a:off x="2297" y="3649"/>
                <a:ext cx="230" cy="230"/>
                <a:chOff x="2297" y="3649"/>
                <a:chExt cx="230" cy="230"/>
              </a:xfrm>
            </p:grpSpPr>
            <p:sp>
              <p:nvSpPr>
                <p:cNvPr id="65916" name="AutoShape 379"/>
                <p:cNvSpPr>
                  <a:spLocks noChangeArrowheads="1"/>
                </p:cNvSpPr>
                <p:nvPr/>
              </p:nvSpPr>
              <p:spPr bwMode="auto">
                <a:xfrm>
                  <a:off x="2297" y="364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17" name="Text Box 380"/>
                <p:cNvSpPr txBox="1">
                  <a:spLocks noChangeArrowheads="1"/>
                </p:cNvSpPr>
                <p:nvPr/>
              </p:nvSpPr>
              <p:spPr bwMode="auto">
                <a:xfrm>
                  <a:off x="2297" y="369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78</a:t>
                  </a:r>
                </a:p>
              </p:txBody>
            </p:sp>
          </p:grpSp>
          <p:grpSp>
            <p:nvGrpSpPr>
              <p:cNvPr id="65918" name="Group 381"/>
              <p:cNvGrpSpPr>
                <a:grpSpLocks/>
              </p:cNvGrpSpPr>
              <p:nvPr/>
            </p:nvGrpSpPr>
            <p:grpSpPr bwMode="auto">
              <a:xfrm>
                <a:off x="2067" y="3649"/>
                <a:ext cx="230" cy="230"/>
                <a:chOff x="2067" y="3649"/>
                <a:chExt cx="230" cy="230"/>
              </a:xfrm>
            </p:grpSpPr>
            <p:sp>
              <p:nvSpPr>
                <p:cNvPr id="65919" name="AutoShape 382"/>
                <p:cNvSpPr>
                  <a:spLocks noChangeArrowheads="1"/>
                </p:cNvSpPr>
                <p:nvPr/>
              </p:nvSpPr>
              <p:spPr bwMode="auto">
                <a:xfrm>
                  <a:off x="2067" y="364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20" name="Text Box 383"/>
                <p:cNvSpPr txBox="1">
                  <a:spLocks noChangeArrowheads="1"/>
                </p:cNvSpPr>
                <p:nvPr/>
              </p:nvSpPr>
              <p:spPr bwMode="auto">
                <a:xfrm>
                  <a:off x="2067" y="369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75</a:t>
                  </a:r>
                </a:p>
              </p:txBody>
            </p:sp>
          </p:grpSp>
          <p:grpSp>
            <p:nvGrpSpPr>
              <p:cNvPr id="65921" name="Group 384"/>
              <p:cNvGrpSpPr>
                <a:grpSpLocks/>
              </p:cNvGrpSpPr>
              <p:nvPr/>
            </p:nvGrpSpPr>
            <p:grpSpPr bwMode="auto">
              <a:xfrm>
                <a:off x="1838" y="3649"/>
                <a:ext cx="230" cy="230"/>
                <a:chOff x="1838" y="3649"/>
                <a:chExt cx="230" cy="230"/>
              </a:xfrm>
            </p:grpSpPr>
            <p:sp>
              <p:nvSpPr>
                <p:cNvPr id="65922" name="AutoShape 385"/>
                <p:cNvSpPr>
                  <a:spLocks noChangeArrowheads="1"/>
                </p:cNvSpPr>
                <p:nvPr/>
              </p:nvSpPr>
              <p:spPr bwMode="auto">
                <a:xfrm>
                  <a:off x="1838" y="364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23" name="Text Box 386"/>
                <p:cNvSpPr txBox="1">
                  <a:spLocks noChangeArrowheads="1"/>
                </p:cNvSpPr>
                <p:nvPr/>
              </p:nvSpPr>
              <p:spPr bwMode="auto">
                <a:xfrm>
                  <a:off x="1838" y="369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81</a:t>
                  </a:r>
                </a:p>
              </p:txBody>
            </p:sp>
          </p:grpSp>
          <p:grpSp>
            <p:nvGrpSpPr>
              <p:cNvPr id="65924" name="Group 387"/>
              <p:cNvGrpSpPr>
                <a:grpSpLocks/>
              </p:cNvGrpSpPr>
              <p:nvPr/>
            </p:nvGrpSpPr>
            <p:grpSpPr bwMode="auto">
              <a:xfrm>
                <a:off x="3908" y="3419"/>
                <a:ext cx="230" cy="230"/>
                <a:chOff x="3908" y="3419"/>
                <a:chExt cx="230" cy="230"/>
              </a:xfrm>
            </p:grpSpPr>
            <p:sp>
              <p:nvSpPr>
                <p:cNvPr id="65925" name="AutoShape 388"/>
                <p:cNvSpPr>
                  <a:spLocks noChangeArrowheads="1"/>
                </p:cNvSpPr>
                <p:nvPr/>
              </p:nvSpPr>
              <p:spPr bwMode="auto">
                <a:xfrm>
                  <a:off x="3908" y="341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26" name="Text Box 389"/>
                <p:cNvSpPr txBox="1">
                  <a:spLocks noChangeArrowheads="1"/>
                </p:cNvSpPr>
                <p:nvPr/>
              </p:nvSpPr>
              <p:spPr bwMode="auto">
                <a:xfrm>
                  <a:off x="3908" y="346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72</a:t>
                  </a:r>
                </a:p>
              </p:txBody>
            </p:sp>
          </p:grpSp>
          <p:grpSp>
            <p:nvGrpSpPr>
              <p:cNvPr id="65927" name="Group 390"/>
              <p:cNvGrpSpPr>
                <a:grpSpLocks/>
              </p:cNvGrpSpPr>
              <p:nvPr/>
            </p:nvGrpSpPr>
            <p:grpSpPr bwMode="auto">
              <a:xfrm>
                <a:off x="3678" y="3419"/>
                <a:ext cx="230" cy="230"/>
                <a:chOff x="3678" y="3419"/>
                <a:chExt cx="230" cy="230"/>
              </a:xfrm>
            </p:grpSpPr>
            <p:sp>
              <p:nvSpPr>
                <p:cNvPr id="65928" name="AutoShape 391"/>
                <p:cNvSpPr>
                  <a:spLocks noChangeArrowheads="1"/>
                </p:cNvSpPr>
                <p:nvPr/>
              </p:nvSpPr>
              <p:spPr bwMode="auto">
                <a:xfrm>
                  <a:off x="3678" y="341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29" name="Text Box 392"/>
                <p:cNvSpPr txBox="1">
                  <a:spLocks noChangeArrowheads="1"/>
                </p:cNvSpPr>
                <p:nvPr/>
              </p:nvSpPr>
              <p:spPr bwMode="auto">
                <a:xfrm>
                  <a:off x="3678" y="346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70</a:t>
                  </a:r>
                </a:p>
              </p:txBody>
            </p:sp>
          </p:grpSp>
          <p:grpSp>
            <p:nvGrpSpPr>
              <p:cNvPr id="65930" name="Group 393"/>
              <p:cNvGrpSpPr>
                <a:grpSpLocks/>
              </p:cNvGrpSpPr>
              <p:nvPr/>
            </p:nvGrpSpPr>
            <p:grpSpPr bwMode="auto">
              <a:xfrm>
                <a:off x="3448" y="3419"/>
                <a:ext cx="230" cy="230"/>
                <a:chOff x="3448" y="3419"/>
                <a:chExt cx="230" cy="230"/>
              </a:xfrm>
            </p:grpSpPr>
            <p:sp>
              <p:nvSpPr>
                <p:cNvPr id="65931" name="AutoShape 394"/>
                <p:cNvSpPr>
                  <a:spLocks noChangeArrowheads="1"/>
                </p:cNvSpPr>
                <p:nvPr/>
              </p:nvSpPr>
              <p:spPr bwMode="auto">
                <a:xfrm>
                  <a:off x="3448" y="341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32" name="Text Box 395"/>
                <p:cNvSpPr txBox="1">
                  <a:spLocks noChangeArrowheads="1"/>
                </p:cNvSpPr>
                <p:nvPr/>
              </p:nvSpPr>
              <p:spPr bwMode="auto">
                <a:xfrm>
                  <a:off x="3448" y="346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74</a:t>
                  </a:r>
                </a:p>
              </p:txBody>
            </p:sp>
          </p:grpSp>
          <p:grpSp>
            <p:nvGrpSpPr>
              <p:cNvPr id="65933" name="Group 396"/>
              <p:cNvGrpSpPr>
                <a:grpSpLocks/>
              </p:cNvGrpSpPr>
              <p:nvPr/>
            </p:nvGrpSpPr>
            <p:grpSpPr bwMode="auto">
              <a:xfrm>
                <a:off x="3217" y="3419"/>
                <a:ext cx="230" cy="230"/>
                <a:chOff x="3217" y="3419"/>
                <a:chExt cx="230" cy="230"/>
              </a:xfrm>
            </p:grpSpPr>
            <p:sp>
              <p:nvSpPr>
                <p:cNvPr id="65934" name="AutoShape 397"/>
                <p:cNvSpPr>
                  <a:spLocks noChangeArrowheads="1"/>
                </p:cNvSpPr>
                <p:nvPr/>
              </p:nvSpPr>
              <p:spPr bwMode="auto">
                <a:xfrm>
                  <a:off x="3217" y="341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35" name="Text Box 398"/>
                <p:cNvSpPr txBox="1">
                  <a:spLocks noChangeArrowheads="1"/>
                </p:cNvSpPr>
                <p:nvPr/>
              </p:nvSpPr>
              <p:spPr bwMode="auto">
                <a:xfrm>
                  <a:off x="3217" y="346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78</a:t>
                  </a:r>
                </a:p>
              </p:txBody>
            </p:sp>
          </p:grpSp>
          <p:grpSp>
            <p:nvGrpSpPr>
              <p:cNvPr id="65936" name="Group 399"/>
              <p:cNvGrpSpPr>
                <a:grpSpLocks/>
              </p:cNvGrpSpPr>
              <p:nvPr/>
            </p:nvGrpSpPr>
            <p:grpSpPr bwMode="auto">
              <a:xfrm>
                <a:off x="2987" y="3419"/>
                <a:ext cx="230" cy="230"/>
                <a:chOff x="2987" y="3419"/>
                <a:chExt cx="230" cy="230"/>
              </a:xfrm>
            </p:grpSpPr>
            <p:sp>
              <p:nvSpPr>
                <p:cNvPr id="65937" name="AutoShape 400"/>
                <p:cNvSpPr>
                  <a:spLocks noChangeArrowheads="1"/>
                </p:cNvSpPr>
                <p:nvPr/>
              </p:nvSpPr>
              <p:spPr bwMode="auto">
                <a:xfrm>
                  <a:off x="2987" y="341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38" name="Text Box 401"/>
                <p:cNvSpPr txBox="1">
                  <a:spLocks noChangeArrowheads="1"/>
                </p:cNvSpPr>
                <p:nvPr/>
              </p:nvSpPr>
              <p:spPr bwMode="auto">
                <a:xfrm>
                  <a:off x="2987" y="346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5939" name="Group 402"/>
              <p:cNvGrpSpPr>
                <a:grpSpLocks/>
              </p:cNvGrpSpPr>
              <p:nvPr/>
            </p:nvGrpSpPr>
            <p:grpSpPr bwMode="auto">
              <a:xfrm>
                <a:off x="2758" y="3419"/>
                <a:ext cx="230" cy="230"/>
                <a:chOff x="2758" y="3419"/>
                <a:chExt cx="230" cy="230"/>
              </a:xfrm>
            </p:grpSpPr>
            <p:sp>
              <p:nvSpPr>
                <p:cNvPr id="65940" name="AutoShape 403"/>
                <p:cNvSpPr>
                  <a:spLocks noChangeArrowheads="1"/>
                </p:cNvSpPr>
                <p:nvPr/>
              </p:nvSpPr>
              <p:spPr bwMode="auto">
                <a:xfrm>
                  <a:off x="2758" y="341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41" name="Text Box 404"/>
                <p:cNvSpPr txBox="1">
                  <a:spLocks noChangeArrowheads="1"/>
                </p:cNvSpPr>
                <p:nvPr/>
              </p:nvSpPr>
              <p:spPr bwMode="auto">
                <a:xfrm>
                  <a:off x="2758" y="346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93</a:t>
                  </a:r>
                </a:p>
              </p:txBody>
            </p:sp>
          </p:grpSp>
          <p:grpSp>
            <p:nvGrpSpPr>
              <p:cNvPr id="65942" name="Group 405"/>
              <p:cNvGrpSpPr>
                <a:grpSpLocks/>
              </p:cNvGrpSpPr>
              <p:nvPr/>
            </p:nvGrpSpPr>
            <p:grpSpPr bwMode="auto">
              <a:xfrm>
                <a:off x="2528" y="3419"/>
                <a:ext cx="230" cy="230"/>
                <a:chOff x="2528" y="3419"/>
                <a:chExt cx="230" cy="230"/>
              </a:xfrm>
            </p:grpSpPr>
            <p:sp>
              <p:nvSpPr>
                <p:cNvPr id="65943" name="AutoShape 406"/>
                <p:cNvSpPr>
                  <a:spLocks noChangeArrowheads="1"/>
                </p:cNvSpPr>
                <p:nvPr/>
              </p:nvSpPr>
              <p:spPr bwMode="auto">
                <a:xfrm>
                  <a:off x="2528" y="341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44" name="Text Box 407"/>
                <p:cNvSpPr txBox="1">
                  <a:spLocks noChangeArrowheads="1"/>
                </p:cNvSpPr>
                <p:nvPr/>
              </p:nvSpPr>
              <p:spPr bwMode="auto">
                <a:xfrm>
                  <a:off x="2528" y="346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97</a:t>
                  </a:r>
                </a:p>
              </p:txBody>
            </p:sp>
          </p:grpSp>
          <p:grpSp>
            <p:nvGrpSpPr>
              <p:cNvPr id="65945" name="Group 408"/>
              <p:cNvGrpSpPr>
                <a:grpSpLocks/>
              </p:cNvGrpSpPr>
              <p:nvPr/>
            </p:nvGrpSpPr>
            <p:grpSpPr bwMode="auto">
              <a:xfrm>
                <a:off x="2297" y="3419"/>
                <a:ext cx="230" cy="230"/>
                <a:chOff x="2297" y="3419"/>
                <a:chExt cx="230" cy="230"/>
              </a:xfrm>
            </p:grpSpPr>
            <p:sp>
              <p:nvSpPr>
                <p:cNvPr id="65946" name="AutoShape 409"/>
                <p:cNvSpPr>
                  <a:spLocks noChangeArrowheads="1"/>
                </p:cNvSpPr>
                <p:nvPr/>
              </p:nvSpPr>
              <p:spPr bwMode="auto">
                <a:xfrm>
                  <a:off x="2297" y="341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47" name="Text Box 410"/>
                <p:cNvSpPr txBox="1">
                  <a:spLocks noChangeArrowheads="1"/>
                </p:cNvSpPr>
                <p:nvPr/>
              </p:nvSpPr>
              <p:spPr bwMode="auto">
                <a:xfrm>
                  <a:off x="2297" y="346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88</a:t>
                  </a:r>
                </a:p>
              </p:txBody>
            </p:sp>
          </p:grpSp>
          <p:grpSp>
            <p:nvGrpSpPr>
              <p:cNvPr id="65948" name="Group 411"/>
              <p:cNvGrpSpPr>
                <a:grpSpLocks/>
              </p:cNvGrpSpPr>
              <p:nvPr/>
            </p:nvGrpSpPr>
            <p:grpSpPr bwMode="auto">
              <a:xfrm>
                <a:off x="2067" y="3419"/>
                <a:ext cx="230" cy="230"/>
                <a:chOff x="2067" y="3419"/>
                <a:chExt cx="230" cy="230"/>
              </a:xfrm>
            </p:grpSpPr>
            <p:sp>
              <p:nvSpPr>
                <p:cNvPr id="65949" name="AutoShape 412"/>
                <p:cNvSpPr>
                  <a:spLocks noChangeArrowheads="1"/>
                </p:cNvSpPr>
                <p:nvPr/>
              </p:nvSpPr>
              <p:spPr bwMode="auto">
                <a:xfrm>
                  <a:off x="2067" y="341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50" name="Text Box 413"/>
                <p:cNvSpPr txBox="1">
                  <a:spLocks noChangeArrowheads="1"/>
                </p:cNvSpPr>
                <p:nvPr/>
              </p:nvSpPr>
              <p:spPr bwMode="auto">
                <a:xfrm>
                  <a:off x="2067" y="346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81</a:t>
                  </a:r>
                </a:p>
              </p:txBody>
            </p:sp>
          </p:grpSp>
          <p:grpSp>
            <p:nvGrpSpPr>
              <p:cNvPr id="65951" name="Group 414"/>
              <p:cNvGrpSpPr>
                <a:grpSpLocks/>
              </p:cNvGrpSpPr>
              <p:nvPr/>
            </p:nvGrpSpPr>
            <p:grpSpPr bwMode="auto">
              <a:xfrm>
                <a:off x="1838" y="3419"/>
                <a:ext cx="230" cy="230"/>
                <a:chOff x="1838" y="3419"/>
                <a:chExt cx="230" cy="230"/>
              </a:xfrm>
            </p:grpSpPr>
            <p:sp>
              <p:nvSpPr>
                <p:cNvPr id="65952" name="AutoShape 415"/>
                <p:cNvSpPr>
                  <a:spLocks noChangeArrowheads="1"/>
                </p:cNvSpPr>
                <p:nvPr/>
              </p:nvSpPr>
              <p:spPr bwMode="auto">
                <a:xfrm>
                  <a:off x="1838" y="341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53" name="Text Box 416"/>
                <p:cNvSpPr txBox="1">
                  <a:spLocks noChangeArrowheads="1"/>
                </p:cNvSpPr>
                <p:nvPr/>
              </p:nvSpPr>
              <p:spPr bwMode="auto">
                <a:xfrm>
                  <a:off x="1838" y="346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5954" name="Group 417"/>
              <p:cNvGrpSpPr>
                <a:grpSpLocks/>
              </p:cNvGrpSpPr>
              <p:nvPr/>
            </p:nvGrpSpPr>
            <p:grpSpPr bwMode="auto">
              <a:xfrm>
                <a:off x="3908" y="3189"/>
                <a:ext cx="230" cy="230"/>
                <a:chOff x="3908" y="3189"/>
                <a:chExt cx="230" cy="230"/>
              </a:xfrm>
            </p:grpSpPr>
            <p:sp>
              <p:nvSpPr>
                <p:cNvPr id="65955" name="AutoShape 418"/>
                <p:cNvSpPr>
                  <a:spLocks noChangeArrowheads="1"/>
                </p:cNvSpPr>
                <p:nvPr/>
              </p:nvSpPr>
              <p:spPr bwMode="auto">
                <a:xfrm>
                  <a:off x="3908" y="318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56" name="Text Box 419"/>
                <p:cNvSpPr txBox="1">
                  <a:spLocks noChangeArrowheads="1"/>
                </p:cNvSpPr>
                <p:nvPr/>
              </p:nvSpPr>
              <p:spPr bwMode="auto">
                <a:xfrm>
                  <a:off x="3908" y="323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71</a:t>
                  </a:r>
                </a:p>
              </p:txBody>
            </p:sp>
          </p:grpSp>
          <p:grpSp>
            <p:nvGrpSpPr>
              <p:cNvPr id="65957" name="Group 420"/>
              <p:cNvGrpSpPr>
                <a:grpSpLocks/>
              </p:cNvGrpSpPr>
              <p:nvPr/>
            </p:nvGrpSpPr>
            <p:grpSpPr bwMode="auto">
              <a:xfrm>
                <a:off x="3678" y="3189"/>
                <a:ext cx="230" cy="230"/>
                <a:chOff x="3678" y="3189"/>
                <a:chExt cx="230" cy="230"/>
              </a:xfrm>
            </p:grpSpPr>
            <p:sp>
              <p:nvSpPr>
                <p:cNvPr id="65958" name="AutoShape 421"/>
                <p:cNvSpPr>
                  <a:spLocks noChangeArrowheads="1"/>
                </p:cNvSpPr>
                <p:nvPr/>
              </p:nvSpPr>
              <p:spPr bwMode="auto">
                <a:xfrm>
                  <a:off x="3678" y="318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59" name="Text Box 422"/>
                <p:cNvSpPr txBox="1">
                  <a:spLocks noChangeArrowheads="1"/>
                </p:cNvSpPr>
                <p:nvPr/>
              </p:nvSpPr>
              <p:spPr bwMode="auto">
                <a:xfrm>
                  <a:off x="3678" y="323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61</a:t>
                  </a:r>
                </a:p>
              </p:txBody>
            </p:sp>
          </p:grpSp>
          <p:grpSp>
            <p:nvGrpSpPr>
              <p:cNvPr id="65960" name="Group 423"/>
              <p:cNvGrpSpPr>
                <a:grpSpLocks/>
              </p:cNvGrpSpPr>
              <p:nvPr/>
            </p:nvGrpSpPr>
            <p:grpSpPr bwMode="auto">
              <a:xfrm>
                <a:off x="3448" y="3189"/>
                <a:ext cx="230" cy="230"/>
                <a:chOff x="3448" y="3189"/>
                <a:chExt cx="230" cy="230"/>
              </a:xfrm>
            </p:grpSpPr>
            <p:sp>
              <p:nvSpPr>
                <p:cNvPr id="65961" name="AutoShape 424"/>
                <p:cNvSpPr>
                  <a:spLocks noChangeArrowheads="1"/>
                </p:cNvSpPr>
                <p:nvPr/>
              </p:nvSpPr>
              <p:spPr bwMode="auto">
                <a:xfrm>
                  <a:off x="3448" y="318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62" name="Text Box 425"/>
                <p:cNvSpPr txBox="1">
                  <a:spLocks noChangeArrowheads="1"/>
                </p:cNvSpPr>
                <p:nvPr/>
              </p:nvSpPr>
              <p:spPr bwMode="auto">
                <a:xfrm>
                  <a:off x="3448" y="323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67</a:t>
                  </a:r>
                </a:p>
              </p:txBody>
            </p:sp>
          </p:grpSp>
          <p:grpSp>
            <p:nvGrpSpPr>
              <p:cNvPr id="65963" name="Group 426"/>
              <p:cNvGrpSpPr>
                <a:grpSpLocks/>
              </p:cNvGrpSpPr>
              <p:nvPr/>
            </p:nvGrpSpPr>
            <p:grpSpPr bwMode="auto">
              <a:xfrm>
                <a:off x="3217" y="3189"/>
                <a:ext cx="230" cy="230"/>
                <a:chOff x="3217" y="3189"/>
                <a:chExt cx="230" cy="230"/>
              </a:xfrm>
            </p:grpSpPr>
            <p:sp>
              <p:nvSpPr>
                <p:cNvPr id="65964" name="AutoShape 427"/>
                <p:cNvSpPr>
                  <a:spLocks noChangeArrowheads="1"/>
                </p:cNvSpPr>
                <p:nvPr/>
              </p:nvSpPr>
              <p:spPr bwMode="auto">
                <a:xfrm>
                  <a:off x="3217" y="318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65" name="Text Box 428"/>
                <p:cNvSpPr txBox="1">
                  <a:spLocks noChangeArrowheads="1"/>
                </p:cNvSpPr>
                <p:nvPr/>
              </p:nvSpPr>
              <p:spPr bwMode="auto">
                <a:xfrm>
                  <a:off x="3217" y="323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70</a:t>
                  </a:r>
                </a:p>
              </p:txBody>
            </p:sp>
          </p:grpSp>
          <p:grpSp>
            <p:nvGrpSpPr>
              <p:cNvPr id="65966" name="Group 429"/>
              <p:cNvGrpSpPr>
                <a:grpSpLocks/>
              </p:cNvGrpSpPr>
              <p:nvPr/>
            </p:nvGrpSpPr>
            <p:grpSpPr bwMode="auto">
              <a:xfrm>
                <a:off x="2987" y="3189"/>
                <a:ext cx="230" cy="230"/>
                <a:chOff x="2987" y="3189"/>
                <a:chExt cx="230" cy="230"/>
              </a:xfrm>
            </p:grpSpPr>
            <p:sp>
              <p:nvSpPr>
                <p:cNvPr id="65967" name="AutoShape 430"/>
                <p:cNvSpPr>
                  <a:spLocks noChangeArrowheads="1"/>
                </p:cNvSpPr>
                <p:nvPr/>
              </p:nvSpPr>
              <p:spPr bwMode="auto">
                <a:xfrm>
                  <a:off x="2987" y="318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68" name="Text Box 431"/>
                <p:cNvSpPr txBox="1">
                  <a:spLocks noChangeArrowheads="1"/>
                </p:cNvSpPr>
                <p:nvPr/>
              </p:nvSpPr>
              <p:spPr bwMode="auto">
                <a:xfrm>
                  <a:off x="2987" y="323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76</a:t>
                  </a:r>
                </a:p>
              </p:txBody>
            </p:sp>
          </p:grpSp>
          <p:grpSp>
            <p:nvGrpSpPr>
              <p:cNvPr id="65969" name="Group 432"/>
              <p:cNvGrpSpPr>
                <a:grpSpLocks/>
              </p:cNvGrpSpPr>
              <p:nvPr/>
            </p:nvGrpSpPr>
            <p:grpSpPr bwMode="auto">
              <a:xfrm>
                <a:off x="2758" y="3189"/>
                <a:ext cx="230" cy="230"/>
                <a:chOff x="2758" y="3189"/>
                <a:chExt cx="230" cy="230"/>
              </a:xfrm>
            </p:grpSpPr>
            <p:sp>
              <p:nvSpPr>
                <p:cNvPr id="65970" name="AutoShape 433"/>
                <p:cNvSpPr>
                  <a:spLocks noChangeArrowheads="1"/>
                </p:cNvSpPr>
                <p:nvPr/>
              </p:nvSpPr>
              <p:spPr bwMode="auto">
                <a:xfrm>
                  <a:off x="2758" y="318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71" name="Text Box 434"/>
                <p:cNvSpPr txBox="1">
                  <a:spLocks noChangeArrowheads="1"/>
                </p:cNvSpPr>
                <p:nvPr/>
              </p:nvSpPr>
              <p:spPr bwMode="auto">
                <a:xfrm>
                  <a:off x="2758" y="323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82</a:t>
                  </a:r>
                </a:p>
              </p:txBody>
            </p:sp>
          </p:grpSp>
          <p:grpSp>
            <p:nvGrpSpPr>
              <p:cNvPr id="65972" name="Group 435"/>
              <p:cNvGrpSpPr>
                <a:grpSpLocks/>
              </p:cNvGrpSpPr>
              <p:nvPr/>
            </p:nvGrpSpPr>
            <p:grpSpPr bwMode="auto">
              <a:xfrm>
                <a:off x="2528" y="3189"/>
                <a:ext cx="230" cy="230"/>
                <a:chOff x="2528" y="3189"/>
                <a:chExt cx="230" cy="230"/>
              </a:xfrm>
            </p:grpSpPr>
            <p:sp>
              <p:nvSpPr>
                <p:cNvPr id="65973" name="AutoShape 436"/>
                <p:cNvSpPr>
                  <a:spLocks noChangeArrowheads="1"/>
                </p:cNvSpPr>
                <p:nvPr/>
              </p:nvSpPr>
              <p:spPr bwMode="auto">
                <a:xfrm>
                  <a:off x="2528" y="318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74" name="Text Box 437"/>
                <p:cNvSpPr txBox="1">
                  <a:spLocks noChangeArrowheads="1"/>
                </p:cNvSpPr>
                <p:nvPr/>
              </p:nvSpPr>
              <p:spPr bwMode="auto">
                <a:xfrm>
                  <a:off x="2528" y="323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90</a:t>
                  </a:r>
                </a:p>
              </p:txBody>
            </p:sp>
          </p:grpSp>
          <p:grpSp>
            <p:nvGrpSpPr>
              <p:cNvPr id="65975" name="Group 438"/>
              <p:cNvGrpSpPr>
                <a:grpSpLocks/>
              </p:cNvGrpSpPr>
              <p:nvPr/>
            </p:nvGrpSpPr>
            <p:grpSpPr bwMode="auto">
              <a:xfrm>
                <a:off x="2297" y="3189"/>
                <a:ext cx="230" cy="230"/>
                <a:chOff x="2297" y="3189"/>
                <a:chExt cx="230" cy="230"/>
              </a:xfrm>
            </p:grpSpPr>
            <p:sp>
              <p:nvSpPr>
                <p:cNvPr id="65976" name="AutoShape 439"/>
                <p:cNvSpPr>
                  <a:spLocks noChangeArrowheads="1"/>
                </p:cNvSpPr>
                <p:nvPr/>
              </p:nvSpPr>
              <p:spPr bwMode="auto">
                <a:xfrm>
                  <a:off x="2297" y="318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77" name="Text Box 440"/>
                <p:cNvSpPr txBox="1">
                  <a:spLocks noChangeArrowheads="1"/>
                </p:cNvSpPr>
                <p:nvPr/>
              </p:nvSpPr>
              <p:spPr bwMode="auto">
                <a:xfrm>
                  <a:off x="2297" y="323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97</a:t>
                  </a:r>
                </a:p>
              </p:txBody>
            </p:sp>
          </p:grpSp>
          <p:grpSp>
            <p:nvGrpSpPr>
              <p:cNvPr id="65978" name="Group 441"/>
              <p:cNvGrpSpPr>
                <a:grpSpLocks/>
              </p:cNvGrpSpPr>
              <p:nvPr/>
            </p:nvGrpSpPr>
            <p:grpSpPr bwMode="auto">
              <a:xfrm>
                <a:off x="2067" y="3189"/>
                <a:ext cx="230" cy="230"/>
                <a:chOff x="2067" y="3189"/>
                <a:chExt cx="230" cy="230"/>
              </a:xfrm>
            </p:grpSpPr>
            <p:sp>
              <p:nvSpPr>
                <p:cNvPr id="65979" name="AutoShape 442"/>
                <p:cNvSpPr>
                  <a:spLocks noChangeArrowheads="1"/>
                </p:cNvSpPr>
                <p:nvPr/>
              </p:nvSpPr>
              <p:spPr bwMode="auto">
                <a:xfrm>
                  <a:off x="2067" y="318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80" name="Text Box 443"/>
                <p:cNvSpPr txBox="1">
                  <a:spLocks noChangeArrowheads="1"/>
                </p:cNvSpPr>
                <p:nvPr/>
              </p:nvSpPr>
              <p:spPr bwMode="auto">
                <a:xfrm>
                  <a:off x="2067" y="323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93</a:t>
                  </a:r>
                </a:p>
              </p:txBody>
            </p:sp>
          </p:grpSp>
          <p:grpSp>
            <p:nvGrpSpPr>
              <p:cNvPr id="65981" name="Group 444"/>
              <p:cNvGrpSpPr>
                <a:grpSpLocks/>
              </p:cNvGrpSpPr>
              <p:nvPr/>
            </p:nvGrpSpPr>
            <p:grpSpPr bwMode="auto">
              <a:xfrm>
                <a:off x="1838" y="3189"/>
                <a:ext cx="230" cy="230"/>
                <a:chOff x="1838" y="3189"/>
                <a:chExt cx="230" cy="230"/>
              </a:xfrm>
            </p:grpSpPr>
            <p:sp>
              <p:nvSpPr>
                <p:cNvPr id="65982" name="AutoShape 445"/>
                <p:cNvSpPr>
                  <a:spLocks noChangeArrowheads="1"/>
                </p:cNvSpPr>
                <p:nvPr/>
              </p:nvSpPr>
              <p:spPr bwMode="auto">
                <a:xfrm>
                  <a:off x="1838" y="318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83" name="Text Box 446"/>
                <p:cNvSpPr txBox="1">
                  <a:spLocks noChangeArrowheads="1"/>
                </p:cNvSpPr>
                <p:nvPr/>
              </p:nvSpPr>
              <p:spPr bwMode="auto">
                <a:xfrm>
                  <a:off x="1838" y="323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87</a:t>
                  </a:r>
                </a:p>
              </p:txBody>
            </p:sp>
          </p:grpSp>
          <p:grpSp>
            <p:nvGrpSpPr>
              <p:cNvPr id="65984" name="Group 447"/>
              <p:cNvGrpSpPr>
                <a:grpSpLocks/>
              </p:cNvGrpSpPr>
              <p:nvPr/>
            </p:nvGrpSpPr>
            <p:grpSpPr bwMode="auto">
              <a:xfrm>
                <a:off x="3908" y="2959"/>
                <a:ext cx="230" cy="230"/>
                <a:chOff x="3908" y="2959"/>
                <a:chExt cx="230" cy="230"/>
              </a:xfrm>
            </p:grpSpPr>
            <p:sp>
              <p:nvSpPr>
                <p:cNvPr id="65985" name="AutoShape 448"/>
                <p:cNvSpPr>
                  <a:spLocks noChangeArrowheads="1"/>
                </p:cNvSpPr>
                <p:nvPr/>
              </p:nvSpPr>
              <p:spPr bwMode="auto">
                <a:xfrm>
                  <a:off x="3908" y="295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86" name="Text Box 449"/>
                <p:cNvSpPr txBox="1">
                  <a:spLocks noChangeArrowheads="1"/>
                </p:cNvSpPr>
                <p:nvPr/>
              </p:nvSpPr>
              <p:spPr bwMode="auto">
                <a:xfrm>
                  <a:off x="3908" y="300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72</a:t>
                  </a:r>
                </a:p>
              </p:txBody>
            </p:sp>
          </p:grpSp>
          <p:grpSp>
            <p:nvGrpSpPr>
              <p:cNvPr id="65987" name="Group 450"/>
              <p:cNvGrpSpPr>
                <a:grpSpLocks/>
              </p:cNvGrpSpPr>
              <p:nvPr/>
            </p:nvGrpSpPr>
            <p:grpSpPr bwMode="auto">
              <a:xfrm>
                <a:off x="3678" y="2959"/>
                <a:ext cx="230" cy="230"/>
                <a:chOff x="3678" y="2959"/>
                <a:chExt cx="230" cy="230"/>
              </a:xfrm>
            </p:grpSpPr>
            <p:sp>
              <p:nvSpPr>
                <p:cNvPr id="65988" name="AutoShape 451"/>
                <p:cNvSpPr>
                  <a:spLocks noChangeArrowheads="1"/>
                </p:cNvSpPr>
                <p:nvPr/>
              </p:nvSpPr>
              <p:spPr bwMode="auto">
                <a:xfrm>
                  <a:off x="3678" y="295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89" name="Text Box 452"/>
                <p:cNvSpPr txBox="1">
                  <a:spLocks noChangeArrowheads="1"/>
                </p:cNvSpPr>
                <p:nvPr/>
              </p:nvSpPr>
              <p:spPr bwMode="auto">
                <a:xfrm>
                  <a:off x="3678" y="300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74</a:t>
                  </a:r>
                </a:p>
              </p:txBody>
            </p:sp>
          </p:grpSp>
          <p:grpSp>
            <p:nvGrpSpPr>
              <p:cNvPr id="65990" name="Group 453"/>
              <p:cNvGrpSpPr>
                <a:grpSpLocks/>
              </p:cNvGrpSpPr>
              <p:nvPr/>
            </p:nvGrpSpPr>
            <p:grpSpPr bwMode="auto">
              <a:xfrm>
                <a:off x="3448" y="2959"/>
                <a:ext cx="230" cy="230"/>
                <a:chOff x="3448" y="2959"/>
                <a:chExt cx="230" cy="230"/>
              </a:xfrm>
            </p:grpSpPr>
            <p:sp>
              <p:nvSpPr>
                <p:cNvPr id="65991" name="AutoShape 454"/>
                <p:cNvSpPr>
                  <a:spLocks noChangeArrowheads="1"/>
                </p:cNvSpPr>
                <p:nvPr/>
              </p:nvSpPr>
              <p:spPr bwMode="auto">
                <a:xfrm>
                  <a:off x="3448" y="295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92" name="Text Box 455"/>
                <p:cNvSpPr txBox="1">
                  <a:spLocks noChangeArrowheads="1"/>
                </p:cNvSpPr>
                <p:nvPr/>
              </p:nvSpPr>
              <p:spPr bwMode="auto">
                <a:xfrm>
                  <a:off x="3448" y="300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5993" name="Group 456"/>
              <p:cNvGrpSpPr>
                <a:grpSpLocks/>
              </p:cNvGrpSpPr>
              <p:nvPr/>
            </p:nvGrpSpPr>
            <p:grpSpPr bwMode="auto">
              <a:xfrm>
                <a:off x="3217" y="2959"/>
                <a:ext cx="230" cy="230"/>
                <a:chOff x="3217" y="2959"/>
                <a:chExt cx="230" cy="230"/>
              </a:xfrm>
            </p:grpSpPr>
            <p:sp>
              <p:nvSpPr>
                <p:cNvPr id="65994" name="AutoShape 457"/>
                <p:cNvSpPr>
                  <a:spLocks noChangeArrowheads="1"/>
                </p:cNvSpPr>
                <p:nvPr/>
              </p:nvSpPr>
              <p:spPr bwMode="auto">
                <a:xfrm>
                  <a:off x="3217" y="295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95" name="Text Box 458"/>
                <p:cNvSpPr txBox="1">
                  <a:spLocks noChangeArrowheads="1"/>
                </p:cNvSpPr>
                <p:nvPr/>
              </p:nvSpPr>
              <p:spPr bwMode="auto">
                <a:xfrm>
                  <a:off x="3217" y="300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77</a:t>
                  </a:r>
                </a:p>
              </p:txBody>
            </p:sp>
          </p:grpSp>
          <p:grpSp>
            <p:nvGrpSpPr>
              <p:cNvPr id="65996" name="Group 459"/>
              <p:cNvGrpSpPr>
                <a:grpSpLocks/>
              </p:cNvGrpSpPr>
              <p:nvPr/>
            </p:nvGrpSpPr>
            <p:grpSpPr bwMode="auto">
              <a:xfrm>
                <a:off x="2987" y="2959"/>
                <a:ext cx="230" cy="230"/>
                <a:chOff x="2987" y="2959"/>
                <a:chExt cx="230" cy="230"/>
              </a:xfrm>
            </p:grpSpPr>
            <p:sp>
              <p:nvSpPr>
                <p:cNvPr id="65997" name="AutoShape 460"/>
                <p:cNvSpPr>
                  <a:spLocks noChangeArrowheads="1"/>
                </p:cNvSpPr>
                <p:nvPr/>
              </p:nvSpPr>
              <p:spPr bwMode="auto">
                <a:xfrm>
                  <a:off x="2987" y="295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98" name="Text Box 461"/>
                <p:cNvSpPr txBox="1">
                  <a:spLocks noChangeArrowheads="1"/>
                </p:cNvSpPr>
                <p:nvPr/>
              </p:nvSpPr>
              <p:spPr bwMode="auto">
                <a:xfrm>
                  <a:off x="2987" y="300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75</a:t>
                  </a:r>
                </a:p>
              </p:txBody>
            </p:sp>
          </p:grpSp>
          <p:grpSp>
            <p:nvGrpSpPr>
              <p:cNvPr id="65999" name="Group 462"/>
              <p:cNvGrpSpPr>
                <a:grpSpLocks/>
              </p:cNvGrpSpPr>
              <p:nvPr/>
            </p:nvGrpSpPr>
            <p:grpSpPr bwMode="auto">
              <a:xfrm>
                <a:off x="2758" y="2959"/>
                <a:ext cx="230" cy="230"/>
                <a:chOff x="2758" y="2959"/>
                <a:chExt cx="230" cy="230"/>
              </a:xfrm>
            </p:grpSpPr>
            <p:sp>
              <p:nvSpPr>
                <p:cNvPr id="66000" name="AutoShape 463"/>
                <p:cNvSpPr>
                  <a:spLocks noChangeArrowheads="1"/>
                </p:cNvSpPr>
                <p:nvPr/>
              </p:nvSpPr>
              <p:spPr bwMode="auto">
                <a:xfrm>
                  <a:off x="2758" y="295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01" name="Text Box 464"/>
                <p:cNvSpPr txBox="1">
                  <a:spLocks noChangeArrowheads="1"/>
                </p:cNvSpPr>
                <p:nvPr/>
              </p:nvSpPr>
              <p:spPr bwMode="auto">
                <a:xfrm>
                  <a:off x="2758" y="300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6002" name="Group 465"/>
              <p:cNvGrpSpPr>
                <a:grpSpLocks/>
              </p:cNvGrpSpPr>
              <p:nvPr/>
            </p:nvGrpSpPr>
            <p:grpSpPr bwMode="auto">
              <a:xfrm>
                <a:off x="2528" y="2959"/>
                <a:ext cx="230" cy="230"/>
                <a:chOff x="2528" y="2959"/>
                <a:chExt cx="230" cy="230"/>
              </a:xfrm>
            </p:grpSpPr>
            <p:sp>
              <p:nvSpPr>
                <p:cNvPr id="66003" name="AutoShape 466"/>
                <p:cNvSpPr>
                  <a:spLocks noChangeArrowheads="1"/>
                </p:cNvSpPr>
                <p:nvPr/>
              </p:nvSpPr>
              <p:spPr bwMode="auto">
                <a:xfrm>
                  <a:off x="2528" y="295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04" name="Text Box 467"/>
                <p:cNvSpPr txBox="1">
                  <a:spLocks noChangeArrowheads="1"/>
                </p:cNvSpPr>
                <p:nvPr/>
              </p:nvSpPr>
              <p:spPr bwMode="auto">
                <a:xfrm>
                  <a:off x="2528" y="300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6005" name="Group 468"/>
              <p:cNvGrpSpPr>
                <a:grpSpLocks/>
              </p:cNvGrpSpPr>
              <p:nvPr/>
            </p:nvGrpSpPr>
            <p:grpSpPr bwMode="auto">
              <a:xfrm>
                <a:off x="2297" y="2959"/>
                <a:ext cx="230" cy="230"/>
                <a:chOff x="2297" y="2959"/>
                <a:chExt cx="230" cy="230"/>
              </a:xfrm>
            </p:grpSpPr>
            <p:sp>
              <p:nvSpPr>
                <p:cNvPr id="66006" name="AutoShape 469"/>
                <p:cNvSpPr>
                  <a:spLocks noChangeArrowheads="1"/>
                </p:cNvSpPr>
                <p:nvPr/>
              </p:nvSpPr>
              <p:spPr bwMode="auto">
                <a:xfrm>
                  <a:off x="2297" y="295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07" name="Text Box 470"/>
                <p:cNvSpPr txBox="1">
                  <a:spLocks noChangeArrowheads="1"/>
                </p:cNvSpPr>
                <p:nvPr/>
              </p:nvSpPr>
              <p:spPr bwMode="auto">
                <a:xfrm>
                  <a:off x="2297" y="300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89</a:t>
                  </a:r>
                </a:p>
              </p:txBody>
            </p:sp>
          </p:grpSp>
          <p:grpSp>
            <p:nvGrpSpPr>
              <p:cNvPr id="66008" name="Group 471"/>
              <p:cNvGrpSpPr>
                <a:grpSpLocks/>
              </p:cNvGrpSpPr>
              <p:nvPr/>
            </p:nvGrpSpPr>
            <p:grpSpPr bwMode="auto">
              <a:xfrm>
                <a:off x="2067" y="2959"/>
                <a:ext cx="230" cy="230"/>
                <a:chOff x="2067" y="2959"/>
                <a:chExt cx="230" cy="230"/>
              </a:xfrm>
            </p:grpSpPr>
            <p:sp>
              <p:nvSpPr>
                <p:cNvPr id="66009" name="AutoShape 472"/>
                <p:cNvSpPr>
                  <a:spLocks noChangeArrowheads="1"/>
                </p:cNvSpPr>
                <p:nvPr/>
              </p:nvSpPr>
              <p:spPr bwMode="auto">
                <a:xfrm>
                  <a:off x="2067" y="295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10" name="Text Box 473"/>
                <p:cNvSpPr txBox="1">
                  <a:spLocks noChangeArrowheads="1"/>
                </p:cNvSpPr>
                <p:nvPr/>
              </p:nvSpPr>
              <p:spPr bwMode="auto">
                <a:xfrm>
                  <a:off x="2067" y="300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103</a:t>
                  </a:r>
                </a:p>
              </p:txBody>
            </p:sp>
          </p:grpSp>
          <p:grpSp>
            <p:nvGrpSpPr>
              <p:cNvPr id="66011" name="Group 474"/>
              <p:cNvGrpSpPr>
                <a:grpSpLocks/>
              </p:cNvGrpSpPr>
              <p:nvPr/>
            </p:nvGrpSpPr>
            <p:grpSpPr bwMode="auto">
              <a:xfrm>
                <a:off x="1838" y="2959"/>
                <a:ext cx="230" cy="230"/>
                <a:chOff x="1838" y="2959"/>
                <a:chExt cx="230" cy="230"/>
              </a:xfrm>
            </p:grpSpPr>
            <p:sp>
              <p:nvSpPr>
                <p:cNvPr id="66012" name="AutoShape 475"/>
                <p:cNvSpPr>
                  <a:spLocks noChangeArrowheads="1"/>
                </p:cNvSpPr>
                <p:nvPr/>
              </p:nvSpPr>
              <p:spPr bwMode="auto">
                <a:xfrm>
                  <a:off x="1838" y="295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13" name="Text Box 476"/>
                <p:cNvSpPr txBox="1">
                  <a:spLocks noChangeArrowheads="1"/>
                </p:cNvSpPr>
                <p:nvPr/>
              </p:nvSpPr>
              <p:spPr bwMode="auto">
                <a:xfrm>
                  <a:off x="1838" y="300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96</a:t>
                  </a:r>
                </a:p>
              </p:txBody>
            </p:sp>
          </p:grpSp>
          <p:grpSp>
            <p:nvGrpSpPr>
              <p:cNvPr id="66014" name="Group 477"/>
              <p:cNvGrpSpPr>
                <a:grpSpLocks/>
              </p:cNvGrpSpPr>
              <p:nvPr/>
            </p:nvGrpSpPr>
            <p:grpSpPr bwMode="auto">
              <a:xfrm>
                <a:off x="3908" y="2729"/>
                <a:ext cx="230" cy="230"/>
                <a:chOff x="3908" y="2729"/>
                <a:chExt cx="230" cy="230"/>
              </a:xfrm>
            </p:grpSpPr>
            <p:sp>
              <p:nvSpPr>
                <p:cNvPr id="66015" name="AutoShape 478"/>
                <p:cNvSpPr>
                  <a:spLocks noChangeArrowheads="1"/>
                </p:cNvSpPr>
                <p:nvPr/>
              </p:nvSpPr>
              <p:spPr bwMode="auto">
                <a:xfrm>
                  <a:off x="3908" y="272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16" name="Text Box 479"/>
                <p:cNvSpPr txBox="1">
                  <a:spLocks noChangeArrowheads="1"/>
                </p:cNvSpPr>
                <p:nvPr/>
              </p:nvSpPr>
              <p:spPr bwMode="auto">
                <a:xfrm>
                  <a:off x="3908" y="277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44</a:t>
                  </a:r>
                </a:p>
              </p:txBody>
            </p:sp>
          </p:grpSp>
          <p:grpSp>
            <p:nvGrpSpPr>
              <p:cNvPr id="66017" name="Group 480"/>
              <p:cNvGrpSpPr>
                <a:grpSpLocks/>
              </p:cNvGrpSpPr>
              <p:nvPr/>
            </p:nvGrpSpPr>
            <p:grpSpPr bwMode="auto">
              <a:xfrm>
                <a:off x="3678" y="2729"/>
                <a:ext cx="230" cy="230"/>
                <a:chOff x="3678" y="2729"/>
                <a:chExt cx="230" cy="230"/>
              </a:xfrm>
            </p:grpSpPr>
            <p:sp>
              <p:nvSpPr>
                <p:cNvPr id="66018" name="AutoShape 481"/>
                <p:cNvSpPr>
                  <a:spLocks noChangeArrowheads="1"/>
                </p:cNvSpPr>
                <p:nvPr/>
              </p:nvSpPr>
              <p:spPr bwMode="auto">
                <a:xfrm>
                  <a:off x="3678" y="272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19" name="Text Box 482"/>
                <p:cNvSpPr txBox="1">
                  <a:spLocks noChangeArrowheads="1"/>
                </p:cNvSpPr>
                <p:nvPr/>
              </p:nvSpPr>
              <p:spPr bwMode="auto">
                <a:xfrm>
                  <a:off x="3678" y="277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59</a:t>
                  </a:r>
                </a:p>
              </p:txBody>
            </p:sp>
          </p:grpSp>
          <p:grpSp>
            <p:nvGrpSpPr>
              <p:cNvPr id="66020" name="Group 483"/>
              <p:cNvGrpSpPr>
                <a:grpSpLocks/>
              </p:cNvGrpSpPr>
              <p:nvPr/>
            </p:nvGrpSpPr>
            <p:grpSpPr bwMode="auto">
              <a:xfrm>
                <a:off x="3448" y="2729"/>
                <a:ext cx="230" cy="230"/>
                <a:chOff x="3448" y="2729"/>
                <a:chExt cx="230" cy="230"/>
              </a:xfrm>
            </p:grpSpPr>
            <p:sp>
              <p:nvSpPr>
                <p:cNvPr id="66021" name="AutoShape 484"/>
                <p:cNvSpPr>
                  <a:spLocks noChangeArrowheads="1"/>
                </p:cNvSpPr>
                <p:nvPr/>
              </p:nvSpPr>
              <p:spPr bwMode="auto">
                <a:xfrm>
                  <a:off x="3448" y="272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22" name="Text Box 485"/>
                <p:cNvSpPr txBox="1">
                  <a:spLocks noChangeArrowheads="1"/>
                </p:cNvSpPr>
                <p:nvPr/>
              </p:nvSpPr>
              <p:spPr bwMode="auto">
                <a:xfrm>
                  <a:off x="3448" y="277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77</a:t>
                  </a:r>
                </a:p>
              </p:txBody>
            </p:sp>
          </p:grpSp>
          <p:grpSp>
            <p:nvGrpSpPr>
              <p:cNvPr id="66023" name="Group 486"/>
              <p:cNvGrpSpPr>
                <a:grpSpLocks/>
              </p:cNvGrpSpPr>
              <p:nvPr/>
            </p:nvGrpSpPr>
            <p:grpSpPr bwMode="auto">
              <a:xfrm>
                <a:off x="3217" y="2729"/>
                <a:ext cx="230" cy="230"/>
                <a:chOff x="3217" y="2729"/>
                <a:chExt cx="230" cy="230"/>
              </a:xfrm>
            </p:grpSpPr>
            <p:sp>
              <p:nvSpPr>
                <p:cNvPr id="66024" name="AutoShape 487"/>
                <p:cNvSpPr>
                  <a:spLocks noChangeArrowheads="1"/>
                </p:cNvSpPr>
                <p:nvPr/>
              </p:nvSpPr>
              <p:spPr bwMode="auto">
                <a:xfrm>
                  <a:off x="3217" y="272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25" name="Text Box 488"/>
                <p:cNvSpPr txBox="1">
                  <a:spLocks noChangeArrowheads="1"/>
                </p:cNvSpPr>
                <p:nvPr/>
              </p:nvSpPr>
              <p:spPr bwMode="auto">
                <a:xfrm>
                  <a:off x="3217" y="277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87</a:t>
                  </a:r>
                </a:p>
              </p:txBody>
            </p:sp>
          </p:grpSp>
          <p:grpSp>
            <p:nvGrpSpPr>
              <p:cNvPr id="66026" name="Group 489"/>
              <p:cNvGrpSpPr>
                <a:grpSpLocks/>
              </p:cNvGrpSpPr>
              <p:nvPr/>
            </p:nvGrpSpPr>
            <p:grpSpPr bwMode="auto">
              <a:xfrm>
                <a:off x="2987" y="2729"/>
                <a:ext cx="230" cy="230"/>
                <a:chOff x="2987" y="2729"/>
                <a:chExt cx="230" cy="230"/>
              </a:xfrm>
            </p:grpSpPr>
            <p:sp>
              <p:nvSpPr>
                <p:cNvPr id="66027" name="AutoShape 490"/>
                <p:cNvSpPr>
                  <a:spLocks noChangeArrowheads="1"/>
                </p:cNvSpPr>
                <p:nvPr/>
              </p:nvSpPr>
              <p:spPr bwMode="auto">
                <a:xfrm>
                  <a:off x="2987" y="272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28" name="Text Box 491"/>
                <p:cNvSpPr txBox="1">
                  <a:spLocks noChangeArrowheads="1"/>
                </p:cNvSpPr>
                <p:nvPr/>
              </p:nvSpPr>
              <p:spPr bwMode="auto">
                <a:xfrm>
                  <a:off x="2987" y="277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6029" name="Group 492"/>
              <p:cNvGrpSpPr>
                <a:grpSpLocks/>
              </p:cNvGrpSpPr>
              <p:nvPr/>
            </p:nvGrpSpPr>
            <p:grpSpPr bwMode="auto">
              <a:xfrm>
                <a:off x="2758" y="2729"/>
                <a:ext cx="230" cy="230"/>
                <a:chOff x="2758" y="2729"/>
                <a:chExt cx="230" cy="230"/>
              </a:xfrm>
            </p:grpSpPr>
            <p:sp>
              <p:nvSpPr>
                <p:cNvPr id="66030" name="AutoShape 493"/>
                <p:cNvSpPr>
                  <a:spLocks noChangeArrowheads="1"/>
                </p:cNvSpPr>
                <p:nvPr/>
              </p:nvSpPr>
              <p:spPr bwMode="auto">
                <a:xfrm>
                  <a:off x="2758" y="272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31" name="Text Box 494"/>
                <p:cNvSpPr txBox="1">
                  <a:spLocks noChangeArrowheads="1"/>
                </p:cNvSpPr>
                <p:nvPr/>
              </p:nvSpPr>
              <p:spPr bwMode="auto">
                <a:xfrm>
                  <a:off x="2758" y="277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6032" name="Group 495"/>
              <p:cNvGrpSpPr>
                <a:grpSpLocks/>
              </p:cNvGrpSpPr>
              <p:nvPr/>
            </p:nvGrpSpPr>
            <p:grpSpPr bwMode="auto">
              <a:xfrm>
                <a:off x="2528" y="2729"/>
                <a:ext cx="230" cy="230"/>
                <a:chOff x="2528" y="2729"/>
                <a:chExt cx="230" cy="230"/>
              </a:xfrm>
            </p:grpSpPr>
            <p:sp>
              <p:nvSpPr>
                <p:cNvPr id="66033" name="AutoShape 496"/>
                <p:cNvSpPr>
                  <a:spLocks noChangeArrowheads="1"/>
                </p:cNvSpPr>
                <p:nvPr/>
              </p:nvSpPr>
              <p:spPr bwMode="auto">
                <a:xfrm>
                  <a:off x="2528" y="272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34" name="Text Box 497"/>
                <p:cNvSpPr txBox="1">
                  <a:spLocks noChangeArrowheads="1"/>
                </p:cNvSpPr>
                <p:nvPr/>
              </p:nvSpPr>
              <p:spPr bwMode="auto">
                <a:xfrm>
                  <a:off x="2528" y="277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88</a:t>
                  </a:r>
                </a:p>
              </p:txBody>
            </p:sp>
          </p:grpSp>
          <p:grpSp>
            <p:nvGrpSpPr>
              <p:cNvPr id="66035" name="Group 498"/>
              <p:cNvGrpSpPr>
                <a:grpSpLocks/>
              </p:cNvGrpSpPr>
              <p:nvPr/>
            </p:nvGrpSpPr>
            <p:grpSpPr bwMode="auto">
              <a:xfrm>
                <a:off x="2297" y="2729"/>
                <a:ext cx="230" cy="230"/>
                <a:chOff x="2297" y="2729"/>
                <a:chExt cx="230" cy="230"/>
              </a:xfrm>
            </p:grpSpPr>
            <p:sp>
              <p:nvSpPr>
                <p:cNvPr id="66036" name="AutoShape 499"/>
                <p:cNvSpPr>
                  <a:spLocks noChangeArrowheads="1"/>
                </p:cNvSpPr>
                <p:nvPr/>
              </p:nvSpPr>
              <p:spPr bwMode="auto">
                <a:xfrm>
                  <a:off x="2297" y="272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37" name="Text Box 500"/>
                <p:cNvSpPr txBox="1">
                  <a:spLocks noChangeArrowheads="1"/>
                </p:cNvSpPr>
                <p:nvPr/>
              </p:nvSpPr>
              <p:spPr bwMode="auto">
                <a:xfrm>
                  <a:off x="2297" y="277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97</a:t>
                  </a:r>
                </a:p>
              </p:txBody>
            </p:sp>
          </p:grpSp>
          <p:grpSp>
            <p:nvGrpSpPr>
              <p:cNvPr id="66038" name="Group 501"/>
              <p:cNvGrpSpPr>
                <a:grpSpLocks/>
              </p:cNvGrpSpPr>
              <p:nvPr/>
            </p:nvGrpSpPr>
            <p:grpSpPr bwMode="auto">
              <a:xfrm>
                <a:off x="2067" y="2729"/>
                <a:ext cx="230" cy="230"/>
                <a:chOff x="2067" y="2729"/>
                <a:chExt cx="230" cy="230"/>
              </a:xfrm>
            </p:grpSpPr>
            <p:sp>
              <p:nvSpPr>
                <p:cNvPr id="66039" name="AutoShape 502"/>
                <p:cNvSpPr>
                  <a:spLocks noChangeArrowheads="1"/>
                </p:cNvSpPr>
                <p:nvPr/>
              </p:nvSpPr>
              <p:spPr bwMode="auto">
                <a:xfrm>
                  <a:off x="2067" y="272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40" name="Text Box 503"/>
                <p:cNvSpPr txBox="1">
                  <a:spLocks noChangeArrowheads="1"/>
                </p:cNvSpPr>
                <p:nvPr/>
              </p:nvSpPr>
              <p:spPr bwMode="auto">
                <a:xfrm>
                  <a:off x="2067" y="277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110</a:t>
                  </a:r>
                </a:p>
              </p:txBody>
            </p:sp>
          </p:grpSp>
          <p:grpSp>
            <p:nvGrpSpPr>
              <p:cNvPr id="66041" name="Group 504"/>
              <p:cNvGrpSpPr>
                <a:grpSpLocks/>
              </p:cNvGrpSpPr>
              <p:nvPr/>
            </p:nvGrpSpPr>
            <p:grpSpPr bwMode="auto">
              <a:xfrm>
                <a:off x="1838" y="2729"/>
                <a:ext cx="230" cy="230"/>
                <a:chOff x="1838" y="2729"/>
                <a:chExt cx="230" cy="230"/>
              </a:xfrm>
            </p:grpSpPr>
            <p:sp>
              <p:nvSpPr>
                <p:cNvPr id="66042" name="AutoShape 505"/>
                <p:cNvSpPr>
                  <a:spLocks noChangeArrowheads="1"/>
                </p:cNvSpPr>
                <p:nvPr/>
              </p:nvSpPr>
              <p:spPr bwMode="auto">
                <a:xfrm>
                  <a:off x="1838" y="272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43" name="Text Box 506"/>
                <p:cNvSpPr txBox="1">
                  <a:spLocks noChangeArrowheads="1"/>
                </p:cNvSpPr>
                <p:nvPr/>
              </p:nvSpPr>
              <p:spPr bwMode="auto">
                <a:xfrm>
                  <a:off x="1838" y="277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105</a:t>
                  </a:r>
                </a:p>
              </p:txBody>
            </p:sp>
          </p:grpSp>
          <p:grpSp>
            <p:nvGrpSpPr>
              <p:cNvPr id="66044" name="Group 507"/>
              <p:cNvGrpSpPr>
                <a:grpSpLocks/>
              </p:cNvGrpSpPr>
              <p:nvPr/>
            </p:nvGrpSpPr>
            <p:grpSpPr bwMode="auto">
              <a:xfrm>
                <a:off x="3908" y="2499"/>
                <a:ext cx="230" cy="230"/>
                <a:chOff x="3908" y="2499"/>
                <a:chExt cx="230" cy="230"/>
              </a:xfrm>
            </p:grpSpPr>
            <p:sp>
              <p:nvSpPr>
                <p:cNvPr id="66045" name="AutoShape 508"/>
                <p:cNvSpPr>
                  <a:spLocks noChangeArrowheads="1"/>
                </p:cNvSpPr>
                <p:nvPr/>
              </p:nvSpPr>
              <p:spPr bwMode="auto">
                <a:xfrm>
                  <a:off x="3908" y="249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46" name="Text Box 509"/>
                <p:cNvSpPr txBox="1">
                  <a:spLocks noChangeArrowheads="1"/>
                </p:cNvSpPr>
                <p:nvPr/>
              </p:nvSpPr>
              <p:spPr bwMode="auto">
                <a:xfrm>
                  <a:off x="3908" y="254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56</a:t>
                  </a:r>
                </a:p>
              </p:txBody>
            </p:sp>
          </p:grpSp>
          <p:grpSp>
            <p:nvGrpSpPr>
              <p:cNvPr id="66047" name="Group 510"/>
              <p:cNvGrpSpPr>
                <a:grpSpLocks/>
              </p:cNvGrpSpPr>
              <p:nvPr/>
            </p:nvGrpSpPr>
            <p:grpSpPr bwMode="auto">
              <a:xfrm>
                <a:off x="3678" y="2499"/>
                <a:ext cx="230" cy="230"/>
                <a:chOff x="3678" y="2499"/>
                <a:chExt cx="230" cy="230"/>
              </a:xfrm>
            </p:grpSpPr>
            <p:sp>
              <p:nvSpPr>
                <p:cNvPr id="66048" name="AutoShape 511"/>
                <p:cNvSpPr>
                  <a:spLocks noChangeArrowheads="1"/>
                </p:cNvSpPr>
                <p:nvPr/>
              </p:nvSpPr>
              <p:spPr bwMode="auto">
                <a:xfrm>
                  <a:off x="3678" y="249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49" name="Text Box 512"/>
                <p:cNvSpPr txBox="1">
                  <a:spLocks noChangeArrowheads="1"/>
                </p:cNvSpPr>
                <p:nvPr/>
              </p:nvSpPr>
              <p:spPr bwMode="auto">
                <a:xfrm>
                  <a:off x="3678" y="254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39</a:t>
                  </a:r>
                </a:p>
              </p:txBody>
            </p:sp>
          </p:grpSp>
          <p:grpSp>
            <p:nvGrpSpPr>
              <p:cNvPr id="66050" name="Group 513"/>
              <p:cNvGrpSpPr>
                <a:grpSpLocks/>
              </p:cNvGrpSpPr>
              <p:nvPr/>
            </p:nvGrpSpPr>
            <p:grpSpPr bwMode="auto">
              <a:xfrm>
                <a:off x="3448" y="2499"/>
                <a:ext cx="230" cy="230"/>
                <a:chOff x="3448" y="2499"/>
                <a:chExt cx="230" cy="230"/>
              </a:xfrm>
            </p:grpSpPr>
            <p:sp>
              <p:nvSpPr>
                <p:cNvPr id="66051" name="AutoShape 514"/>
                <p:cNvSpPr>
                  <a:spLocks noChangeArrowheads="1"/>
                </p:cNvSpPr>
                <p:nvPr/>
              </p:nvSpPr>
              <p:spPr bwMode="auto">
                <a:xfrm>
                  <a:off x="3448" y="249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52" name="Text Box 515"/>
                <p:cNvSpPr txBox="1">
                  <a:spLocks noChangeArrowheads="1"/>
                </p:cNvSpPr>
                <p:nvPr/>
              </p:nvSpPr>
              <p:spPr bwMode="auto">
                <a:xfrm>
                  <a:off x="3448" y="254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51</a:t>
                  </a:r>
                </a:p>
              </p:txBody>
            </p:sp>
          </p:grpSp>
          <p:grpSp>
            <p:nvGrpSpPr>
              <p:cNvPr id="66053" name="Group 516"/>
              <p:cNvGrpSpPr>
                <a:grpSpLocks/>
              </p:cNvGrpSpPr>
              <p:nvPr/>
            </p:nvGrpSpPr>
            <p:grpSpPr bwMode="auto">
              <a:xfrm>
                <a:off x="3217" y="2499"/>
                <a:ext cx="230" cy="230"/>
                <a:chOff x="3217" y="2499"/>
                <a:chExt cx="230" cy="230"/>
              </a:xfrm>
            </p:grpSpPr>
            <p:sp>
              <p:nvSpPr>
                <p:cNvPr id="66054" name="AutoShape 517"/>
                <p:cNvSpPr>
                  <a:spLocks noChangeArrowheads="1"/>
                </p:cNvSpPr>
                <p:nvPr/>
              </p:nvSpPr>
              <p:spPr bwMode="auto">
                <a:xfrm>
                  <a:off x="3217" y="249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55" name="Text Box 518"/>
                <p:cNvSpPr txBox="1">
                  <a:spLocks noChangeArrowheads="1"/>
                </p:cNvSpPr>
                <p:nvPr/>
              </p:nvSpPr>
              <p:spPr bwMode="auto">
                <a:xfrm>
                  <a:off x="3217" y="254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83</a:t>
                  </a:r>
                </a:p>
              </p:txBody>
            </p:sp>
          </p:grpSp>
          <p:grpSp>
            <p:nvGrpSpPr>
              <p:cNvPr id="66056" name="Group 519"/>
              <p:cNvGrpSpPr>
                <a:grpSpLocks/>
              </p:cNvGrpSpPr>
              <p:nvPr/>
            </p:nvGrpSpPr>
            <p:grpSpPr bwMode="auto">
              <a:xfrm>
                <a:off x="2987" y="2499"/>
                <a:ext cx="230" cy="230"/>
                <a:chOff x="2987" y="2499"/>
                <a:chExt cx="230" cy="230"/>
              </a:xfrm>
            </p:grpSpPr>
            <p:sp>
              <p:nvSpPr>
                <p:cNvPr id="66057" name="AutoShape 520"/>
                <p:cNvSpPr>
                  <a:spLocks noChangeArrowheads="1"/>
                </p:cNvSpPr>
                <p:nvPr/>
              </p:nvSpPr>
              <p:spPr bwMode="auto">
                <a:xfrm>
                  <a:off x="2987" y="249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58" name="Text Box 521"/>
                <p:cNvSpPr txBox="1">
                  <a:spLocks noChangeArrowheads="1"/>
                </p:cNvSpPr>
                <p:nvPr/>
              </p:nvSpPr>
              <p:spPr bwMode="auto">
                <a:xfrm>
                  <a:off x="2987" y="254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91</a:t>
                  </a:r>
                </a:p>
              </p:txBody>
            </p:sp>
          </p:grpSp>
          <p:grpSp>
            <p:nvGrpSpPr>
              <p:cNvPr id="66059" name="Group 522"/>
              <p:cNvGrpSpPr>
                <a:grpSpLocks/>
              </p:cNvGrpSpPr>
              <p:nvPr/>
            </p:nvGrpSpPr>
            <p:grpSpPr bwMode="auto">
              <a:xfrm>
                <a:off x="2758" y="2499"/>
                <a:ext cx="230" cy="230"/>
                <a:chOff x="2758" y="2499"/>
                <a:chExt cx="230" cy="230"/>
              </a:xfrm>
            </p:grpSpPr>
            <p:sp>
              <p:nvSpPr>
                <p:cNvPr id="66060" name="AutoShape 523"/>
                <p:cNvSpPr>
                  <a:spLocks noChangeArrowheads="1"/>
                </p:cNvSpPr>
                <p:nvPr/>
              </p:nvSpPr>
              <p:spPr bwMode="auto">
                <a:xfrm>
                  <a:off x="2758" y="249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61" name="Text Box 524"/>
                <p:cNvSpPr txBox="1">
                  <a:spLocks noChangeArrowheads="1"/>
                </p:cNvSpPr>
                <p:nvPr/>
              </p:nvSpPr>
              <p:spPr bwMode="auto">
                <a:xfrm>
                  <a:off x="2758" y="254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95</a:t>
                  </a:r>
                </a:p>
              </p:txBody>
            </p:sp>
          </p:grpSp>
          <p:grpSp>
            <p:nvGrpSpPr>
              <p:cNvPr id="66062" name="Group 525"/>
              <p:cNvGrpSpPr>
                <a:grpSpLocks/>
              </p:cNvGrpSpPr>
              <p:nvPr/>
            </p:nvGrpSpPr>
            <p:grpSpPr bwMode="auto">
              <a:xfrm>
                <a:off x="2528" y="2499"/>
                <a:ext cx="230" cy="230"/>
                <a:chOff x="2528" y="2499"/>
                <a:chExt cx="230" cy="230"/>
              </a:xfrm>
            </p:grpSpPr>
            <p:sp>
              <p:nvSpPr>
                <p:cNvPr id="66063" name="AutoShape 526"/>
                <p:cNvSpPr>
                  <a:spLocks noChangeArrowheads="1"/>
                </p:cNvSpPr>
                <p:nvPr/>
              </p:nvSpPr>
              <p:spPr bwMode="auto">
                <a:xfrm>
                  <a:off x="2528" y="249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64" name="Text Box 527"/>
                <p:cNvSpPr txBox="1">
                  <a:spLocks noChangeArrowheads="1"/>
                </p:cNvSpPr>
                <p:nvPr/>
              </p:nvSpPr>
              <p:spPr bwMode="auto">
                <a:xfrm>
                  <a:off x="2528" y="254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101</a:t>
                  </a:r>
                </a:p>
              </p:txBody>
            </p:sp>
          </p:grpSp>
          <p:grpSp>
            <p:nvGrpSpPr>
              <p:cNvPr id="66065" name="Group 528"/>
              <p:cNvGrpSpPr>
                <a:grpSpLocks/>
              </p:cNvGrpSpPr>
              <p:nvPr/>
            </p:nvGrpSpPr>
            <p:grpSpPr bwMode="auto">
              <a:xfrm>
                <a:off x="2297" y="2499"/>
                <a:ext cx="230" cy="230"/>
                <a:chOff x="2297" y="2499"/>
                <a:chExt cx="230" cy="230"/>
              </a:xfrm>
            </p:grpSpPr>
            <p:sp>
              <p:nvSpPr>
                <p:cNvPr id="66066" name="AutoShape 529"/>
                <p:cNvSpPr>
                  <a:spLocks noChangeArrowheads="1"/>
                </p:cNvSpPr>
                <p:nvPr/>
              </p:nvSpPr>
              <p:spPr bwMode="auto">
                <a:xfrm>
                  <a:off x="2297" y="249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67" name="Text Box 530"/>
                <p:cNvSpPr txBox="1">
                  <a:spLocks noChangeArrowheads="1"/>
                </p:cNvSpPr>
                <p:nvPr/>
              </p:nvSpPr>
              <p:spPr bwMode="auto">
                <a:xfrm>
                  <a:off x="2297" y="254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100</a:t>
                  </a:r>
                </a:p>
              </p:txBody>
            </p:sp>
          </p:grpSp>
          <p:grpSp>
            <p:nvGrpSpPr>
              <p:cNvPr id="66068" name="Group 531"/>
              <p:cNvGrpSpPr>
                <a:grpSpLocks/>
              </p:cNvGrpSpPr>
              <p:nvPr/>
            </p:nvGrpSpPr>
            <p:grpSpPr bwMode="auto">
              <a:xfrm>
                <a:off x="2067" y="2499"/>
                <a:ext cx="230" cy="230"/>
                <a:chOff x="2067" y="2499"/>
                <a:chExt cx="230" cy="230"/>
              </a:xfrm>
            </p:grpSpPr>
            <p:sp>
              <p:nvSpPr>
                <p:cNvPr id="66069" name="AutoShape 532"/>
                <p:cNvSpPr>
                  <a:spLocks noChangeArrowheads="1"/>
                </p:cNvSpPr>
                <p:nvPr/>
              </p:nvSpPr>
              <p:spPr bwMode="auto">
                <a:xfrm>
                  <a:off x="2067" y="249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70" name="Text Box 533"/>
                <p:cNvSpPr txBox="1">
                  <a:spLocks noChangeArrowheads="1"/>
                </p:cNvSpPr>
                <p:nvPr/>
              </p:nvSpPr>
              <p:spPr bwMode="auto">
                <a:xfrm>
                  <a:off x="2067" y="254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104</a:t>
                  </a:r>
                </a:p>
              </p:txBody>
            </p:sp>
          </p:grpSp>
          <p:grpSp>
            <p:nvGrpSpPr>
              <p:cNvPr id="66071" name="Group 534"/>
              <p:cNvGrpSpPr>
                <a:grpSpLocks/>
              </p:cNvGrpSpPr>
              <p:nvPr/>
            </p:nvGrpSpPr>
            <p:grpSpPr bwMode="auto">
              <a:xfrm>
                <a:off x="1838" y="2499"/>
                <a:ext cx="230" cy="230"/>
                <a:chOff x="1838" y="2499"/>
                <a:chExt cx="230" cy="230"/>
              </a:xfrm>
            </p:grpSpPr>
            <p:sp>
              <p:nvSpPr>
                <p:cNvPr id="66072" name="AutoShape 535"/>
                <p:cNvSpPr>
                  <a:spLocks noChangeArrowheads="1"/>
                </p:cNvSpPr>
                <p:nvPr/>
              </p:nvSpPr>
              <p:spPr bwMode="auto">
                <a:xfrm>
                  <a:off x="1838" y="249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73" name="Text Box 536"/>
                <p:cNvSpPr txBox="1">
                  <a:spLocks noChangeArrowheads="1"/>
                </p:cNvSpPr>
                <p:nvPr/>
              </p:nvSpPr>
              <p:spPr bwMode="auto">
                <a:xfrm>
                  <a:off x="1838" y="254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104</a:t>
                  </a:r>
                </a:p>
              </p:txBody>
            </p:sp>
          </p:grpSp>
          <p:grpSp>
            <p:nvGrpSpPr>
              <p:cNvPr id="66074" name="Group 537"/>
              <p:cNvGrpSpPr>
                <a:grpSpLocks/>
              </p:cNvGrpSpPr>
              <p:nvPr/>
            </p:nvGrpSpPr>
            <p:grpSpPr bwMode="auto">
              <a:xfrm>
                <a:off x="3908" y="2270"/>
                <a:ext cx="230" cy="230"/>
                <a:chOff x="3908" y="2270"/>
                <a:chExt cx="230" cy="230"/>
              </a:xfrm>
            </p:grpSpPr>
            <p:sp>
              <p:nvSpPr>
                <p:cNvPr id="66075" name="AutoShape 538"/>
                <p:cNvSpPr>
                  <a:spLocks noChangeArrowheads="1"/>
                </p:cNvSpPr>
                <p:nvPr/>
              </p:nvSpPr>
              <p:spPr bwMode="auto">
                <a:xfrm>
                  <a:off x="3908" y="227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76" name="Text Box 539"/>
                <p:cNvSpPr txBox="1">
                  <a:spLocks noChangeArrowheads="1"/>
                </p:cNvSpPr>
                <p:nvPr/>
              </p:nvSpPr>
              <p:spPr bwMode="auto">
                <a:xfrm>
                  <a:off x="3908" y="231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75</a:t>
                  </a:r>
                </a:p>
              </p:txBody>
            </p:sp>
          </p:grpSp>
          <p:grpSp>
            <p:nvGrpSpPr>
              <p:cNvPr id="66077" name="Group 540"/>
              <p:cNvGrpSpPr>
                <a:grpSpLocks/>
              </p:cNvGrpSpPr>
              <p:nvPr/>
            </p:nvGrpSpPr>
            <p:grpSpPr bwMode="auto">
              <a:xfrm>
                <a:off x="3678" y="2270"/>
                <a:ext cx="230" cy="230"/>
                <a:chOff x="3678" y="2270"/>
                <a:chExt cx="230" cy="230"/>
              </a:xfrm>
            </p:grpSpPr>
            <p:sp>
              <p:nvSpPr>
                <p:cNvPr id="66078" name="AutoShape 541"/>
                <p:cNvSpPr>
                  <a:spLocks noChangeArrowheads="1"/>
                </p:cNvSpPr>
                <p:nvPr/>
              </p:nvSpPr>
              <p:spPr bwMode="auto">
                <a:xfrm>
                  <a:off x="3678" y="227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79" name="Text Box 542"/>
                <p:cNvSpPr txBox="1">
                  <a:spLocks noChangeArrowheads="1"/>
                </p:cNvSpPr>
                <p:nvPr/>
              </p:nvSpPr>
              <p:spPr bwMode="auto">
                <a:xfrm>
                  <a:off x="3678" y="231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58</a:t>
                  </a:r>
                </a:p>
              </p:txBody>
            </p:sp>
          </p:grpSp>
          <p:grpSp>
            <p:nvGrpSpPr>
              <p:cNvPr id="66080" name="Group 543"/>
              <p:cNvGrpSpPr>
                <a:grpSpLocks/>
              </p:cNvGrpSpPr>
              <p:nvPr/>
            </p:nvGrpSpPr>
            <p:grpSpPr bwMode="auto">
              <a:xfrm>
                <a:off x="3448" y="2270"/>
                <a:ext cx="230" cy="230"/>
                <a:chOff x="3448" y="2270"/>
                <a:chExt cx="230" cy="230"/>
              </a:xfrm>
            </p:grpSpPr>
            <p:sp>
              <p:nvSpPr>
                <p:cNvPr id="66081" name="AutoShape 544"/>
                <p:cNvSpPr>
                  <a:spLocks noChangeArrowheads="1"/>
                </p:cNvSpPr>
                <p:nvPr/>
              </p:nvSpPr>
              <p:spPr bwMode="auto">
                <a:xfrm>
                  <a:off x="3448" y="227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82" name="Text Box 545"/>
                <p:cNvSpPr txBox="1">
                  <a:spLocks noChangeArrowheads="1"/>
                </p:cNvSpPr>
                <p:nvPr/>
              </p:nvSpPr>
              <p:spPr bwMode="auto">
                <a:xfrm>
                  <a:off x="3448" y="231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43</a:t>
                  </a:r>
                </a:p>
              </p:txBody>
            </p:sp>
          </p:grpSp>
          <p:grpSp>
            <p:nvGrpSpPr>
              <p:cNvPr id="66083" name="Group 546"/>
              <p:cNvGrpSpPr>
                <a:grpSpLocks/>
              </p:cNvGrpSpPr>
              <p:nvPr/>
            </p:nvGrpSpPr>
            <p:grpSpPr bwMode="auto">
              <a:xfrm>
                <a:off x="3217" y="2270"/>
                <a:ext cx="230" cy="230"/>
                <a:chOff x="3217" y="2270"/>
                <a:chExt cx="230" cy="230"/>
              </a:xfrm>
            </p:grpSpPr>
            <p:sp>
              <p:nvSpPr>
                <p:cNvPr id="66084" name="AutoShape 547"/>
                <p:cNvSpPr>
                  <a:spLocks noChangeArrowheads="1"/>
                </p:cNvSpPr>
                <p:nvPr/>
              </p:nvSpPr>
              <p:spPr bwMode="auto">
                <a:xfrm>
                  <a:off x="3217" y="227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85" name="Text Box 548"/>
                <p:cNvSpPr txBox="1">
                  <a:spLocks noChangeArrowheads="1"/>
                </p:cNvSpPr>
                <p:nvPr/>
              </p:nvSpPr>
              <p:spPr bwMode="auto">
                <a:xfrm>
                  <a:off x="3217" y="231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56</a:t>
                  </a:r>
                </a:p>
              </p:txBody>
            </p:sp>
          </p:grpSp>
          <p:grpSp>
            <p:nvGrpSpPr>
              <p:cNvPr id="66086" name="Group 549"/>
              <p:cNvGrpSpPr>
                <a:grpSpLocks/>
              </p:cNvGrpSpPr>
              <p:nvPr/>
            </p:nvGrpSpPr>
            <p:grpSpPr bwMode="auto">
              <a:xfrm>
                <a:off x="2987" y="2270"/>
                <a:ext cx="230" cy="230"/>
                <a:chOff x="2987" y="2270"/>
                <a:chExt cx="230" cy="230"/>
              </a:xfrm>
            </p:grpSpPr>
            <p:sp>
              <p:nvSpPr>
                <p:cNvPr id="66087" name="AutoShape 550"/>
                <p:cNvSpPr>
                  <a:spLocks noChangeArrowheads="1"/>
                </p:cNvSpPr>
                <p:nvPr/>
              </p:nvSpPr>
              <p:spPr bwMode="auto">
                <a:xfrm>
                  <a:off x="2987" y="227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88" name="Text Box 551"/>
                <p:cNvSpPr txBox="1">
                  <a:spLocks noChangeArrowheads="1"/>
                </p:cNvSpPr>
                <p:nvPr/>
              </p:nvSpPr>
              <p:spPr bwMode="auto">
                <a:xfrm>
                  <a:off x="2987" y="231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6089" name="Group 552"/>
              <p:cNvGrpSpPr>
                <a:grpSpLocks/>
              </p:cNvGrpSpPr>
              <p:nvPr/>
            </p:nvGrpSpPr>
            <p:grpSpPr bwMode="auto">
              <a:xfrm>
                <a:off x="2758" y="2270"/>
                <a:ext cx="230" cy="230"/>
                <a:chOff x="2758" y="2270"/>
                <a:chExt cx="230" cy="230"/>
              </a:xfrm>
            </p:grpSpPr>
            <p:sp>
              <p:nvSpPr>
                <p:cNvPr id="66090" name="AutoShape 553"/>
                <p:cNvSpPr>
                  <a:spLocks noChangeArrowheads="1"/>
                </p:cNvSpPr>
                <p:nvPr/>
              </p:nvSpPr>
              <p:spPr bwMode="auto">
                <a:xfrm>
                  <a:off x="2758" y="227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91" name="Text Box 554"/>
                <p:cNvSpPr txBox="1">
                  <a:spLocks noChangeArrowheads="1"/>
                </p:cNvSpPr>
                <p:nvPr/>
              </p:nvSpPr>
              <p:spPr bwMode="auto">
                <a:xfrm>
                  <a:off x="2758" y="231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106</a:t>
                  </a:r>
                </a:p>
              </p:txBody>
            </p:sp>
          </p:grpSp>
          <p:grpSp>
            <p:nvGrpSpPr>
              <p:cNvPr id="66092" name="Group 555"/>
              <p:cNvGrpSpPr>
                <a:grpSpLocks/>
              </p:cNvGrpSpPr>
              <p:nvPr/>
            </p:nvGrpSpPr>
            <p:grpSpPr bwMode="auto">
              <a:xfrm>
                <a:off x="2528" y="2270"/>
                <a:ext cx="230" cy="230"/>
                <a:chOff x="2528" y="2270"/>
                <a:chExt cx="230" cy="230"/>
              </a:xfrm>
            </p:grpSpPr>
            <p:sp>
              <p:nvSpPr>
                <p:cNvPr id="66093" name="AutoShape 556"/>
                <p:cNvSpPr>
                  <a:spLocks noChangeArrowheads="1"/>
                </p:cNvSpPr>
                <p:nvPr/>
              </p:nvSpPr>
              <p:spPr bwMode="auto">
                <a:xfrm>
                  <a:off x="2528" y="227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94" name="Text Box 557"/>
                <p:cNvSpPr txBox="1">
                  <a:spLocks noChangeArrowheads="1"/>
                </p:cNvSpPr>
                <p:nvPr/>
              </p:nvSpPr>
              <p:spPr bwMode="auto">
                <a:xfrm>
                  <a:off x="2528" y="231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106</a:t>
                  </a:r>
                </a:p>
              </p:txBody>
            </p:sp>
          </p:grpSp>
          <p:grpSp>
            <p:nvGrpSpPr>
              <p:cNvPr id="66095" name="Group 558"/>
              <p:cNvGrpSpPr>
                <a:grpSpLocks/>
              </p:cNvGrpSpPr>
              <p:nvPr/>
            </p:nvGrpSpPr>
            <p:grpSpPr bwMode="auto">
              <a:xfrm>
                <a:off x="2297" y="2270"/>
                <a:ext cx="230" cy="230"/>
                <a:chOff x="2297" y="2270"/>
                <a:chExt cx="230" cy="230"/>
              </a:xfrm>
            </p:grpSpPr>
            <p:sp>
              <p:nvSpPr>
                <p:cNvPr id="66096" name="AutoShape 559"/>
                <p:cNvSpPr>
                  <a:spLocks noChangeArrowheads="1"/>
                </p:cNvSpPr>
                <p:nvPr/>
              </p:nvSpPr>
              <p:spPr bwMode="auto">
                <a:xfrm>
                  <a:off x="2297" y="227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97" name="Text Box 560"/>
                <p:cNvSpPr txBox="1">
                  <a:spLocks noChangeArrowheads="1"/>
                </p:cNvSpPr>
                <p:nvPr/>
              </p:nvSpPr>
              <p:spPr bwMode="auto">
                <a:xfrm>
                  <a:off x="2297" y="231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93</a:t>
                  </a:r>
                </a:p>
              </p:txBody>
            </p:sp>
          </p:grpSp>
          <p:grpSp>
            <p:nvGrpSpPr>
              <p:cNvPr id="66098" name="Group 561"/>
              <p:cNvGrpSpPr>
                <a:grpSpLocks/>
              </p:cNvGrpSpPr>
              <p:nvPr/>
            </p:nvGrpSpPr>
            <p:grpSpPr bwMode="auto">
              <a:xfrm>
                <a:off x="2067" y="2270"/>
                <a:ext cx="230" cy="230"/>
                <a:chOff x="2067" y="2270"/>
                <a:chExt cx="230" cy="230"/>
              </a:xfrm>
            </p:grpSpPr>
            <p:sp>
              <p:nvSpPr>
                <p:cNvPr id="66099" name="AutoShape 562"/>
                <p:cNvSpPr>
                  <a:spLocks noChangeArrowheads="1"/>
                </p:cNvSpPr>
                <p:nvPr/>
              </p:nvSpPr>
              <p:spPr bwMode="auto">
                <a:xfrm>
                  <a:off x="2067" y="227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00" name="Text Box 563"/>
                <p:cNvSpPr txBox="1">
                  <a:spLocks noChangeArrowheads="1"/>
                </p:cNvSpPr>
                <p:nvPr/>
              </p:nvSpPr>
              <p:spPr bwMode="auto">
                <a:xfrm>
                  <a:off x="2067" y="231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86</a:t>
                  </a:r>
                </a:p>
              </p:txBody>
            </p:sp>
          </p:grpSp>
          <p:grpSp>
            <p:nvGrpSpPr>
              <p:cNvPr id="66101" name="Group 564"/>
              <p:cNvGrpSpPr>
                <a:grpSpLocks/>
              </p:cNvGrpSpPr>
              <p:nvPr/>
            </p:nvGrpSpPr>
            <p:grpSpPr bwMode="auto">
              <a:xfrm>
                <a:off x="1838" y="2270"/>
                <a:ext cx="230" cy="230"/>
                <a:chOff x="1838" y="2270"/>
                <a:chExt cx="230" cy="230"/>
              </a:xfrm>
            </p:grpSpPr>
            <p:sp>
              <p:nvSpPr>
                <p:cNvPr id="66102" name="AutoShape 565"/>
                <p:cNvSpPr>
                  <a:spLocks noChangeArrowheads="1"/>
                </p:cNvSpPr>
                <p:nvPr/>
              </p:nvSpPr>
              <p:spPr bwMode="auto">
                <a:xfrm>
                  <a:off x="1838" y="227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03" name="Text Box 566"/>
                <p:cNvSpPr txBox="1">
                  <a:spLocks noChangeArrowheads="1"/>
                </p:cNvSpPr>
                <p:nvPr/>
              </p:nvSpPr>
              <p:spPr bwMode="auto">
                <a:xfrm>
                  <a:off x="1838" y="231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93</a:t>
                  </a:r>
                </a:p>
              </p:txBody>
            </p:sp>
          </p:grpSp>
          <p:grpSp>
            <p:nvGrpSpPr>
              <p:cNvPr id="66104" name="Group 567"/>
              <p:cNvGrpSpPr>
                <a:grpSpLocks/>
              </p:cNvGrpSpPr>
              <p:nvPr/>
            </p:nvGrpSpPr>
            <p:grpSpPr bwMode="auto">
              <a:xfrm>
                <a:off x="3908" y="2040"/>
                <a:ext cx="230" cy="230"/>
                <a:chOff x="3908" y="2040"/>
                <a:chExt cx="230" cy="230"/>
              </a:xfrm>
            </p:grpSpPr>
            <p:sp>
              <p:nvSpPr>
                <p:cNvPr id="66105" name="AutoShape 568"/>
                <p:cNvSpPr>
                  <a:spLocks noChangeArrowheads="1"/>
                </p:cNvSpPr>
                <p:nvPr/>
              </p:nvSpPr>
              <p:spPr bwMode="auto">
                <a:xfrm>
                  <a:off x="3908" y="204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06" name="Text Box 569"/>
                <p:cNvSpPr txBox="1">
                  <a:spLocks noChangeArrowheads="1"/>
                </p:cNvSpPr>
                <p:nvPr/>
              </p:nvSpPr>
              <p:spPr bwMode="auto">
                <a:xfrm>
                  <a:off x="3908" y="208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78</a:t>
                  </a:r>
                </a:p>
              </p:txBody>
            </p:sp>
          </p:grpSp>
          <p:grpSp>
            <p:nvGrpSpPr>
              <p:cNvPr id="66107" name="Group 570"/>
              <p:cNvGrpSpPr>
                <a:grpSpLocks/>
              </p:cNvGrpSpPr>
              <p:nvPr/>
            </p:nvGrpSpPr>
            <p:grpSpPr bwMode="auto">
              <a:xfrm>
                <a:off x="3678" y="2040"/>
                <a:ext cx="230" cy="230"/>
                <a:chOff x="3678" y="2040"/>
                <a:chExt cx="230" cy="230"/>
              </a:xfrm>
            </p:grpSpPr>
            <p:sp>
              <p:nvSpPr>
                <p:cNvPr id="66108" name="AutoShape 571"/>
                <p:cNvSpPr>
                  <a:spLocks noChangeArrowheads="1"/>
                </p:cNvSpPr>
                <p:nvPr/>
              </p:nvSpPr>
              <p:spPr bwMode="auto">
                <a:xfrm>
                  <a:off x="3678" y="204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09" name="Text Box 572"/>
                <p:cNvSpPr txBox="1">
                  <a:spLocks noChangeArrowheads="1"/>
                </p:cNvSpPr>
                <p:nvPr/>
              </p:nvSpPr>
              <p:spPr bwMode="auto">
                <a:xfrm>
                  <a:off x="3678" y="208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6110" name="Group 573"/>
              <p:cNvGrpSpPr>
                <a:grpSpLocks/>
              </p:cNvGrpSpPr>
              <p:nvPr/>
            </p:nvGrpSpPr>
            <p:grpSpPr bwMode="auto">
              <a:xfrm>
                <a:off x="3448" y="2040"/>
                <a:ext cx="230" cy="230"/>
                <a:chOff x="3448" y="2040"/>
                <a:chExt cx="230" cy="230"/>
              </a:xfrm>
            </p:grpSpPr>
            <p:sp>
              <p:nvSpPr>
                <p:cNvPr id="66111" name="AutoShape 574"/>
                <p:cNvSpPr>
                  <a:spLocks noChangeArrowheads="1"/>
                </p:cNvSpPr>
                <p:nvPr/>
              </p:nvSpPr>
              <p:spPr bwMode="auto">
                <a:xfrm>
                  <a:off x="3448" y="204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12" name="Text Box 575"/>
                <p:cNvSpPr txBox="1">
                  <a:spLocks noChangeArrowheads="1"/>
                </p:cNvSpPr>
                <p:nvPr/>
              </p:nvSpPr>
              <p:spPr bwMode="auto">
                <a:xfrm>
                  <a:off x="3448" y="208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75</a:t>
                  </a:r>
                </a:p>
              </p:txBody>
            </p:sp>
          </p:grpSp>
          <p:grpSp>
            <p:nvGrpSpPr>
              <p:cNvPr id="66113" name="Group 576"/>
              <p:cNvGrpSpPr>
                <a:grpSpLocks/>
              </p:cNvGrpSpPr>
              <p:nvPr/>
            </p:nvGrpSpPr>
            <p:grpSpPr bwMode="auto">
              <a:xfrm>
                <a:off x="3217" y="2040"/>
                <a:ext cx="230" cy="230"/>
                <a:chOff x="3217" y="2040"/>
                <a:chExt cx="230" cy="230"/>
              </a:xfrm>
            </p:grpSpPr>
            <p:sp>
              <p:nvSpPr>
                <p:cNvPr id="66114" name="AutoShape 577"/>
                <p:cNvSpPr>
                  <a:spLocks noChangeArrowheads="1"/>
                </p:cNvSpPr>
                <p:nvPr/>
              </p:nvSpPr>
              <p:spPr bwMode="auto">
                <a:xfrm>
                  <a:off x="3217" y="204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15" name="Text Box 578"/>
                <p:cNvSpPr txBox="1">
                  <a:spLocks noChangeArrowheads="1"/>
                </p:cNvSpPr>
                <p:nvPr/>
              </p:nvSpPr>
              <p:spPr bwMode="auto">
                <a:xfrm>
                  <a:off x="3217" y="208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41</a:t>
                  </a:r>
                </a:p>
              </p:txBody>
            </p:sp>
          </p:grpSp>
          <p:grpSp>
            <p:nvGrpSpPr>
              <p:cNvPr id="66116" name="Group 579"/>
              <p:cNvGrpSpPr>
                <a:grpSpLocks/>
              </p:cNvGrpSpPr>
              <p:nvPr/>
            </p:nvGrpSpPr>
            <p:grpSpPr bwMode="auto">
              <a:xfrm>
                <a:off x="2987" y="2040"/>
                <a:ext cx="230" cy="230"/>
                <a:chOff x="2987" y="2040"/>
                <a:chExt cx="230" cy="230"/>
              </a:xfrm>
            </p:grpSpPr>
            <p:sp>
              <p:nvSpPr>
                <p:cNvPr id="66117" name="AutoShape 580"/>
                <p:cNvSpPr>
                  <a:spLocks noChangeArrowheads="1"/>
                </p:cNvSpPr>
                <p:nvPr/>
              </p:nvSpPr>
              <p:spPr bwMode="auto">
                <a:xfrm>
                  <a:off x="2987" y="204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18" name="Text Box 581"/>
                <p:cNvSpPr txBox="1">
                  <a:spLocks noChangeArrowheads="1"/>
                </p:cNvSpPr>
                <p:nvPr/>
              </p:nvSpPr>
              <p:spPr bwMode="auto">
                <a:xfrm>
                  <a:off x="2987" y="208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40</a:t>
                  </a:r>
                </a:p>
              </p:txBody>
            </p:sp>
          </p:grpSp>
          <p:grpSp>
            <p:nvGrpSpPr>
              <p:cNvPr id="66119" name="Group 582"/>
              <p:cNvGrpSpPr>
                <a:grpSpLocks/>
              </p:cNvGrpSpPr>
              <p:nvPr/>
            </p:nvGrpSpPr>
            <p:grpSpPr bwMode="auto">
              <a:xfrm>
                <a:off x="2758" y="2040"/>
                <a:ext cx="230" cy="230"/>
                <a:chOff x="2758" y="2040"/>
                <a:chExt cx="230" cy="230"/>
              </a:xfrm>
            </p:grpSpPr>
            <p:sp>
              <p:nvSpPr>
                <p:cNvPr id="66120" name="AutoShape 583"/>
                <p:cNvSpPr>
                  <a:spLocks noChangeArrowheads="1"/>
                </p:cNvSpPr>
                <p:nvPr/>
              </p:nvSpPr>
              <p:spPr bwMode="auto">
                <a:xfrm>
                  <a:off x="2758" y="204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21" name="Text Box 584"/>
                <p:cNvSpPr txBox="1">
                  <a:spLocks noChangeArrowheads="1"/>
                </p:cNvSpPr>
                <p:nvPr/>
              </p:nvSpPr>
              <p:spPr bwMode="auto">
                <a:xfrm>
                  <a:off x="2758" y="208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65</a:t>
                  </a:r>
                </a:p>
              </p:txBody>
            </p:sp>
          </p:grpSp>
          <p:grpSp>
            <p:nvGrpSpPr>
              <p:cNvPr id="66122" name="Group 585"/>
              <p:cNvGrpSpPr>
                <a:grpSpLocks/>
              </p:cNvGrpSpPr>
              <p:nvPr/>
            </p:nvGrpSpPr>
            <p:grpSpPr bwMode="auto">
              <a:xfrm>
                <a:off x="2528" y="2040"/>
                <a:ext cx="230" cy="230"/>
                <a:chOff x="2528" y="2040"/>
                <a:chExt cx="230" cy="230"/>
              </a:xfrm>
            </p:grpSpPr>
            <p:sp>
              <p:nvSpPr>
                <p:cNvPr id="66123" name="AutoShape 586"/>
                <p:cNvSpPr>
                  <a:spLocks noChangeArrowheads="1"/>
                </p:cNvSpPr>
                <p:nvPr/>
              </p:nvSpPr>
              <p:spPr bwMode="auto">
                <a:xfrm>
                  <a:off x="2528" y="204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24" name="Text Box 587"/>
                <p:cNvSpPr txBox="1">
                  <a:spLocks noChangeArrowheads="1"/>
                </p:cNvSpPr>
                <p:nvPr/>
              </p:nvSpPr>
              <p:spPr bwMode="auto">
                <a:xfrm>
                  <a:off x="2528" y="208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87</a:t>
                  </a:r>
                </a:p>
              </p:txBody>
            </p:sp>
          </p:grpSp>
          <p:grpSp>
            <p:nvGrpSpPr>
              <p:cNvPr id="66125" name="Group 588"/>
              <p:cNvGrpSpPr>
                <a:grpSpLocks/>
              </p:cNvGrpSpPr>
              <p:nvPr/>
            </p:nvGrpSpPr>
            <p:grpSpPr bwMode="auto">
              <a:xfrm>
                <a:off x="2297" y="2040"/>
                <a:ext cx="230" cy="230"/>
                <a:chOff x="2297" y="2040"/>
                <a:chExt cx="230" cy="230"/>
              </a:xfrm>
            </p:grpSpPr>
            <p:sp>
              <p:nvSpPr>
                <p:cNvPr id="66126" name="AutoShape 589"/>
                <p:cNvSpPr>
                  <a:spLocks noChangeArrowheads="1"/>
                </p:cNvSpPr>
                <p:nvPr/>
              </p:nvSpPr>
              <p:spPr bwMode="auto">
                <a:xfrm>
                  <a:off x="2297" y="204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27" name="Text Box 590"/>
                <p:cNvSpPr txBox="1">
                  <a:spLocks noChangeArrowheads="1"/>
                </p:cNvSpPr>
                <p:nvPr/>
              </p:nvSpPr>
              <p:spPr bwMode="auto">
                <a:xfrm>
                  <a:off x="2297" y="208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86</a:t>
                  </a:r>
                </a:p>
              </p:txBody>
            </p:sp>
          </p:grpSp>
          <p:grpSp>
            <p:nvGrpSpPr>
              <p:cNvPr id="66128" name="Group 591"/>
              <p:cNvGrpSpPr>
                <a:grpSpLocks/>
              </p:cNvGrpSpPr>
              <p:nvPr/>
            </p:nvGrpSpPr>
            <p:grpSpPr bwMode="auto">
              <a:xfrm>
                <a:off x="2067" y="2040"/>
                <a:ext cx="230" cy="230"/>
                <a:chOff x="2067" y="2040"/>
                <a:chExt cx="230" cy="230"/>
              </a:xfrm>
            </p:grpSpPr>
            <p:sp>
              <p:nvSpPr>
                <p:cNvPr id="66129" name="AutoShape 592"/>
                <p:cNvSpPr>
                  <a:spLocks noChangeArrowheads="1"/>
                </p:cNvSpPr>
                <p:nvPr/>
              </p:nvSpPr>
              <p:spPr bwMode="auto">
                <a:xfrm>
                  <a:off x="2067" y="204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30" name="Text Box 593"/>
                <p:cNvSpPr txBox="1">
                  <a:spLocks noChangeArrowheads="1"/>
                </p:cNvSpPr>
                <p:nvPr/>
              </p:nvSpPr>
              <p:spPr bwMode="auto">
                <a:xfrm>
                  <a:off x="2067" y="208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6131" name="Group 594"/>
              <p:cNvGrpSpPr>
                <a:grpSpLocks/>
              </p:cNvGrpSpPr>
              <p:nvPr/>
            </p:nvGrpSpPr>
            <p:grpSpPr bwMode="auto">
              <a:xfrm>
                <a:off x="1838" y="2040"/>
                <a:ext cx="230" cy="230"/>
                <a:chOff x="1838" y="2040"/>
                <a:chExt cx="230" cy="230"/>
              </a:xfrm>
            </p:grpSpPr>
            <p:sp>
              <p:nvSpPr>
                <p:cNvPr id="66132" name="AutoShape 595"/>
                <p:cNvSpPr>
                  <a:spLocks noChangeArrowheads="1"/>
                </p:cNvSpPr>
                <p:nvPr/>
              </p:nvSpPr>
              <p:spPr bwMode="auto">
                <a:xfrm>
                  <a:off x="1838" y="204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33" name="Text Box 596"/>
                <p:cNvSpPr txBox="1">
                  <a:spLocks noChangeArrowheads="1"/>
                </p:cNvSpPr>
                <p:nvPr/>
              </p:nvSpPr>
              <p:spPr bwMode="auto">
                <a:xfrm>
                  <a:off x="1838" y="208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88</a:t>
                  </a:r>
                </a:p>
              </p:txBody>
            </p:sp>
          </p:grpSp>
          <p:grpSp>
            <p:nvGrpSpPr>
              <p:cNvPr id="66134" name="Group 597"/>
              <p:cNvGrpSpPr>
                <a:grpSpLocks/>
              </p:cNvGrpSpPr>
              <p:nvPr/>
            </p:nvGrpSpPr>
            <p:grpSpPr bwMode="auto">
              <a:xfrm>
                <a:off x="3908" y="1809"/>
                <a:ext cx="230" cy="230"/>
                <a:chOff x="3908" y="1809"/>
                <a:chExt cx="230" cy="230"/>
              </a:xfrm>
            </p:grpSpPr>
            <p:sp>
              <p:nvSpPr>
                <p:cNvPr id="66135" name="AutoShape 598"/>
                <p:cNvSpPr>
                  <a:spLocks noChangeArrowheads="1"/>
                </p:cNvSpPr>
                <p:nvPr/>
              </p:nvSpPr>
              <p:spPr bwMode="auto">
                <a:xfrm>
                  <a:off x="3908" y="180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36" name="Text Box 599"/>
                <p:cNvSpPr txBox="1">
                  <a:spLocks noChangeArrowheads="1"/>
                </p:cNvSpPr>
                <p:nvPr/>
              </p:nvSpPr>
              <p:spPr bwMode="auto">
                <a:xfrm>
                  <a:off x="3908" y="185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78</a:t>
                  </a:r>
                </a:p>
              </p:txBody>
            </p:sp>
          </p:grpSp>
          <p:grpSp>
            <p:nvGrpSpPr>
              <p:cNvPr id="66137" name="Group 600"/>
              <p:cNvGrpSpPr>
                <a:grpSpLocks/>
              </p:cNvGrpSpPr>
              <p:nvPr/>
            </p:nvGrpSpPr>
            <p:grpSpPr bwMode="auto">
              <a:xfrm>
                <a:off x="3678" y="1809"/>
                <a:ext cx="230" cy="230"/>
                <a:chOff x="3678" y="1809"/>
                <a:chExt cx="230" cy="230"/>
              </a:xfrm>
            </p:grpSpPr>
            <p:sp>
              <p:nvSpPr>
                <p:cNvPr id="66138" name="AutoShape 601"/>
                <p:cNvSpPr>
                  <a:spLocks noChangeArrowheads="1"/>
                </p:cNvSpPr>
                <p:nvPr/>
              </p:nvSpPr>
              <p:spPr bwMode="auto">
                <a:xfrm>
                  <a:off x="3678" y="180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39" name="Text Box 602"/>
                <p:cNvSpPr txBox="1">
                  <a:spLocks noChangeArrowheads="1"/>
                </p:cNvSpPr>
                <p:nvPr/>
              </p:nvSpPr>
              <p:spPr bwMode="auto">
                <a:xfrm>
                  <a:off x="3678" y="185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82</a:t>
                  </a:r>
                </a:p>
              </p:txBody>
            </p:sp>
          </p:grpSp>
          <p:grpSp>
            <p:nvGrpSpPr>
              <p:cNvPr id="66140" name="Group 603"/>
              <p:cNvGrpSpPr>
                <a:grpSpLocks/>
              </p:cNvGrpSpPr>
              <p:nvPr/>
            </p:nvGrpSpPr>
            <p:grpSpPr bwMode="auto">
              <a:xfrm>
                <a:off x="3448" y="1809"/>
                <a:ext cx="230" cy="230"/>
                <a:chOff x="3448" y="1809"/>
                <a:chExt cx="230" cy="230"/>
              </a:xfrm>
            </p:grpSpPr>
            <p:sp>
              <p:nvSpPr>
                <p:cNvPr id="66141" name="AutoShape 604"/>
                <p:cNvSpPr>
                  <a:spLocks noChangeArrowheads="1"/>
                </p:cNvSpPr>
                <p:nvPr/>
              </p:nvSpPr>
              <p:spPr bwMode="auto">
                <a:xfrm>
                  <a:off x="3448" y="180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42" name="Text Box 605"/>
                <p:cNvSpPr txBox="1">
                  <a:spLocks noChangeArrowheads="1"/>
                </p:cNvSpPr>
                <p:nvPr/>
              </p:nvSpPr>
              <p:spPr bwMode="auto">
                <a:xfrm>
                  <a:off x="3448" y="185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86</a:t>
                  </a:r>
                </a:p>
              </p:txBody>
            </p:sp>
          </p:grpSp>
          <p:grpSp>
            <p:nvGrpSpPr>
              <p:cNvPr id="66143" name="Group 606"/>
              <p:cNvGrpSpPr>
                <a:grpSpLocks/>
              </p:cNvGrpSpPr>
              <p:nvPr/>
            </p:nvGrpSpPr>
            <p:grpSpPr bwMode="auto">
              <a:xfrm>
                <a:off x="3217" y="1809"/>
                <a:ext cx="230" cy="230"/>
                <a:chOff x="3217" y="1809"/>
                <a:chExt cx="230" cy="230"/>
              </a:xfrm>
            </p:grpSpPr>
            <p:sp>
              <p:nvSpPr>
                <p:cNvPr id="66144" name="AutoShape 607"/>
                <p:cNvSpPr>
                  <a:spLocks noChangeArrowheads="1"/>
                </p:cNvSpPr>
                <p:nvPr/>
              </p:nvSpPr>
              <p:spPr bwMode="auto">
                <a:xfrm>
                  <a:off x="3217" y="180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45" name="Text Box 608"/>
                <p:cNvSpPr txBox="1">
                  <a:spLocks noChangeArrowheads="1"/>
                </p:cNvSpPr>
                <p:nvPr/>
              </p:nvSpPr>
              <p:spPr bwMode="auto">
                <a:xfrm>
                  <a:off x="3217" y="185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72</a:t>
                  </a:r>
                </a:p>
              </p:txBody>
            </p:sp>
          </p:grpSp>
          <p:grpSp>
            <p:nvGrpSpPr>
              <p:cNvPr id="66146" name="Group 609"/>
              <p:cNvGrpSpPr>
                <a:grpSpLocks/>
              </p:cNvGrpSpPr>
              <p:nvPr/>
            </p:nvGrpSpPr>
            <p:grpSpPr bwMode="auto">
              <a:xfrm>
                <a:off x="2987" y="1809"/>
                <a:ext cx="230" cy="230"/>
                <a:chOff x="2987" y="1809"/>
                <a:chExt cx="230" cy="230"/>
              </a:xfrm>
            </p:grpSpPr>
            <p:sp>
              <p:nvSpPr>
                <p:cNvPr id="66147" name="AutoShape 610"/>
                <p:cNvSpPr>
                  <a:spLocks noChangeArrowheads="1"/>
                </p:cNvSpPr>
                <p:nvPr/>
              </p:nvSpPr>
              <p:spPr bwMode="auto">
                <a:xfrm>
                  <a:off x="2987" y="180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48" name="Text Box 611"/>
                <p:cNvSpPr txBox="1">
                  <a:spLocks noChangeArrowheads="1"/>
                </p:cNvSpPr>
                <p:nvPr/>
              </p:nvSpPr>
              <p:spPr bwMode="auto">
                <a:xfrm>
                  <a:off x="2987" y="185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45</a:t>
                  </a:r>
                </a:p>
              </p:txBody>
            </p:sp>
          </p:grpSp>
          <p:grpSp>
            <p:nvGrpSpPr>
              <p:cNvPr id="66149" name="Group 612"/>
              <p:cNvGrpSpPr>
                <a:grpSpLocks/>
              </p:cNvGrpSpPr>
              <p:nvPr/>
            </p:nvGrpSpPr>
            <p:grpSpPr bwMode="auto">
              <a:xfrm>
                <a:off x="2758" y="1809"/>
                <a:ext cx="230" cy="230"/>
                <a:chOff x="2758" y="1809"/>
                <a:chExt cx="230" cy="230"/>
              </a:xfrm>
            </p:grpSpPr>
            <p:sp>
              <p:nvSpPr>
                <p:cNvPr id="66150" name="AutoShape 613"/>
                <p:cNvSpPr>
                  <a:spLocks noChangeArrowheads="1"/>
                </p:cNvSpPr>
                <p:nvPr/>
              </p:nvSpPr>
              <p:spPr bwMode="auto">
                <a:xfrm>
                  <a:off x="2758" y="180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51" name="Text Box 614"/>
                <p:cNvSpPr txBox="1">
                  <a:spLocks noChangeArrowheads="1"/>
                </p:cNvSpPr>
                <p:nvPr/>
              </p:nvSpPr>
              <p:spPr bwMode="auto">
                <a:xfrm>
                  <a:off x="2758" y="185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32</a:t>
                  </a:r>
                </a:p>
              </p:txBody>
            </p:sp>
          </p:grpSp>
          <p:grpSp>
            <p:nvGrpSpPr>
              <p:cNvPr id="66152" name="Group 615"/>
              <p:cNvGrpSpPr>
                <a:grpSpLocks/>
              </p:cNvGrpSpPr>
              <p:nvPr/>
            </p:nvGrpSpPr>
            <p:grpSpPr bwMode="auto">
              <a:xfrm>
                <a:off x="2528" y="1809"/>
                <a:ext cx="230" cy="230"/>
                <a:chOff x="2528" y="1809"/>
                <a:chExt cx="230" cy="230"/>
              </a:xfrm>
            </p:grpSpPr>
            <p:sp>
              <p:nvSpPr>
                <p:cNvPr id="66153" name="AutoShape 616"/>
                <p:cNvSpPr>
                  <a:spLocks noChangeArrowheads="1"/>
                </p:cNvSpPr>
                <p:nvPr/>
              </p:nvSpPr>
              <p:spPr bwMode="auto">
                <a:xfrm>
                  <a:off x="2528" y="180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54" name="Text Box 617"/>
                <p:cNvSpPr txBox="1">
                  <a:spLocks noChangeArrowheads="1"/>
                </p:cNvSpPr>
                <p:nvPr/>
              </p:nvSpPr>
              <p:spPr bwMode="auto">
                <a:xfrm>
                  <a:off x="2528" y="185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44</a:t>
                  </a:r>
                </a:p>
              </p:txBody>
            </p:sp>
          </p:grpSp>
          <p:grpSp>
            <p:nvGrpSpPr>
              <p:cNvPr id="66155" name="Group 618"/>
              <p:cNvGrpSpPr>
                <a:grpSpLocks/>
              </p:cNvGrpSpPr>
              <p:nvPr/>
            </p:nvGrpSpPr>
            <p:grpSpPr bwMode="auto">
              <a:xfrm>
                <a:off x="2297" y="1809"/>
                <a:ext cx="230" cy="230"/>
                <a:chOff x="2297" y="1809"/>
                <a:chExt cx="230" cy="230"/>
              </a:xfrm>
            </p:grpSpPr>
            <p:sp>
              <p:nvSpPr>
                <p:cNvPr id="66156" name="AutoShape 619"/>
                <p:cNvSpPr>
                  <a:spLocks noChangeArrowheads="1"/>
                </p:cNvSpPr>
                <p:nvPr/>
              </p:nvSpPr>
              <p:spPr bwMode="auto">
                <a:xfrm>
                  <a:off x="2297" y="180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57" name="Text Box 620"/>
                <p:cNvSpPr txBox="1">
                  <a:spLocks noChangeArrowheads="1"/>
                </p:cNvSpPr>
                <p:nvPr/>
              </p:nvSpPr>
              <p:spPr bwMode="auto">
                <a:xfrm>
                  <a:off x="2297" y="185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69</a:t>
                  </a:r>
                </a:p>
              </p:txBody>
            </p:sp>
          </p:grpSp>
          <p:grpSp>
            <p:nvGrpSpPr>
              <p:cNvPr id="66158" name="Group 621"/>
              <p:cNvGrpSpPr>
                <a:grpSpLocks/>
              </p:cNvGrpSpPr>
              <p:nvPr/>
            </p:nvGrpSpPr>
            <p:grpSpPr bwMode="auto">
              <a:xfrm>
                <a:off x="2067" y="1809"/>
                <a:ext cx="230" cy="230"/>
                <a:chOff x="2067" y="1809"/>
                <a:chExt cx="230" cy="230"/>
              </a:xfrm>
            </p:grpSpPr>
            <p:sp>
              <p:nvSpPr>
                <p:cNvPr id="66159" name="AutoShape 622"/>
                <p:cNvSpPr>
                  <a:spLocks noChangeArrowheads="1"/>
                </p:cNvSpPr>
                <p:nvPr/>
              </p:nvSpPr>
              <p:spPr bwMode="auto">
                <a:xfrm>
                  <a:off x="2067" y="180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60" name="Text Box 623"/>
                <p:cNvSpPr txBox="1">
                  <a:spLocks noChangeArrowheads="1"/>
                </p:cNvSpPr>
                <p:nvPr/>
              </p:nvSpPr>
              <p:spPr bwMode="auto">
                <a:xfrm>
                  <a:off x="2067" y="185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82</a:t>
                  </a:r>
                </a:p>
              </p:txBody>
            </p:sp>
          </p:grpSp>
          <p:grpSp>
            <p:nvGrpSpPr>
              <p:cNvPr id="66161" name="Group 624"/>
              <p:cNvGrpSpPr>
                <a:grpSpLocks/>
              </p:cNvGrpSpPr>
              <p:nvPr/>
            </p:nvGrpSpPr>
            <p:grpSpPr bwMode="auto">
              <a:xfrm>
                <a:off x="1838" y="1809"/>
                <a:ext cx="230" cy="230"/>
                <a:chOff x="1838" y="1809"/>
                <a:chExt cx="230" cy="230"/>
              </a:xfrm>
            </p:grpSpPr>
            <p:sp>
              <p:nvSpPr>
                <p:cNvPr id="66162" name="AutoShape 625"/>
                <p:cNvSpPr>
                  <a:spLocks noChangeArrowheads="1"/>
                </p:cNvSpPr>
                <p:nvPr/>
              </p:nvSpPr>
              <p:spPr bwMode="auto">
                <a:xfrm>
                  <a:off x="1838" y="180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63" name="Text Box 626"/>
                <p:cNvSpPr txBox="1">
                  <a:spLocks noChangeArrowheads="1"/>
                </p:cNvSpPr>
                <p:nvPr/>
              </p:nvSpPr>
              <p:spPr bwMode="auto">
                <a:xfrm>
                  <a:off x="1838" y="185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80</a:t>
                  </a:r>
                </a:p>
              </p:txBody>
            </p:sp>
          </p:grpSp>
          <p:grpSp>
            <p:nvGrpSpPr>
              <p:cNvPr id="66164" name="Group 627"/>
              <p:cNvGrpSpPr>
                <a:grpSpLocks/>
              </p:cNvGrpSpPr>
              <p:nvPr/>
            </p:nvGrpSpPr>
            <p:grpSpPr bwMode="auto">
              <a:xfrm>
                <a:off x="3908" y="1579"/>
                <a:ext cx="230" cy="230"/>
                <a:chOff x="3908" y="1579"/>
                <a:chExt cx="230" cy="230"/>
              </a:xfrm>
            </p:grpSpPr>
            <p:sp>
              <p:nvSpPr>
                <p:cNvPr id="66165" name="AutoShape 628"/>
                <p:cNvSpPr>
                  <a:spLocks noChangeArrowheads="1"/>
                </p:cNvSpPr>
                <p:nvPr/>
              </p:nvSpPr>
              <p:spPr bwMode="auto">
                <a:xfrm>
                  <a:off x="3908" y="157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66" name="Text Box 629"/>
                <p:cNvSpPr txBox="1">
                  <a:spLocks noChangeArrowheads="1"/>
                </p:cNvSpPr>
                <p:nvPr/>
              </p:nvSpPr>
              <p:spPr bwMode="auto">
                <a:xfrm>
                  <a:off x="3908" y="162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6167" name="Group 630"/>
              <p:cNvGrpSpPr>
                <a:grpSpLocks/>
              </p:cNvGrpSpPr>
              <p:nvPr/>
            </p:nvGrpSpPr>
            <p:grpSpPr bwMode="auto">
              <a:xfrm>
                <a:off x="3678" y="1579"/>
                <a:ext cx="230" cy="230"/>
                <a:chOff x="3678" y="1579"/>
                <a:chExt cx="230" cy="230"/>
              </a:xfrm>
            </p:grpSpPr>
            <p:sp>
              <p:nvSpPr>
                <p:cNvPr id="66168" name="AutoShape 631"/>
                <p:cNvSpPr>
                  <a:spLocks noChangeArrowheads="1"/>
                </p:cNvSpPr>
                <p:nvPr/>
              </p:nvSpPr>
              <p:spPr bwMode="auto">
                <a:xfrm>
                  <a:off x="3678" y="157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69" name="Text Box 632"/>
                <p:cNvSpPr txBox="1">
                  <a:spLocks noChangeArrowheads="1"/>
                </p:cNvSpPr>
                <p:nvPr/>
              </p:nvSpPr>
              <p:spPr bwMode="auto">
                <a:xfrm>
                  <a:off x="3678" y="162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6170" name="Group 633"/>
              <p:cNvGrpSpPr>
                <a:grpSpLocks/>
              </p:cNvGrpSpPr>
              <p:nvPr/>
            </p:nvGrpSpPr>
            <p:grpSpPr bwMode="auto">
              <a:xfrm>
                <a:off x="3448" y="1579"/>
                <a:ext cx="230" cy="230"/>
                <a:chOff x="3448" y="1579"/>
                <a:chExt cx="230" cy="230"/>
              </a:xfrm>
            </p:grpSpPr>
            <p:sp>
              <p:nvSpPr>
                <p:cNvPr id="66171" name="AutoShape 634"/>
                <p:cNvSpPr>
                  <a:spLocks noChangeArrowheads="1"/>
                </p:cNvSpPr>
                <p:nvPr/>
              </p:nvSpPr>
              <p:spPr bwMode="auto">
                <a:xfrm>
                  <a:off x="3448" y="157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72" name="Text Box 635"/>
                <p:cNvSpPr txBox="1">
                  <a:spLocks noChangeArrowheads="1"/>
                </p:cNvSpPr>
                <p:nvPr/>
              </p:nvSpPr>
              <p:spPr bwMode="auto">
                <a:xfrm>
                  <a:off x="3448" y="162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86</a:t>
                  </a:r>
                </a:p>
              </p:txBody>
            </p:sp>
          </p:grpSp>
          <p:grpSp>
            <p:nvGrpSpPr>
              <p:cNvPr id="66173" name="Group 636"/>
              <p:cNvGrpSpPr>
                <a:grpSpLocks/>
              </p:cNvGrpSpPr>
              <p:nvPr/>
            </p:nvGrpSpPr>
            <p:grpSpPr bwMode="auto">
              <a:xfrm>
                <a:off x="3217" y="1579"/>
                <a:ext cx="230" cy="230"/>
                <a:chOff x="3217" y="1579"/>
                <a:chExt cx="230" cy="230"/>
              </a:xfrm>
            </p:grpSpPr>
            <p:sp>
              <p:nvSpPr>
                <p:cNvPr id="66174" name="AutoShape 637"/>
                <p:cNvSpPr>
                  <a:spLocks noChangeArrowheads="1"/>
                </p:cNvSpPr>
                <p:nvPr/>
              </p:nvSpPr>
              <p:spPr bwMode="auto">
                <a:xfrm>
                  <a:off x="3217" y="157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75" name="Text Box 638"/>
                <p:cNvSpPr txBox="1">
                  <a:spLocks noChangeArrowheads="1"/>
                </p:cNvSpPr>
                <p:nvPr/>
              </p:nvSpPr>
              <p:spPr bwMode="auto">
                <a:xfrm>
                  <a:off x="3217" y="162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6176" name="Group 639"/>
              <p:cNvGrpSpPr>
                <a:grpSpLocks/>
              </p:cNvGrpSpPr>
              <p:nvPr/>
            </p:nvGrpSpPr>
            <p:grpSpPr bwMode="auto">
              <a:xfrm>
                <a:off x="2987" y="1579"/>
                <a:ext cx="230" cy="230"/>
                <a:chOff x="2987" y="1579"/>
                <a:chExt cx="230" cy="230"/>
              </a:xfrm>
            </p:grpSpPr>
            <p:sp>
              <p:nvSpPr>
                <p:cNvPr id="66177" name="AutoShape 640"/>
                <p:cNvSpPr>
                  <a:spLocks noChangeArrowheads="1"/>
                </p:cNvSpPr>
                <p:nvPr/>
              </p:nvSpPr>
              <p:spPr bwMode="auto">
                <a:xfrm>
                  <a:off x="2987" y="157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78" name="Text Box 641"/>
                <p:cNvSpPr txBox="1">
                  <a:spLocks noChangeArrowheads="1"/>
                </p:cNvSpPr>
                <p:nvPr/>
              </p:nvSpPr>
              <p:spPr bwMode="auto">
                <a:xfrm>
                  <a:off x="2987" y="162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77</a:t>
                  </a:r>
                </a:p>
              </p:txBody>
            </p:sp>
          </p:grpSp>
          <p:grpSp>
            <p:nvGrpSpPr>
              <p:cNvPr id="66179" name="Group 642"/>
              <p:cNvGrpSpPr>
                <a:grpSpLocks/>
              </p:cNvGrpSpPr>
              <p:nvPr/>
            </p:nvGrpSpPr>
            <p:grpSpPr bwMode="auto">
              <a:xfrm>
                <a:off x="2758" y="1579"/>
                <a:ext cx="230" cy="230"/>
                <a:chOff x="2758" y="1579"/>
                <a:chExt cx="230" cy="230"/>
              </a:xfrm>
            </p:grpSpPr>
            <p:sp>
              <p:nvSpPr>
                <p:cNvPr id="66180" name="AutoShape 643"/>
                <p:cNvSpPr>
                  <a:spLocks noChangeArrowheads="1"/>
                </p:cNvSpPr>
                <p:nvPr/>
              </p:nvSpPr>
              <p:spPr bwMode="auto">
                <a:xfrm>
                  <a:off x="2758" y="157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81" name="Text Box 644"/>
                <p:cNvSpPr txBox="1">
                  <a:spLocks noChangeArrowheads="1"/>
                </p:cNvSpPr>
                <p:nvPr/>
              </p:nvSpPr>
              <p:spPr bwMode="auto">
                <a:xfrm>
                  <a:off x="2758" y="162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59</a:t>
                  </a:r>
                </a:p>
              </p:txBody>
            </p:sp>
          </p:grpSp>
          <p:grpSp>
            <p:nvGrpSpPr>
              <p:cNvPr id="66182" name="Group 645"/>
              <p:cNvGrpSpPr>
                <a:grpSpLocks/>
              </p:cNvGrpSpPr>
              <p:nvPr/>
            </p:nvGrpSpPr>
            <p:grpSpPr bwMode="auto">
              <a:xfrm>
                <a:off x="2528" y="1579"/>
                <a:ext cx="230" cy="230"/>
                <a:chOff x="2528" y="1579"/>
                <a:chExt cx="230" cy="230"/>
              </a:xfrm>
            </p:grpSpPr>
            <p:sp>
              <p:nvSpPr>
                <p:cNvPr id="66183" name="AutoShape 646"/>
                <p:cNvSpPr>
                  <a:spLocks noChangeArrowheads="1"/>
                </p:cNvSpPr>
                <p:nvPr/>
              </p:nvSpPr>
              <p:spPr bwMode="auto">
                <a:xfrm>
                  <a:off x="2528" y="157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84" name="Text Box 647"/>
                <p:cNvSpPr txBox="1">
                  <a:spLocks noChangeArrowheads="1"/>
                </p:cNvSpPr>
                <p:nvPr/>
              </p:nvSpPr>
              <p:spPr bwMode="auto">
                <a:xfrm>
                  <a:off x="2528" y="162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38</a:t>
                  </a:r>
                </a:p>
              </p:txBody>
            </p:sp>
          </p:grpSp>
          <p:grpSp>
            <p:nvGrpSpPr>
              <p:cNvPr id="66185" name="Group 648"/>
              <p:cNvGrpSpPr>
                <a:grpSpLocks/>
              </p:cNvGrpSpPr>
              <p:nvPr/>
            </p:nvGrpSpPr>
            <p:grpSpPr bwMode="auto">
              <a:xfrm>
                <a:off x="2297" y="1579"/>
                <a:ext cx="230" cy="230"/>
                <a:chOff x="2297" y="1579"/>
                <a:chExt cx="230" cy="230"/>
              </a:xfrm>
            </p:grpSpPr>
            <p:sp>
              <p:nvSpPr>
                <p:cNvPr id="66186" name="AutoShape 649"/>
                <p:cNvSpPr>
                  <a:spLocks noChangeArrowheads="1"/>
                </p:cNvSpPr>
                <p:nvPr/>
              </p:nvSpPr>
              <p:spPr bwMode="auto">
                <a:xfrm>
                  <a:off x="2297" y="157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87" name="Text Box 650"/>
                <p:cNvSpPr txBox="1">
                  <a:spLocks noChangeArrowheads="1"/>
                </p:cNvSpPr>
                <p:nvPr/>
              </p:nvSpPr>
              <p:spPr bwMode="auto">
                <a:xfrm>
                  <a:off x="2297" y="162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45</a:t>
                  </a:r>
                </a:p>
              </p:txBody>
            </p:sp>
          </p:grpSp>
          <p:grpSp>
            <p:nvGrpSpPr>
              <p:cNvPr id="66188" name="Group 651"/>
              <p:cNvGrpSpPr>
                <a:grpSpLocks/>
              </p:cNvGrpSpPr>
              <p:nvPr/>
            </p:nvGrpSpPr>
            <p:grpSpPr bwMode="auto">
              <a:xfrm>
                <a:off x="2067" y="1579"/>
                <a:ext cx="230" cy="230"/>
                <a:chOff x="2067" y="1579"/>
                <a:chExt cx="230" cy="230"/>
              </a:xfrm>
            </p:grpSpPr>
            <p:sp>
              <p:nvSpPr>
                <p:cNvPr id="66189" name="AutoShape 652"/>
                <p:cNvSpPr>
                  <a:spLocks noChangeArrowheads="1"/>
                </p:cNvSpPr>
                <p:nvPr/>
              </p:nvSpPr>
              <p:spPr bwMode="auto">
                <a:xfrm>
                  <a:off x="2067" y="157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90" name="Text Box 653"/>
                <p:cNvSpPr txBox="1">
                  <a:spLocks noChangeArrowheads="1"/>
                </p:cNvSpPr>
                <p:nvPr/>
              </p:nvSpPr>
              <p:spPr bwMode="auto">
                <a:xfrm>
                  <a:off x="2067" y="162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77</a:t>
                  </a:r>
                </a:p>
              </p:txBody>
            </p:sp>
          </p:grpSp>
          <p:grpSp>
            <p:nvGrpSpPr>
              <p:cNvPr id="66191" name="Group 654"/>
              <p:cNvGrpSpPr>
                <a:grpSpLocks/>
              </p:cNvGrpSpPr>
              <p:nvPr/>
            </p:nvGrpSpPr>
            <p:grpSpPr bwMode="auto">
              <a:xfrm>
                <a:off x="1838" y="1579"/>
                <a:ext cx="230" cy="230"/>
                <a:chOff x="1838" y="1579"/>
                <a:chExt cx="230" cy="230"/>
              </a:xfrm>
            </p:grpSpPr>
            <p:sp>
              <p:nvSpPr>
                <p:cNvPr id="66192" name="AutoShape 655"/>
                <p:cNvSpPr>
                  <a:spLocks noChangeArrowheads="1"/>
                </p:cNvSpPr>
                <p:nvPr/>
              </p:nvSpPr>
              <p:spPr bwMode="auto">
                <a:xfrm>
                  <a:off x="1838" y="1579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93" name="Text Box 656"/>
                <p:cNvSpPr txBox="1">
                  <a:spLocks noChangeArrowheads="1"/>
                </p:cNvSpPr>
                <p:nvPr/>
              </p:nvSpPr>
              <p:spPr bwMode="auto">
                <a:xfrm>
                  <a:off x="1838" y="1625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6194" name="Group 657"/>
              <p:cNvGrpSpPr>
                <a:grpSpLocks/>
              </p:cNvGrpSpPr>
              <p:nvPr/>
            </p:nvGrpSpPr>
            <p:grpSpPr bwMode="auto">
              <a:xfrm>
                <a:off x="3908" y="1350"/>
                <a:ext cx="230" cy="230"/>
                <a:chOff x="3908" y="1350"/>
                <a:chExt cx="230" cy="230"/>
              </a:xfrm>
            </p:grpSpPr>
            <p:sp>
              <p:nvSpPr>
                <p:cNvPr id="66195" name="AutoShape 658"/>
                <p:cNvSpPr>
                  <a:spLocks noChangeArrowheads="1"/>
                </p:cNvSpPr>
                <p:nvPr/>
              </p:nvSpPr>
              <p:spPr bwMode="auto">
                <a:xfrm>
                  <a:off x="3908" y="135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96" name="Text Box 659"/>
                <p:cNvSpPr txBox="1">
                  <a:spLocks noChangeArrowheads="1"/>
                </p:cNvSpPr>
                <p:nvPr/>
              </p:nvSpPr>
              <p:spPr bwMode="auto">
                <a:xfrm>
                  <a:off x="3908" y="139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87</a:t>
                  </a:r>
                </a:p>
              </p:txBody>
            </p:sp>
          </p:grpSp>
          <p:grpSp>
            <p:nvGrpSpPr>
              <p:cNvPr id="66197" name="Group 660"/>
              <p:cNvGrpSpPr>
                <a:grpSpLocks/>
              </p:cNvGrpSpPr>
              <p:nvPr/>
            </p:nvGrpSpPr>
            <p:grpSpPr bwMode="auto">
              <a:xfrm>
                <a:off x="3678" y="1350"/>
                <a:ext cx="230" cy="230"/>
                <a:chOff x="3678" y="1350"/>
                <a:chExt cx="230" cy="230"/>
              </a:xfrm>
            </p:grpSpPr>
            <p:sp>
              <p:nvSpPr>
                <p:cNvPr id="66198" name="AutoShape 661"/>
                <p:cNvSpPr>
                  <a:spLocks noChangeArrowheads="1"/>
                </p:cNvSpPr>
                <p:nvPr/>
              </p:nvSpPr>
              <p:spPr bwMode="auto">
                <a:xfrm>
                  <a:off x="3678" y="135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99" name="Text Box 662"/>
                <p:cNvSpPr txBox="1">
                  <a:spLocks noChangeArrowheads="1"/>
                </p:cNvSpPr>
                <p:nvPr/>
              </p:nvSpPr>
              <p:spPr bwMode="auto">
                <a:xfrm>
                  <a:off x="3678" y="139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91</a:t>
                  </a:r>
                </a:p>
              </p:txBody>
            </p:sp>
          </p:grpSp>
          <p:grpSp>
            <p:nvGrpSpPr>
              <p:cNvPr id="66200" name="Group 663"/>
              <p:cNvGrpSpPr>
                <a:grpSpLocks/>
              </p:cNvGrpSpPr>
              <p:nvPr/>
            </p:nvGrpSpPr>
            <p:grpSpPr bwMode="auto">
              <a:xfrm>
                <a:off x="3448" y="1350"/>
                <a:ext cx="230" cy="230"/>
                <a:chOff x="3448" y="1350"/>
                <a:chExt cx="230" cy="230"/>
              </a:xfrm>
            </p:grpSpPr>
            <p:sp>
              <p:nvSpPr>
                <p:cNvPr id="66201" name="AutoShape 664"/>
                <p:cNvSpPr>
                  <a:spLocks noChangeArrowheads="1"/>
                </p:cNvSpPr>
                <p:nvPr/>
              </p:nvSpPr>
              <p:spPr bwMode="auto">
                <a:xfrm>
                  <a:off x="3448" y="135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202" name="Text Box 665"/>
                <p:cNvSpPr txBox="1">
                  <a:spLocks noChangeArrowheads="1"/>
                </p:cNvSpPr>
                <p:nvPr/>
              </p:nvSpPr>
              <p:spPr bwMode="auto">
                <a:xfrm>
                  <a:off x="3448" y="139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88</a:t>
                  </a:r>
                </a:p>
              </p:txBody>
            </p:sp>
          </p:grpSp>
          <p:grpSp>
            <p:nvGrpSpPr>
              <p:cNvPr id="66203" name="Group 666"/>
              <p:cNvGrpSpPr>
                <a:grpSpLocks/>
              </p:cNvGrpSpPr>
              <p:nvPr/>
            </p:nvGrpSpPr>
            <p:grpSpPr bwMode="auto">
              <a:xfrm>
                <a:off x="3217" y="1350"/>
                <a:ext cx="230" cy="230"/>
                <a:chOff x="3217" y="1350"/>
                <a:chExt cx="230" cy="230"/>
              </a:xfrm>
            </p:grpSpPr>
            <p:sp>
              <p:nvSpPr>
                <p:cNvPr id="66204" name="AutoShape 667"/>
                <p:cNvSpPr>
                  <a:spLocks noChangeArrowheads="1"/>
                </p:cNvSpPr>
                <p:nvPr/>
              </p:nvSpPr>
              <p:spPr bwMode="auto">
                <a:xfrm>
                  <a:off x="3217" y="135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205" name="Text Box 668"/>
                <p:cNvSpPr txBox="1">
                  <a:spLocks noChangeArrowheads="1"/>
                </p:cNvSpPr>
                <p:nvPr/>
              </p:nvSpPr>
              <p:spPr bwMode="auto">
                <a:xfrm>
                  <a:off x="3217" y="139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81</a:t>
                  </a:r>
                </a:p>
              </p:txBody>
            </p:sp>
          </p:grpSp>
          <p:grpSp>
            <p:nvGrpSpPr>
              <p:cNvPr id="66206" name="Group 669"/>
              <p:cNvGrpSpPr>
                <a:grpSpLocks/>
              </p:cNvGrpSpPr>
              <p:nvPr/>
            </p:nvGrpSpPr>
            <p:grpSpPr bwMode="auto">
              <a:xfrm>
                <a:off x="2987" y="1350"/>
                <a:ext cx="230" cy="230"/>
                <a:chOff x="2987" y="1350"/>
                <a:chExt cx="230" cy="230"/>
              </a:xfrm>
            </p:grpSpPr>
            <p:sp>
              <p:nvSpPr>
                <p:cNvPr id="66207" name="AutoShape 670"/>
                <p:cNvSpPr>
                  <a:spLocks noChangeArrowheads="1"/>
                </p:cNvSpPr>
                <p:nvPr/>
              </p:nvSpPr>
              <p:spPr bwMode="auto">
                <a:xfrm>
                  <a:off x="2987" y="135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208" name="Text Box 671"/>
                <p:cNvSpPr txBox="1">
                  <a:spLocks noChangeArrowheads="1"/>
                </p:cNvSpPr>
                <p:nvPr/>
              </p:nvSpPr>
              <p:spPr bwMode="auto">
                <a:xfrm>
                  <a:off x="2987" y="139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6209" name="Group 672"/>
              <p:cNvGrpSpPr>
                <a:grpSpLocks/>
              </p:cNvGrpSpPr>
              <p:nvPr/>
            </p:nvGrpSpPr>
            <p:grpSpPr bwMode="auto">
              <a:xfrm>
                <a:off x="2758" y="1350"/>
                <a:ext cx="230" cy="230"/>
                <a:chOff x="2758" y="1350"/>
                <a:chExt cx="230" cy="230"/>
              </a:xfrm>
            </p:grpSpPr>
            <p:sp>
              <p:nvSpPr>
                <p:cNvPr id="66210" name="AutoShape 673"/>
                <p:cNvSpPr>
                  <a:spLocks noChangeArrowheads="1"/>
                </p:cNvSpPr>
                <p:nvPr/>
              </p:nvSpPr>
              <p:spPr bwMode="auto">
                <a:xfrm>
                  <a:off x="2758" y="135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211" name="Text Box 674"/>
                <p:cNvSpPr txBox="1">
                  <a:spLocks noChangeArrowheads="1"/>
                </p:cNvSpPr>
                <p:nvPr/>
              </p:nvSpPr>
              <p:spPr bwMode="auto">
                <a:xfrm>
                  <a:off x="2758" y="139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6212" name="Group 675"/>
              <p:cNvGrpSpPr>
                <a:grpSpLocks/>
              </p:cNvGrpSpPr>
              <p:nvPr/>
            </p:nvGrpSpPr>
            <p:grpSpPr bwMode="auto">
              <a:xfrm>
                <a:off x="2528" y="1350"/>
                <a:ext cx="230" cy="230"/>
                <a:chOff x="2528" y="1350"/>
                <a:chExt cx="230" cy="230"/>
              </a:xfrm>
            </p:grpSpPr>
            <p:sp>
              <p:nvSpPr>
                <p:cNvPr id="66213" name="AutoShape 676"/>
                <p:cNvSpPr>
                  <a:spLocks noChangeArrowheads="1"/>
                </p:cNvSpPr>
                <p:nvPr/>
              </p:nvSpPr>
              <p:spPr bwMode="auto">
                <a:xfrm>
                  <a:off x="2528" y="135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214" name="Text Box 677"/>
                <p:cNvSpPr txBox="1">
                  <a:spLocks noChangeArrowheads="1"/>
                </p:cNvSpPr>
                <p:nvPr/>
              </p:nvSpPr>
              <p:spPr bwMode="auto">
                <a:xfrm>
                  <a:off x="2528" y="139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64</a:t>
                  </a:r>
                </a:p>
              </p:txBody>
            </p:sp>
          </p:grpSp>
          <p:grpSp>
            <p:nvGrpSpPr>
              <p:cNvPr id="66215" name="Group 678"/>
              <p:cNvGrpSpPr>
                <a:grpSpLocks/>
              </p:cNvGrpSpPr>
              <p:nvPr/>
            </p:nvGrpSpPr>
            <p:grpSpPr bwMode="auto">
              <a:xfrm>
                <a:off x="2297" y="1350"/>
                <a:ext cx="230" cy="230"/>
                <a:chOff x="2297" y="1350"/>
                <a:chExt cx="230" cy="230"/>
              </a:xfrm>
            </p:grpSpPr>
            <p:sp>
              <p:nvSpPr>
                <p:cNvPr id="66216" name="AutoShape 679"/>
                <p:cNvSpPr>
                  <a:spLocks noChangeArrowheads="1"/>
                </p:cNvSpPr>
                <p:nvPr/>
              </p:nvSpPr>
              <p:spPr bwMode="auto">
                <a:xfrm>
                  <a:off x="2297" y="135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217" name="Text Box 680"/>
                <p:cNvSpPr txBox="1">
                  <a:spLocks noChangeArrowheads="1"/>
                </p:cNvSpPr>
                <p:nvPr/>
              </p:nvSpPr>
              <p:spPr bwMode="auto">
                <a:xfrm>
                  <a:off x="2297" y="139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41</a:t>
                  </a:r>
                </a:p>
              </p:txBody>
            </p:sp>
          </p:grpSp>
          <p:grpSp>
            <p:nvGrpSpPr>
              <p:cNvPr id="66218" name="Group 681"/>
              <p:cNvGrpSpPr>
                <a:grpSpLocks/>
              </p:cNvGrpSpPr>
              <p:nvPr/>
            </p:nvGrpSpPr>
            <p:grpSpPr bwMode="auto">
              <a:xfrm>
                <a:off x="2067" y="1350"/>
                <a:ext cx="230" cy="230"/>
                <a:chOff x="2067" y="1350"/>
                <a:chExt cx="230" cy="230"/>
              </a:xfrm>
            </p:grpSpPr>
            <p:sp>
              <p:nvSpPr>
                <p:cNvPr id="66219" name="AutoShape 682"/>
                <p:cNvSpPr>
                  <a:spLocks noChangeArrowheads="1"/>
                </p:cNvSpPr>
                <p:nvPr/>
              </p:nvSpPr>
              <p:spPr bwMode="auto">
                <a:xfrm>
                  <a:off x="2067" y="135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220" name="Text Box 683"/>
                <p:cNvSpPr txBox="1">
                  <a:spLocks noChangeArrowheads="1"/>
                </p:cNvSpPr>
                <p:nvPr/>
              </p:nvSpPr>
              <p:spPr bwMode="auto">
                <a:xfrm>
                  <a:off x="2067" y="139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53</a:t>
                  </a:r>
                </a:p>
              </p:txBody>
            </p:sp>
          </p:grpSp>
          <p:grpSp>
            <p:nvGrpSpPr>
              <p:cNvPr id="66221" name="Group 684"/>
              <p:cNvGrpSpPr>
                <a:grpSpLocks/>
              </p:cNvGrpSpPr>
              <p:nvPr/>
            </p:nvGrpSpPr>
            <p:grpSpPr bwMode="auto">
              <a:xfrm>
                <a:off x="1838" y="1350"/>
                <a:ext cx="230" cy="230"/>
                <a:chOff x="1838" y="1350"/>
                <a:chExt cx="230" cy="230"/>
              </a:xfrm>
            </p:grpSpPr>
            <p:sp>
              <p:nvSpPr>
                <p:cNvPr id="66222" name="AutoShape 685"/>
                <p:cNvSpPr>
                  <a:spLocks noChangeArrowheads="1"/>
                </p:cNvSpPr>
                <p:nvPr/>
              </p:nvSpPr>
              <p:spPr bwMode="auto">
                <a:xfrm>
                  <a:off x="1838" y="1350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223" name="Text Box 686"/>
                <p:cNvSpPr txBox="1">
                  <a:spLocks noChangeArrowheads="1"/>
                </p:cNvSpPr>
                <p:nvPr/>
              </p:nvSpPr>
              <p:spPr bwMode="auto">
                <a:xfrm>
                  <a:off x="1838" y="1396"/>
                  <a:ext cx="23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70</a:t>
                  </a:r>
                </a:p>
              </p:txBody>
            </p:sp>
          </p:grpSp>
          <p:sp>
            <p:nvSpPr>
              <p:cNvPr id="66224" name="Line 687"/>
              <p:cNvSpPr>
                <a:spLocks noChangeShapeType="1"/>
              </p:cNvSpPr>
              <p:nvPr/>
            </p:nvSpPr>
            <p:spPr bwMode="auto">
              <a:xfrm>
                <a:off x="1838" y="1350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25" name="Line 688"/>
              <p:cNvSpPr>
                <a:spLocks noChangeShapeType="1"/>
              </p:cNvSpPr>
              <p:nvPr/>
            </p:nvSpPr>
            <p:spPr bwMode="auto">
              <a:xfrm>
                <a:off x="1838" y="3879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26" name="Line 689"/>
              <p:cNvSpPr>
                <a:spLocks noChangeShapeType="1"/>
              </p:cNvSpPr>
              <p:nvPr/>
            </p:nvSpPr>
            <p:spPr bwMode="auto">
              <a:xfrm>
                <a:off x="1838" y="1350"/>
                <a:ext cx="1" cy="253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27" name="Line 690"/>
              <p:cNvSpPr>
                <a:spLocks noChangeShapeType="1"/>
              </p:cNvSpPr>
              <p:nvPr/>
            </p:nvSpPr>
            <p:spPr bwMode="auto">
              <a:xfrm>
                <a:off x="4137" y="1350"/>
                <a:ext cx="1" cy="253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28" name="Line 691"/>
              <p:cNvSpPr>
                <a:spLocks noChangeShapeType="1"/>
              </p:cNvSpPr>
              <p:nvPr/>
            </p:nvSpPr>
            <p:spPr bwMode="auto">
              <a:xfrm>
                <a:off x="1838" y="1579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29" name="Line 692"/>
              <p:cNvSpPr>
                <a:spLocks noChangeShapeType="1"/>
              </p:cNvSpPr>
              <p:nvPr/>
            </p:nvSpPr>
            <p:spPr bwMode="auto">
              <a:xfrm>
                <a:off x="2067" y="1350"/>
                <a:ext cx="1" cy="253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30" name="Line 693"/>
              <p:cNvSpPr>
                <a:spLocks noChangeShapeType="1"/>
              </p:cNvSpPr>
              <p:nvPr/>
            </p:nvSpPr>
            <p:spPr bwMode="auto">
              <a:xfrm>
                <a:off x="2297" y="1350"/>
                <a:ext cx="1" cy="253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31" name="Line 694"/>
              <p:cNvSpPr>
                <a:spLocks noChangeShapeType="1"/>
              </p:cNvSpPr>
              <p:nvPr/>
            </p:nvSpPr>
            <p:spPr bwMode="auto">
              <a:xfrm>
                <a:off x="2528" y="1350"/>
                <a:ext cx="1" cy="253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32" name="Line 695"/>
              <p:cNvSpPr>
                <a:spLocks noChangeShapeType="1"/>
              </p:cNvSpPr>
              <p:nvPr/>
            </p:nvSpPr>
            <p:spPr bwMode="auto">
              <a:xfrm>
                <a:off x="2758" y="1350"/>
                <a:ext cx="1" cy="253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33" name="Line 696"/>
              <p:cNvSpPr>
                <a:spLocks noChangeShapeType="1"/>
              </p:cNvSpPr>
              <p:nvPr/>
            </p:nvSpPr>
            <p:spPr bwMode="auto">
              <a:xfrm>
                <a:off x="2987" y="1350"/>
                <a:ext cx="1" cy="253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34" name="Line 697"/>
              <p:cNvSpPr>
                <a:spLocks noChangeShapeType="1"/>
              </p:cNvSpPr>
              <p:nvPr/>
            </p:nvSpPr>
            <p:spPr bwMode="auto">
              <a:xfrm>
                <a:off x="3217" y="1350"/>
                <a:ext cx="1" cy="253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35" name="Line 698"/>
              <p:cNvSpPr>
                <a:spLocks noChangeShapeType="1"/>
              </p:cNvSpPr>
              <p:nvPr/>
            </p:nvSpPr>
            <p:spPr bwMode="auto">
              <a:xfrm>
                <a:off x="3448" y="1350"/>
                <a:ext cx="1" cy="253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36" name="Line 699"/>
              <p:cNvSpPr>
                <a:spLocks noChangeShapeType="1"/>
              </p:cNvSpPr>
              <p:nvPr/>
            </p:nvSpPr>
            <p:spPr bwMode="auto">
              <a:xfrm>
                <a:off x="3678" y="1350"/>
                <a:ext cx="1" cy="253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37" name="Line 700"/>
              <p:cNvSpPr>
                <a:spLocks noChangeShapeType="1"/>
              </p:cNvSpPr>
              <p:nvPr/>
            </p:nvSpPr>
            <p:spPr bwMode="auto">
              <a:xfrm>
                <a:off x="3908" y="1350"/>
                <a:ext cx="1" cy="253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38" name="Line 701"/>
              <p:cNvSpPr>
                <a:spLocks noChangeShapeType="1"/>
              </p:cNvSpPr>
              <p:nvPr/>
            </p:nvSpPr>
            <p:spPr bwMode="auto">
              <a:xfrm>
                <a:off x="1838" y="1809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39" name="Line 702"/>
              <p:cNvSpPr>
                <a:spLocks noChangeShapeType="1"/>
              </p:cNvSpPr>
              <p:nvPr/>
            </p:nvSpPr>
            <p:spPr bwMode="auto">
              <a:xfrm>
                <a:off x="1838" y="2040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40" name="Line 703"/>
              <p:cNvSpPr>
                <a:spLocks noChangeShapeType="1"/>
              </p:cNvSpPr>
              <p:nvPr/>
            </p:nvSpPr>
            <p:spPr bwMode="auto">
              <a:xfrm>
                <a:off x="1838" y="2270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41" name="Line 704"/>
              <p:cNvSpPr>
                <a:spLocks noChangeShapeType="1"/>
              </p:cNvSpPr>
              <p:nvPr/>
            </p:nvSpPr>
            <p:spPr bwMode="auto">
              <a:xfrm>
                <a:off x="1838" y="2499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42" name="Line 705"/>
              <p:cNvSpPr>
                <a:spLocks noChangeShapeType="1"/>
              </p:cNvSpPr>
              <p:nvPr/>
            </p:nvSpPr>
            <p:spPr bwMode="auto">
              <a:xfrm>
                <a:off x="1838" y="2729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43" name="Line 706"/>
              <p:cNvSpPr>
                <a:spLocks noChangeShapeType="1"/>
              </p:cNvSpPr>
              <p:nvPr/>
            </p:nvSpPr>
            <p:spPr bwMode="auto">
              <a:xfrm>
                <a:off x="1838" y="2959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44" name="Line 707"/>
              <p:cNvSpPr>
                <a:spLocks noChangeShapeType="1"/>
              </p:cNvSpPr>
              <p:nvPr/>
            </p:nvSpPr>
            <p:spPr bwMode="auto">
              <a:xfrm>
                <a:off x="1838" y="3189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45" name="Line 708"/>
              <p:cNvSpPr>
                <a:spLocks noChangeShapeType="1"/>
              </p:cNvSpPr>
              <p:nvPr/>
            </p:nvSpPr>
            <p:spPr bwMode="auto">
              <a:xfrm>
                <a:off x="1838" y="3419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46" name="Line 709"/>
              <p:cNvSpPr>
                <a:spLocks noChangeShapeType="1"/>
              </p:cNvSpPr>
              <p:nvPr/>
            </p:nvSpPr>
            <p:spPr bwMode="auto">
              <a:xfrm>
                <a:off x="1838" y="3649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247" name="Group 710"/>
            <p:cNvGrpSpPr>
              <a:grpSpLocks/>
            </p:cNvGrpSpPr>
            <p:nvPr/>
          </p:nvGrpSpPr>
          <p:grpSpPr bwMode="auto">
            <a:xfrm>
              <a:off x="2628900" y="1935163"/>
              <a:ext cx="3652838" cy="3990975"/>
              <a:chOff x="1656" y="1219"/>
              <a:chExt cx="2301" cy="2514"/>
            </a:xfrm>
          </p:grpSpPr>
          <p:grpSp>
            <p:nvGrpSpPr>
              <p:cNvPr id="66248" name="Group 711"/>
              <p:cNvGrpSpPr>
                <a:grpSpLocks/>
              </p:cNvGrpSpPr>
              <p:nvPr/>
            </p:nvGrpSpPr>
            <p:grpSpPr bwMode="auto">
              <a:xfrm>
                <a:off x="3726" y="3502"/>
                <a:ext cx="230" cy="230"/>
                <a:chOff x="3726" y="3502"/>
                <a:chExt cx="230" cy="230"/>
              </a:xfrm>
            </p:grpSpPr>
            <p:sp>
              <p:nvSpPr>
                <p:cNvPr id="66249" name="AutoShape 712"/>
                <p:cNvSpPr>
                  <a:spLocks noChangeArrowheads="1"/>
                </p:cNvSpPr>
                <p:nvPr/>
              </p:nvSpPr>
              <p:spPr bwMode="auto">
                <a:xfrm>
                  <a:off x="3726" y="350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250" name="Text Box 713"/>
                <p:cNvSpPr txBox="1">
                  <a:spLocks noChangeArrowheads="1"/>
                </p:cNvSpPr>
                <p:nvPr/>
              </p:nvSpPr>
              <p:spPr bwMode="auto">
                <a:xfrm>
                  <a:off x="3726" y="354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72</a:t>
                  </a:r>
                </a:p>
              </p:txBody>
            </p:sp>
          </p:grpSp>
          <p:grpSp>
            <p:nvGrpSpPr>
              <p:cNvPr id="66251" name="Group 714"/>
              <p:cNvGrpSpPr>
                <a:grpSpLocks/>
              </p:cNvGrpSpPr>
              <p:nvPr/>
            </p:nvGrpSpPr>
            <p:grpSpPr bwMode="auto">
              <a:xfrm>
                <a:off x="3496" y="3502"/>
                <a:ext cx="230" cy="230"/>
                <a:chOff x="3496" y="3502"/>
                <a:chExt cx="230" cy="230"/>
              </a:xfrm>
            </p:grpSpPr>
            <p:sp>
              <p:nvSpPr>
                <p:cNvPr id="66252" name="AutoShape 715"/>
                <p:cNvSpPr>
                  <a:spLocks noChangeArrowheads="1"/>
                </p:cNvSpPr>
                <p:nvPr/>
              </p:nvSpPr>
              <p:spPr bwMode="auto">
                <a:xfrm>
                  <a:off x="3496" y="350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253" name="Text Box 716"/>
                <p:cNvSpPr txBox="1">
                  <a:spLocks noChangeArrowheads="1"/>
                </p:cNvSpPr>
                <p:nvPr/>
              </p:nvSpPr>
              <p:spPr bwMode="auto">
                <a:xfrm>
                  <a:off x="3496" y="354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80</a:t>
                  </a:r>
                </a:p>
              </p:txBody>
            </p:sp>
          </p:grpSp>
          <p:grpSp>
            <p:nvGrpSpPr>
              <p:cNvPr id="66254" name="Group 717"/>
              <p:cNvGrpSpPr>
                <a:grpSpLocks/>
              </p:cNvGrpSpPr>
              <p:nvPr/>
            </p:nvGrpSpPr>
            <p:grpSpPr bwMode="auto">
              <a:xfrm>
                <a:off x="3266" y="3502"/>
                <a:ext cx="230" cy="230"/>
                <a:chOff x="3266" y="3502"/>
                <a:chExt cx="230" cy="230"/>
              </a:xfrm>
            </p:grpSpPr>
            <p:sp>
              <p:nvSpPr>
                <p:cNvPr id="66255" name="AutoShape 718"/>
                <p:cNvSpPr>
                  <a:spLocks noChangeArrowheads="1"/>
                </p:cNvSpPr>
                <p:nvPr/>
              </p:nvSpPr>
              <p:spPr bwMode="auto">
                <a:xfrm>
                  <a:off x="3266" y="350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256" name="Text Box 719"/>
                <p:cNvSpPr txBox="1">
                  <a:spLocks noChangeArrowheads="1"/>
                </p:cNvSpPr>
                <p:nvPr/>
              </p:nvSpPr>
              <p:spPr bwMode="auto">
                <a:xfrm>
                  <a:off x="3266" y="354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6257" name="Group 720"/>
              <p:cNvGrpSpPr>
                <a:grpSpLocks/>
              </p:cNvGrpSpPr>
              <p:nvPr/>
            </p:nvGrpSpPr>
            <p:grpSpPr bwMode="auto">
              <a:xfrm>
                <a:off x="3036" y="3502"/>
                <a:ext cx="230" cy="230"/>
                <a:chOff x="3036" y="3502"/>
                <a:chExt cx="230" cy="230"/>
              </a:xfrm>
            </p:grpSpPr>
            <p:sp>
              <p:nvSpPr>
                <p:cNvPr id="66258" name="AutoShape 721"/>
                <p:cNvSpPr>
                  <a:spLocks noChangeArrowheads="1"/>
                </p:cNvSpPr>
                <p:nvPr/>
              </p:nvSpPr>
              <p:spPr bwMode="auto">
                <a:xfrm>
                  <a:off x="3036" y="350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259" name="Text Box 722"/>
                <p:cNvSpPr txBox="1">
                  <a:spLocks noChangeArrowheads="1"/>
                </p:cNvSpPr>
                <p:nvPr/>
              </p:nvSpPr>
              <p:spPr bwMode="auto">
                <a:xfrm>
                  <a:off x="3036" y="354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92</a:t>
                  </a:r>
                </a:p>
              </p:txBody>
            </p:sp>
          </p:grpSp>
          <p:grpSp>
            <p:nvGrpSpPr>
              <p:cNvPr id="66260" name="Group 723"/>
              <p:cNvGrpSpPr>
                <a:grpSpLocks/>
              </p:cNvGrpSpPr>
              <p:nvPr/>
            </p:nvGrpSpPr>
            <p:grpSpPr bwMode="auto">
              <a:xfrm>
                <a:off x="2806" y="3502"/>
                <a:ext cx="230" cy="230"/>
                <a:chOff x="2806" y="3502"/>
                <a:chExt cx="230" cy="230"/>
              </a:xfrm>
            </p:grpSpPr>
            <p:sp>
              <p:nvSpPr>
                <p:cNvPr id="66261" name="AutoShape 724"/>
                <p:cNvSpPr>
                  <a:spLocks noChangeArrowheads="1"/>
                </p:cNvSpPr>
                <p:nvPr/>
              </p:nvSpPr>
              <p:spPr bwMode="auto">
                <a:xfrm>
                  <a:off x="2806" y="350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262" name="Text Box 725"/>
                <p:cNvSpPr txBox="1">
                  <a:spLocks noChangeArrowheads="1"/>
                </p:cNvSpPr>
                <p:nvPr/>
              </p:nvSpPr>
              <p:spPr bwMode="auto">
                <a:xfrm>
                  <a:off x="2806" y="354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97</a:t>
                  </a:r>
                </a:p>
              </p:txBody>
            </p:sp>
          </p:grpSp>
          <p:grpSp>
            <p:nvGrpSpPr>
              <p:cNvPr id="66263" name="Group 726"/>
              <p:cNvGrpSpPr>
                <a:grpSpLocks/>
              </p:cNvGrpSpPr>
              <p:nvPr/>
            </p:nvGrpSpPr>
            <p:grpSpPr bwMode="auto">
              <a:xfrm>
                <a:off x="2576" y="3502"/>
                <a:ext cx="230" cy="230"/>
                <a:chOff x="2576" y="3502"/>
                <a:chExt cx="230" cy="230"/>
              </a:xfrm>
            </p:grpSpPr>
            <p:sp>
              <p:nvSpPr>
                <p:cNvPr id="66264" name="AutoShape 727"/>
                <p:cNvSpPr>
                  <a:spLocks noChangeArrowheads="1"/>
                </p:cNvSpPr>
                <p:nvPr/>
              </p:nvSpPr>
              <p:spPr bwMode="auto">
                <a:xfrm>
                  <a:off x="2576" y="350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265" name="Text Box 728"/>
                <p:cNvSpPr txBox="1">
                  <a:spLocks noChangeArrowheads="1"/>
                </p:cNvSpPr>
                <p:nvPr/>
              </p:nvSpPr>
              <p:spPr bwMode="auto">
                <a:xfrm>
                  <a:off x="2576" y="354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94</a:t>
                  </a:r>
                </a:p>
              </p:txBody>
            </p:sp>
          </p:grpSp>
          <p:grpSp>
            <p:nvGrpSpPr>
              <p:cNvPr id="66266" name="Group 729"/>
              <p:cNvGrpSpPr>
                <a:grpSpLocks/>
              </p:cNvGrpSpPr>
              <p:nvPr/>
            </p:nvGrpSpPr>
            <p:grpSpPr bwMode="auto">
              <a:xfrm>
                <a:off x="2346" y="3502"/>
                <a:ext cx="230" cy="230"/>
                <a:chOff x="2346" y="3502"/>
                <a:chExt cx="230" cy="230"/>
              </a:xfrm>
            </p:grpSpPr>
            <p:sp>
              <p:nvSpPr>
                <p:cNvPr id="66267" name="AutoShape 730"/>
                <p:cNvSpPr>
                  <a:spLocks noChangeArrowheads="1"/>
                </p:cNvSpPr>
                <p:nvPr/>
              </p:nvSpPr>
              <p:spPr bwMode="auto">
                <a:xfrm>
                  <a:off x="2346" y="350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268" name="Text Box 731"/>
                <p:cNvSpPr txBox="1">
                  <a:spLocks noChangeArrowheads="1"/>
                </p:cNvSpPr>
                <p:nvPr/>
              </p:nvSpPr>
              <p:spPr bwMode="auto">
                <a:xfrm>
                  <a:off x="2346" y="354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6269" name="Group 732"/>
              <p:cNvGrpSpPr>
                <a:grpSpLocks/>
              </p:cNvGrpSpPr>
              <p:nvPr/>
            </p:nvGrpSpPr>
            <p:grpSpPr bwMode="auto">
              <a:xfrm>
                <a:off x="2116" y="3502"/>
                <a:ext cx="230" cy="230"/>
                <a:chOff x="2116" y="3502"/>
                <a:chExt cx="230" cy="230"/>
              </a:xfrm>
            </p:grpSpPr>
            <p:sp>
              <p:nvSpPr>
                <p:cNvPr id="66270" name="AutoShape 733"/>
                <p:cNvSpPr>
                  <a:spLocks noChangeArrowheads="1"/>
                </p:cNvSpPr>
                <p:nvPr/>
              </p:nvSpPr>
              <p:spPr bwMode="auto">
                <a:xfrm>
                  <a:off x="2116" y="350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271" name="Text Box 734"/>
                <p:cNvSpPr txBox="1">
                  <a:spLocks noChangeArrowheads="1"/>
                </p:cNvSpPr>
                <p:nvPr/>
              </p:nvSpPr>
              <p:spPr bwMode="auto">
                <a:xfrm>
                  <a:off x="2116" y="354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78</a:t>
                  </a:r>
                </a:p>
              </p:txBody>
            </p:sp>
          </p:grpSp>
          <p:grpSp>
            <p:nvGrpSpPr>
              <p:cNvPr id="66272" name="Group 735"/>
              <p:cNvGrpSpPr>
                <a:grpSpLocks/>
              </p:cNvGrpSpPr>
              <p:nvPr/>
            </p:nvGrpSpPr>
            <p:grpSpPr bwMode="auto">
              <a:xfrm>
                <a:off x="1886" y="3502"/>
                <a:ext cx="230" cy="230"/>
                <a:chOff x="1886" y="3502"/>
                <a:chExt cx="230" cy="230"/>
              </a:xfrm>
            </p:grpSpPr>
            <p:sp>
              <p:nvSpPr>
                <p:cNvPr id="66273" name="AutoShape 736"/>
                <p:cNvSpPr>
                  <a:spLocks noChangeArrowheads="1"/>
                </p:cNvSpPr>
                <p:nvPr/>
              </p:nvSpPr>
              <p:spPr bwMode="auto">
                <a:xfrm>
                  <a:off x="1886" y="350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274" name="Text Box 737"/>
                <p:cNvSpPr txBox="1">
                  <a:spLocks noChangeArrowheads="1"/>
                </p:cNvSpPr>
                <p:nvPr/>
              </p:nvSpPr>
              <p:spPr bwMode="auto">
                <a:xfrm>
                  <a:off x="1886" y="354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75</a:t>
                  </a:r>
                </a:p>
              </p:txBody>
            </p:sp>
          </p:grpSp>
          <p:grpSp>
            <p:nvGrpSpPr>
              <p:cNvPr id="66275" name="Group 738"/>
              <p:cNvGrpSpPr>
                <a:grpSpLocks/>
              </p:cNvGrpSpPr>
              <p:nvPr/>
            </p:nvGrpSpPr>
            <p:grpSpPr bwMode="auto">
              <a:xfrm>
                <a:off x="1656" y="3502"/>
                <a:ext cx="230" cy="230"/>
                <a:chOff x="1656" y="3502"/>
                <a:chExt cx="230" cy="230"/>
              </a:xfrm>
            </p:grpSpPr>
            <p:sp>
              <p:nvSpPr>
                <p:cNvPr id="66276" name="AutoShape 739"/>
                <p:cNvSpPr>
                  <a:spLocks noChangeArrowheads="1"/>
                </p:cNvSpPr>
                <p:nvPr/>
              </p:nvSpPr>
              <p:spPr bwMode="auto">
                <a:xfrm>
                  <a:off x="1656" y="350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277" name="Text Box 740"/>
                <p:cNvSpPr txBox="1">
                  <a:spLocks noChangeArrowheads="1"/>
                </p:cNvSpPr>
                <p:nvPr/>
              </p:nvSpPr>
              <p:spPr bwMode="auto">
                <a:xfrm>
                  <a:off x="1656" y="354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81</a:t>
                  </a:r>
                </a:p>
              </p:txBody>
            </p:sp>
          </p:grpSp>
          <p:grpSp>
            <p:nvGrpSpPr>
              <p:cNvPr id="66278" name="Group 741"/>
              <p:cNvGrpSpPr>
                <a:grpSpLocks/>
              </p:cNvGrpSpPr>
              <p:nvPr/>
            </p:nvGrpSpPr>
            <p:grpSpPr bwMode="auto">
              <a:xfrm>
                <a:off x="3726" y="3272"/>
                <a:ext cx="230" cy="230"/>
                <a:chOff x="3726" y="3272"/>
                <a:chExt cx="230" cy="230"/>
              </a:xfrm>
            </p:grpSpPr>
            <p:sp>
              <p:nvSpPr>
                <p:cNvPr id="66279" name="AutoShape 742"/>
                <p:cNvSpPr>
                  <a:spLocks noChangeArrowheads="1"/>
                </p:cNvSpPr>
                <p:nvPr/>
              </p:nvSpPr>
              <p:spPr bwMode="auto">
                <a:xfrm>
                  <a:off x="3726" y="327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280" name="Text Box 743"/>
                <p:cNvSpPr txBox="1">
                  <a:spLocks noChangeArrowheads="1"/>
                </p:cNvSpPr>
                <p:nvPr/>
              </p:nvSpPr>
              <p:spPr bwMode="auto">
                <a:xfrm>
                  <a:off x="3726" y="331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72</a:t>
                  </a:r>
                </a:p>
              </p:txBody>
            </p:sp>
          </p:grpSp>
          <p:grpSp>
            <p:nvGrpSpPr>
              <p:cNvPr id="66281" name="Group 744"/>
              <p:cNvGrpSpPr>
                <a:grpSpLocks/>
              </p:cNvGrpSpPr>
              <p:nvPr/>
            </p:nvGrpSpPr>
            <p:grpSpPr bwMode="auto">
              <a:xfrm>
                <a:off x="3496" y="3272"/>
                <a:ext cx="230" cy="230"/>
                <a:chOff x="3496" y="3272"/>
                <a:chExt cx="230" cy="230"/>
              </a:xfrm>
            </p:grpSpPr>
            <p:sp>
              <p:nvSpPr>
                <p:cNvPr id="66282" name="AutoShape 745"/>
                <p:cNvSpPr>
                  <a:spLocks noChangeArrowheads="1"/>
                </p:cNvSpPr>
                <p:nvPr/>
              </p:nvSpPr>
              <p:spPr bwMode="auto">
                <a:xfrm>
                  <a:off x="3496" y="327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283" name="Text Box 746"/>
                <p:cNvSpPr txBox="1">
                  <a:spLocks noChangeArrowheads="1"/>
                </p:cNvSpPr>
                <p:nvPr/>
              </p:nvSpPr>
              <p:spPr bwMode="auto">
                <a:xfrm>
                  <a:off x="3496" y="331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70</a:t>
                  </a:r>
                </a:p>
              </p:txBody>
            </p:sp>
          </p:grpSp>
          <p:grpSp>
            <p:nvGrpSpPr>
              <p:cNvPr id="66284" name="Group 747"/>
              <p:cNvGrpSpPr>
                <a:grpSpLocks/>
              </p:cNvGrpSpPr>
              <p:nvPr/>
            </p:nvGrpSpPr>
            <p:grpSpPr bwMode="auto">
              <a:xfrm>
                <a:off x="3266" y="3272"/>
                <a:ext cx="230" cy="230"/>
                <a:chOff x="3266" y="3272"/>
                <a:chExt cx="230" cy="230"/>
              </a:xfrm>
            </p:grpSpPr>
            <p:sp>
              <p:nvSpPr>
                <p:cNvPr id="66285" name="AutoShape 748"/>
                <p:cNvSpPr>
                  <a:spLocks noChangeArrowheads="1"/>
                </p:cNvSpPr>
                <p:nvPr/>
              </p:nvSpPr>
              <p:spPr bwMode="auto">
                <a:xfrm>
                  <a:off x="3266" y="327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286" name="Text Box 749"/>
                <p:cNvSpPr txBox="1">
                  <a:spLocks noChangeArrowheads="1"/>
                </p:cNvSpPr>
                <p:nvPr/>
              </p:nvSpPr>
              <p:spPr bwMode="auto">
                <a:xfrm>
                  <a:off x="3266" y="331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74</a:t>
                  </a:r>
                </a:p>
              </p:txBody>
            </p:sp>
          </p:grpSp>
          <p:grpSp>
            <p:nvGrpSpPr>
              <p:cNvPr id="66287" name="Group 750"/>
              <p:cNvGrpSpPr>
                <a:grpSpLocks/>
              </p:cNvGrpSpPr>
              <p:nvPr/>
            </p:nvGrpSpPr>
            <p:grpSpPr bwMode="auto">
              <a:xfrm>
                <a:off x="3036" y="3272"/>
                <a:ext cx="230" cy="230"/>
                <a:chOff x="3036" y="3272"/>
                <a:chExt cx="230" cy="230"/>
              </a:xfrm>
            </p:grpSpPr>
            <p:sp>
              <p:nvSpPr>
                <p:cNvPr id="66288" name="AutoShape 751"/>
                <p:cNvSpPr>
                  <a:spLocks noChangeArrowheads="1"/>
                </p:cNvSpPr>
                <p:nvPr/>
              </p:nvSpPr>
              <p:spPr bwMode="auto">
                <a:xfrm>
                  <a:off x="3036" y="327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289" name="Text Box 752"/>
                <p:cNvSpPr txBox="1">
                  <a:spLocks noChangeArrowheads="1"/>
                </p:cNvSpPr>
                <p:nvPr/>
              </p:nvSpPr>
              <p:spPr bwMode="auto">
                <a:xfrm>
                  <a:off x="3036" y="331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78</a:t>
                  </a:r>
                </a:p>
              </p:txBody>
            </p:sp>
          </p:grpSp>
          <p:grpSp>
            <p:nvGrpSpPr>
              <p:cNvPr id="66290" name="Group 753"/>
              <p:cNvGrpSpPr>
                <a:grpSpLocks/>
              </p:cNvGrpSpPr>
              <p:nvPr/>
            </p:nvGrpSpPr>
            <p:grpSpPr bwMode="auto">
              <a:xfrm>
                <a:off x="2806" y="3272"/>
                <a:ext cx="230" cy="230"/>
                <a:chOff x="2806" y="3272"/>
                <a:chExt cx="230" cy="230"/>
              </a:xfrm>
            </p:grpSpPr>
            <p:sp>
              <p:nvSpPr>
                <p:cNvPr id="66291" name="AutoShape 754"/>
                <p:cNvSpPr>
                  <a:spLocks noChangeArrowheads="1"/>
                </p:cNvSpPr>
                <p:nvPr/>
              </p:nvSpPr>
              <p:spPr bwMode="auto">
                <a:xfrm>
                  <a:off x="2806" y="327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292" name="Text Box 755"/>
                <p:cNvSpPr txBox="1">
                  <a:spLocks noChangeArrowheads="1"/>
                </p:cNvSpPr>
                <p:nvPr/>
              </p:nvSpPr>
              <p:spPr bwMode="auto">
                <a:xfrm>
                  <a:off x="2806" y="331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6293" name="Group 756"/>
              <p:cNvGrpSpPr>
                <a:grpSpLocks/>
              </p:cNvGrpSpPr>
              <p:nvPr/>
            </p:nvGrpSpPr>
            <p:grpSpPr bwMode="auto">
              <a:xfrm>
                <a:off x="2576" y="3272"/>
                <a:ext cx="230" cy="230"/>
                <a:chOff x="2576" y="3272"/>
                <a:chExt cx="230" cy="230"/>
              </a:xfrm>
            </p:grpSpPr>
            <p:sp>
              <p:nvSpPr>
                <p:cNvPr id="66294" name="AutoShape 757"/>
                <p:cNvSpPr>
                  <a:spLocks noChangeArrowheads="1"/>
                </p:cNvSpPr>
                <p:nvPr/>
              </p:nvSpPr>
              <p:spPr bwMode="auto">
                <a:xfrm>
                  <a:off x="2576" y="327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295" name="Text Box 758"/>
                <p:cNvSpPr txBox="1">
                  <a:spLocks noChangeArrowheads="1"/>
                </p:cNvSpPr>
                <p:nvPr/>
              </p:nvSpPr>
              <p:spPr bwMode="auto">
                <a:xfrm>
                  <a:off x="2576" y="331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93</a:t>
                  </a:r>
                </a:p>
              </p:txBody>
            </p:sp>
          </p:grpSp>
          <p:grpSp>
            <p:nvGrpSpPr>
              <p:cNvPr id="66296" name="Group 759"/>
              <p:cNvGrpSpPr>
                <a:grpSpLocks/>
              </p:cNvGrpSpPr>
              <p:nvPr/>
            </p:nvGrpSpPr>
            <p:grpSpPr bwMode="auto">
              <a:xfrm>
                <a:off x="2346" y="3272"/>
                <a:ext cx="230" cy="230"/>
                <a:chOff x="2346" y="3272"/>
                <a:chExt cx="230" cy="230"/>
              </a:xfrm>
            </p:grpSpPr>
            <p:sp>
              <p:nvSpPr>
                <p:cNvPr id="66297" name="AutoShape 760"/>
                <p:cNvSpPr>
                  <a:spLocks noChangeArrowheads="1"/>
                </p:cNvSpPr>
                <p:nvPr/>
              </p:nvSpPr>
              <p:spPr bwMode="auto">
                <a:xfrm>
                  <a:off x="2346" y="327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298" name="Text Box 761"/>
                <p:cNvSpPr txBox="1">
                  <a:spLocks noChangeArrowheads="1"/>
                </p:cNvSpPr>
                <p:nvPr/>
              </p:nvSpPr>
              <p:spPr bwMode="auto">
                <a:xfrm>
                  <a:off x="2346" y="331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97</a:t>
                  </a:r>
                </a:p>
              </p:txBody>
            </p:sp>
          </p:grpSp>
          <p:grpSp>
            <p:nvGrpSpPr>
              <p:cNvPr id="66299" name="Group 762"/>
              <p:cNvGrpSpPr>
                <a:grpSpLocks/>
              </p:cNvGrpSpPr>
              <p:nvPr/>
            </p:nvGrpSpPr>
            <p:grpSpPr bwMode="auto">
              <a:xfrm>
                <a:off x="2116" y="3272"/>
                <a:ext cx="230" cy="230"/>
                <a:chOff x="2116" y="3272"/>
                <a:chExt cx="230" cy="230"/>
              </a:xfrm>
            </p:grpSpPr>
            <p:sp>
              <p:nvSpPr>
                <p:cNvPr id="66300" name="AutoShape 763"/>
                <p:cNvSpPr>
                  <a:spLocks noChangeArrowheads="1"/>
                </p:cNvSpPr>
                <p:nvPr/>
              </p:nvSpPr>
              <p:spPr bwMode="auto">
                <a:xfrm>
                  <a:off x="2116" y="327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01" name="Text Box 764"/>
                <p:cNvSpPr txBox="1">
                  <a:spLocks noChangeArrowheads="1"/>
                </p:cNvSpPr>
                <p:nvPr/>
              </p:nvSpPr>
              <p:spPr bwMode="auto">
                <a:xfrm>
                  <a:off x="2116" y="331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88</a:t>
                  </a:r>
                </a:p>
              </p:txBody>
            </p:sp>
          </p:grpSp>
          <p:grpSp>
            <p:nvGrpSpPr>
              <p:cNvPr id="66302" name="Group 765"/>
              <p:cNvGrpSpPr>
                <a:grpSpLocks/>
              </p:cNvGrpSpPr>
              <p:nvPr/>
            </p:nvGrpSpPr>
            <p:grpSpPr bwMode="auto">
              <a:xfrm>
                <a:off x="1886" y="3272"/>
                <a:ext cx="230" cy="230"/>
                <a:chOff x="1886" y="3272"/>
                <a:chExt cx="230" cy="230"/>
              </a:xfrm>
            </p:grpSpPr>
            <p:sp>
              <p:nvSpPr>
                <p:cNvPr id="66303" name="AutoShape 766"/>
                <p:cNvSpPr>
                  <a:spLocks noChangeArrowheads="1"/>
                </p:cNvSpPr>
                <p:nvPr/>
              </p:nvSpPr>
              <p:spPr bwMode="auto">
                <a:xfrm>
                  <a:off x="1886" y="327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04" name="Text Box 767"/>
                <p:cNvSpPr txBox="1">
                  <a:spLocks noChangeArrowheads="1"/>
                </p:cNvSpPr>
                <p:nvPr/>
              </p:nvSpPr>
              <p:spPr bwMode="auto">
                <a:xfrm>
                  <a:off x="1886" y="331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81</a:t>
                  </a:r>
                </a:p>
              </p:txBody>
            </p:sp>
          </p:grpSp>
          <p:grpSp>
            <p:nvGrpSpPr>
              <p:cNvPr id="66305" name="Group 768"/>
              <p:cNvGrpSpPr>
                <a:grpSpLocks/>
              </p:cNvGrpSpPr>
              <p:nvPr/>
            </p:nvGrpSpPr>
            <p:grpSpPr bwMode="auto">
              <a:xfrm>
                <a:off x="1656" y="3272"/>
                <a:ext cx="230" cy="230"/>
                <a:chOff x="1656" y="3272"/>
                <a:chExt cx="230" cy="230"/>
              </a:xfrm>
            </p:grpSpPr>
            <p:sp>
              <p:nvSpPr>
                <p:cNvPr id="66306" name="AutoShape 769"/>
                <p:cNvSpPr>
                  <a:spLocks noChangeArrowheads="1"/>
                </p:cNvSpPr>
                <p:nvPr/>
              </p:nvSpPr>
              <p:spPr bwMode="auto">
                <a:xfrm>
                  <a:off x="1656" y="327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07" name="Text Box 770"/>
                <p:cNvSpPr txBox="1">
                  <a:spLocks noChangeArrowheads="1"/>
                </p:cNvSpPr>
                <p:nvPr/>
              </p:nvSpPr>
              <p:spPr bwMode="auto">
                <a:xfrm>
                  <a:off x="1656" y="331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6308" name="Group 771"/>
              <p:cNvGrpSpPr>
                <a:grpSpLocks/>
              </p:cNvGrpSpPr>
              <p:nvPr/>
            </p:nvGrpSpPr>
            <p:grpSpPr bwMode="auto">
              <a:xfrm>
                <a:off x="3726" y="3042"/>
                <a:ext cx="230" cy="230"/>
                <a:chOff x="3726" y="3042"/>
                <a:chExt cx="230" cy="230"/>
              </a:xfrm>
            </p:grpSpPr>
            <p:sp>
              <p:nvSpPr>
                <p:cNvPr id="66309" name="AutoShape 772"/>
                <p:cNvSpPr>
                  <a:spLocks noChangeArrowheads="1"/>
                </p:cNvSpPr>
                <p:nvPr/>
              </p:nvSpPr>
              <p:spPr bwMode="auto">
                <a:xfrm>
                  <a:off x="3726" y="304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10" name="Text Box 773"/>
                <p:cNvSpPr txBox="1">
                  <a:spLocks noChangeArrowheads="1"/>
                </p:cNvSpPr>
                <p:nvPr/>
              </p:nvSpPr>
              <p:spPr bwMode="auto">
                <a:xfrm>
                  <a:off x="3726" y="308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71</a:t>
                  </a:r>
                </a:p>
              </p:txBody>
            </p:sp>
          </p:grpSp>
          <p:grpSp>
            <p:nvGrpSpPr>
              <p:cNvPr id="66311" name="Group 774"/>
              <p:cNvGrpSpPr>
                <a:grpSpLocks/>
              </p:cNvGrpSpPr>
              <p:nvPr/>
            </p:nvGrpSpPr>
            <p:grpSpPr bwMode="auto">
              <a:xfrm>
                <a:off x="3496" y="3042"/>
                <a:ext cx="230" cy="230"/>
                <a:chOff x="3496" y="3042"/>
                <a:chExt cx="230" cy="230"/>
              </a:xfrm>
            </p:grpSpPr>
            <p:sp>
              <p:nvSpPr>
                <p:cNvPr id="66312" name="AutoShape 775"/>
                <p:cNvSpPr>
                  <a:spLocks noChangeArrowheads="1"/>
                </p:cNvSpPr>
                <p:nvPr/>
              </p:nvSpPr>
              <p:spPr bwMode="auto">
                <a:xfrm>
                  <a:off x="3496" y="304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13" name="Text Box 776"/>
                <p:cNvSpPr txBox="1">
                  <a:spLocks noChangeArrowheads="1"/>
                </p:cNvSpPr>
                <p:nvPr/>
              </p:nvSpPr>
              <p:spPr bwMode="auto">
                <a:xfrm>
                  <a:off x="3496" y="308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61</a:t>
                  </a:r>
                </a:p>
              </p:txBody>
            </p:sp>
          </p:grpSp>
          <p:grpSp>
            <p:nvGrpSpPr>
              <p:cNvPr id="66314" name="Group 777"/>
              <p:cNvGrpSpPr>
                <a:grpSpLocks/>
              </p:cNvGrpSpPr>
              <p:nvPr/>
            </p:nvGrpSpPr>
            <p:grpSpPr bwMode="auto">
              <a:xfrm>
                <a:off x="3266" y="3042"/>
                <a:ext cx="230" cy="230"/>
                <a:chOff x="3266" y="3042"/>
                <a:chExt cx="230" cy="230"/>
              </a:xfrm>
            </p:grpSpPr>
            <p:sp>
              <p:nvSpPr>
                <p:cNvPr id="66315" name="AutoShape 778"/>
                <p:cNvSpPr>
                  <a:spLocks noChangeArrowheads="1"/>
                </p:cNvSpPr>
                <p:nvPr/>
              </p:nvSpPr>
              <p:spPr bwMode="auto">
                <a:xfrm>
                  <a:off x="3266" y="304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16" name="Text Box 779"/>
                <p:cNvSpPr txBox="1">
                  <a:spLocks noChangeArrowheads="1"/>
                </p:cNvSpPr>
                <p:nvPr/>
              </p:nvSpPr>
              <p:spPr bwMode="auto">
                <a:xfrm>
                  <a:off x="3266" y="308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67</a:t>
                  </a:r>
                </a:p>
              </p:txBody>
            </p:sp>
          </p:grpSp>
          <p:grpSp>
            <p:nvGrpSpPr>
              <p:cNvPr id="66317" name="Group 780"/>
              <p:cNvGrpSpPr>
                <a:grpSpLocks/>
              </p:cNvGrpSpPr>
              <p:nvPr/>
            </p:nvGrpSpPr>
            <p:grpSpPr bwMode="auto">
              <a:xfrm>
                <a:off x="3036" y="3042"/>
                <a:ext cx="230" cy="230"/>
                <a:chOff x="3036" y="3042"/>
                <a:chExt cx="230" cy="230"/>
              </a:xfrm>
            </p:grpSpPr>
            <p:sp>
              <p:nvSpPr>
                <p:cNvPr id="66318" name="AutoShape 781"/>
                <p:cNvSpPr>
                  <a:spLocks noChangeArrowheads="1"/>
                </p:cNvSpPr>
                <p:nvPr/>
              </p:nvSpPr>
              <p:spPr bwMode="auto">
                <a:xfrm>
                  <a:off x="3036" y="304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19" name="Text Box 782"/>
                <p:cNvSpPr txBox="1">
                  <a:spLocks noChangeArrowheads="1"/>
                </p:cNvSpPr>
                <p:nvPr/>
              </p:nvSpPr>
              <p:spPr bwMode="auto">
                <a:xfrm>
                  <a:off x="3036" y="308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70</a:t>
                  </a:r>
                </a:p>
              </p:txBody>
            </p:sp>
          </p:grpSp>
          <p:grpSp>
            <p:nvGrpSpPr>
              <p:cNvPr id="66320" name="Group 783"/>
              <p:cNvGrpSpPr>
                <a:grpSpLocks/>
              </p:cNvGrpSpPr>
              <p:nvPr/>
            </p:nvGrpSpPr>
            <p:grpSpPr bwMode="auto">
              <a:xfrm>
                <a:off x="2806" y="3042"/>
                <a:ext cx="230" cy="230"/>
                <a:chOff x="2806" y="3042"/>
                <a:chExt cx="230" cy="230"/>
              </a:xfrm>
            </p:grpSpPr>
            <p:sp>
              <p:nvSpPr>
                <p:cNvPr id="66321" name="AutoShape 784"/>
                <p:cNvSpPr>
                  <a:spLocks noChangeArrowheads="1"/>
                </p:cNvSpPr>
                <p:nvPr/>
              </p:nvSpPr>
              <p:spPr bwMode="auto">
                <a:xfrm>
                  <a:off x="2806" y="304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22" name="Text Box 785"/>
                <p:cNvSpPr txBox="1">
                  <a:spLocks noChangeArrowheads="1"/>
                </p:cNvSpPr>
                <p:nvPr/>
              </p:nvSpPr>
              <p:spPr bwMode="auto">
                <a:xfrm>
                  <a:off x="2806" y="308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76</a:t>
                  </a:r>
                </a:p>
              </p:txBody>
            </p:sp>
          </p:grpSp>
          <p:grpSp>
            <p:nvGrpSpPr>
              <p:cNvPr id="66323" name="Group 786"/>
              <p:cNvGrpSpPr>
                <a:grpSpLocks/>
              </p:cNvGrpSpPr>
              <p:nvPr/>
            </p:nvGrpSpPr>
            <p:grpSpPr bwMode="auto">
              <a:xfrm>
                <a:off x="2576" y="3042"/>
                <a:ext cx="230" cy="230"/>
                <a:chOff x="2576" y="3042"/>
                <a:chExt cx="230" cy="230"/>
              </a:xfrm>
            </p:grpSpPr>
            <p:sp>
              <p:nvSpPr>
                <p:cNvPr id="66324" name="AutoShape 787"/>
                <p:cNvSpPr>
                  <a:spLocks noChangeArrowheads="1"/>
                </p:cNvSpPr>
                <p:nvPr/>
              </p:nvSpPr>
              <p:spPr bwMode="auto">
                <a:xfrm>
                  <a:off x="2576" y="304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25" name="Text Box 788"/>
                <p:cNvSpPr txBox="1">
                  <a:spLocks noChangeArrowheads="1"/>
                </p:cNvSpPr>
                <p:nvPr/>
              </p:nvSpPr>
              <p:spPr bwMode="auto">
                <a:xfrm>
                  <a:off x="2576" y="308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82</a:t>
                  </a:r>
                </a:p>
              </p:txBody>
            </p:sp>
          </p:grpSp>
          <p:grpSp>
            <p:nvGrpSpPr>
              <p:cNvPr id="66326" name="Group 789"/>
              <p:cNvGrpSpPr>
                <a:grpSpLocks/>
              </p:cNvGrpSpPr>
              <p:nvPr/>
            </p:nvGrpSpPr>
            <p:grpSpPr bwMode="auto">
              <a:xfrm>
                <a:off x="2346" y="3042"/>
                <a:ext cx="230" cy="230"/>
                <a:chOff x="2346" y="3042"/>
                <a:chExt cx="230" cy="230"/>
              </a:xfrm>
            </p:grpSpPr>
            <p:sp>
              <p:nvSpPr>
                <p:cNvPr id="66327" name="AutoShape 790"/>
                <p:cNvSpPr>
                  <a:spLocks noChangeArrowheads="1"/>
                </p:cNvSpPr>
                <p:nvPr/>
              </p:nvSpPr>
              <p:spPr bwMode="auto">
                <a:xfrm>
                  <a:off x="2346" y="304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28" name="Text Box 791"/>
                <p:cNvSpPr txBox="1">
                  <a:spLocks noChangeArrowheads="1"/>
                </p:cNvSpPr>
                <p:nvPr/>
              </p:nvSpPr>
              <p:spPr bwMode="auto">
                <a:xfrm>
                  <a:off x="2346" y="308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90</a:t>
                  </a:r>
                </a:p>
              </p:txBody>
            </p:sp>
          </p:grpSp>
          <p:grpSp>
            <p:nvGrpSpPr>
              <p:cNvPr id="66329" name="Group 792"/>
              <p:cNvGrpSpPr>
                <a:grpSpLocks/>
              </p:cNvGrpSpPr>
              <p:nvPr/>
            </p:nvGrpSpPr>
            <p:grpSpPr bwMode="auto">
              <a:xfrm>
                <a:off x="2116" y="3042"/>
                <a:ext cx="230" cy="230"/>
                <a:chOff x="2116" y="3042"/>
                <a:chExt cx="230" cy="230"/>
              </a:xfrm>
            </p:grpSpPr>
            <p:sp>
              <p:nvSpPr>
                <p:cNvPr id="66330" name="AutoShape 793"/>
                <p:cNvSpPr>
                  <a:spLocks noChangeArrowheads="1"/>
                </p:cNvSpPr>
                <p:nvPr/>
              </p:nvSpPr>
              <p:spPr bwMode="auto">
                <a:xfrm>
                  <a:off x="2116" y="304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31" name="Text Box 794"/>
                <p:cNvSpPr txBox="1">
                  <a:spLocks noChangeArrowheads="1"/>
                </p:cNvSpPr>
                <p:nvPr/>
              </p:nvSpPr>
              <p:spPr bwMode="auto">
                <a:xfrm>
                  <a:off x="2116" y="308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97</a:t>
                  </a:r>
                </a:p>
              </p:txBody>
            </p:sp>
          </p:grpSp>
          <p:grpSp>
            <p:nvGrpSpPr>
              <p:cNvPr id="66332" name="Group 795"/>
              <p:cNvGrpSpPr>
                <a:grpSpLocks/>
              </p:cNvGrpSpPr>
              <p:nvPr/>
            </p:nvGrpSpPr>
            <p:grpSpPr bwMode="auto">
              <a:xfrm>
                <a:off x="1886" y="3042"/>
                <a:ext cx="230" cy="230"/>
                <a:chOff x="1886" y="3042"/>
                <a:chExt cx="230" cy="230"/>
              </a:xfrm>
            </p:grpSpPr>
            <p:sp>
              <p:nvSpPr>
                <p:cNvPr id="66333" name="AutoShape 796"/>
                <p:cNvSpPr>
                  <a:spLocks noChangeArrowheads="1"/>
                </p:cNvSpPr>
                <p:nvPr/>
              </p:nvSpPr>
              <p:spPr bwMode="auto">
                <a:xfrm>
                  <a:off x="1886" y="304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34" name="Text Box 797"/>
                <p:cNvSpPr txBox="1">
                  <a:spLocks noChangeArrowheads="1"/>
                </p:cNvSpPr>
                <p:nvPr/>
              </p:nvSpPr>
              <p:spPr bwMode="auto">
                <a:xfrm>
                  <a:off x="1886" y="308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93</a:t>
                  </a:r>
                </a:p>
              </p:txBody>
            </p:sp>
          </p:grpSp>
          <p:grpSp>
            <p:nvGrpSpPr>
              <p:cNvPr id="66335" name="Group 798"/>
              <p:cNvGrpSpPr>
                <a:grpSpLocks/>
              </p:cNvGrpSpPr>
              <p:nvPr/>
            </p:nvGrpSpPr>
            <p:grpSpPr bwMode="auto">
              <a:xfrm>
                <a:off x="1656" y="3042"/>
                <a:ext cx="230" cy="230"/>
                <a:chOff x="1656" y="3042"/>
                <a:chExt cx="230" cy="230"/>
              </a:xfrm>
            </p:grpSpPr>
            <p:sp>
              <p:nvSpPr>
                <p:cNvPr id="66336" name="AutoShape 799"/>
                <p:cNvSpPr>
                  <a:spLocks noChangeArrowheads="1"/>
                </p:cNvSpPr>
                <p:nvPr/>
              </p:nvSpPr>
              <p:spPr bwMode="auto">
                <a:xfrm>
                  <a:off x="1656" y="304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37" name="Text Box 800"/>
                <p:cNvSpPr txBox="1">
                  <a:spLocks noChangeArrowheads="1"/>
                </p:cNvSpPr>
                <p:nvPr/>
              </p:nvSpPr>
              <p:spPr bwMode="auto">
                <a:xfrm>
                  <a:off x="1656" y="308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87</a:t>
                  </a:r>
                </a:p>
              </p:txBody>
            </p:sp>
          </p:grpSp>
          <p:grpSp>
            <p:nvGrpSpPr>
              <p:cNvPr id="66338" name="Group 801"/>
              <p:cNvGrpSpPr>
                <a:grpSpLocks/>
              </p:cNvGrpSpPr>
              <p:nvPr/>
            </p:nvGrpSpPr>
            <p:grpSpPr bwMode="auto">
              <a:xfrm>
                <a:off x="3726" y="2812"/>
                <a:ext cx="230" cy="230"/>
                <a:chOff x="3726" y="2812"/>
                <a:chExt cx="230" cy="230"/>
              </a:xfrm>
            </p:grpSpPr>
            <p:sp>
              <p:nvSpPr>
                <p:cNvPr id="66339" name="AutoShape 802"/>
                <p:cNvSpPr>
                  <a:spLocks noChangeArrowheads="1"/>
                </p:cNvSpPr>
                <p:nvPr/>
              </p:nvSpPr>
              <p:spPr bwMode="auto">
                <a:xfrm>
                  <a:off x="3726" y="281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40" name="Text Box 803"/>
                <p:cNvSpPr txBox="1">
                  <a:spLocks noChangeArrowheads="1"/>
                </p:cNvSpPr>
                <p:nvPr/>
              </p:nvSpPr>
              <p:spPr bwMode="auto">
                <a:xfrm>
                  <a:off x="3726" y="285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72</a:t>
                  </a:r>
                </a:p>
              </p:txBody>
            </p:sp>
          </p:grpSp>
          <p:grpSp>
            <p:nvGrpSpPr>
              <p:cNvPr id="66341" name="Group 804"/>
              <p:cNvGrpSpPr>
                <a:grpSpLocks/>
              </p:cNvGrpSpPr>
              <p:nvPr/>
            </p:nvGrpSpPr>
            <p:grpSpPr bwMode="auto">
              <a:xfrm>
                <a:off x="3496" y="2812"/>
                <a:ext cx="230" cy="230"/>
                <a:chOff x="3496" y="2812"/>
                <a:chExt cx="230" cy="230"/>
              </a:xfrm>
            </p:grpSpPr>
            <p:sp>
              <p:nvSpPr>
                <p:cNvPr id="66342" name="AutoShape 805"/>
                <p:cNvSpPr>
                  <a:spLocks noChangeArrowheads="1"/>
                </p:cNvSpPr>
                <p:nvPr/>
              </p:nvSpPr>
              <p:spPr bwMode="auto">
                <a:xfrm>
                  <a:off x="3496" y="281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43" name="Text Box 806"/>
                <p:cNvSpPr txBox="1">
                  <a:spLocks noChangeArrowheads="1"/>
                </p:cNvSpPr>
                <p:nvPr/>
              </p:nvSpPr>
              <p:spPr bwMode="auto">
                <a:xfrm>
                  <a:off x="3496" y="285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74</a:t>
                  </a:r>
                </a:p>
              </p:txBody>
            </p:sp>
          </p:grpSp>
          <p:grpSp>
            <p:nvGrpSpPr>
              <p:cNvPr id="66344" name="Group 807"/>
              <p:cNvGrpSpPr>
                <a:grpSpLocks/>
              </p:cNvGrpSpPr>
              <p:nvPr/>
            </p:nvGrpSpPr>
            <p:grpSpPr bwMode="auto">
              <a:xfrm>
                <a:off x="3266" y="2812"/>
                <a:ext cx="230" cy="230"/>
                <a:chOff x="3266" y="2812"/>
                <a:chExt cx="230" cy="230"/>
              </a:xfrm>
            </p:grpSpPr>
            <p:sp>
              <p:nvSpPr>
                <p:cNvPr id="66345" name="AutoShape 808"/>
                <p:cNvSpPr>
                  <a:spLocks noChangeArrowheads="1"/>
                </p:cNvSpPr>
                <p:nvPr/>
              </p:nvSpPr>
              <p:spPr bwMode="auto">
                <a:xfrm>
                  <a:off x="3266" y="281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46" name="Text Box 809"/>
                <p:cNvSpPr txBox="1">
                  <a:spLocks noChangeArrowheads="1"/>
                </p:cNvSpPr>
                <p:nvPr/>
              </p:nvSpPr>
              <p:spPr bwMode="auto">
                <a:xfrm>
                  <a:off x="3266" y="285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6347" name="Group 810"/>
              <p:cNvGrpSpPr>
                <a:grpSpLocks/>
              </p:cNvGrpSpPr>
              <p:nvPr/>
            </p:nvGrpSpPr>
            <p:grpSpPr bwMode="auto">
              <a:xfrm>
                <a:off x="3036" y="2812"/>
                <a:ext cx="230" cy="230"/>
                <a:chOff x="3036" y="2812"/>
                <a:chExt cx="230" cy="230"/>
              </a:xfrm>
            </p:grpSpPr>
            <p:sp>
              <p:nvSpPr>
                <p:cNvPr id="66348" name="AutoShape 811"/>
                <p:cNvSpPr>
                  <a:spLocks noChangeArrowheads="1"/>
                </p:cNvSpPr>
                <p:nvPr/>
              </p:nvSpPr>
              <p:spPr bwMode="auto">
                <a:xfrm>
                  <a:off x="3036" y="281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49" name="Text Box 812"/>
                <p:cNvSpPr txBox="1">
                  <a:spLocks noChangeArrowheads="1"/>
                </p:cNvSpPr>
                <p:nvPr/>
              </p:nvSpPr>
              <p:spPr bwMode="auto">
                <a:xfrm>
                  <a:off x="3036" y="285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77</a:t>
                  </a:r>
                </a:p>
              </p:txBody>
            </p:sp>
          </p:grpSp>
          <p:grpSp>
            <p:nvGrpSpPr>
              <p:cNvPr id="66350" name="Group 813"/>
              <p:cNvGrpSpPr>
                <a:grpSpLocks/>
              </p:cNvGrpSpPr>
              <p:nvPr/>
            </p:nvGrpSpPr>
            <p:grpSpPr bwMode="auto">
              <a:xfrm>
                <a:off x="2806" y="2812"/>
                <a:ext cx="230" cy="230"/>
                <a:chOff x="2806" y="2812"/>
                <a:chExt cx="230" cy="230"/>
              </a:xfrm>
            </p:grpSpPr>
            <p:sp>
              <p:nvSpPr>
                <p:cNvPr id="66351" name="AutoShape 814"/>
                <p:cNvSpPr>
                  <a:spLocks noChangeArrowheads="1"/>
                </p:cNvSpPr>
                <p:nvPr/>
              </p:nvSpPr>
              <p:spPr bwMode="auto">
                <a:xfrm>
                  <a:off x="2806" y="281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52" name="Text Box 815"/>
                <p:cNvSpPr txBox="1">
                  <a:spLocks noChangeArrowheads="1"/>
                </p:cNvSpPr>
                <p:nvPr/>
              </p:nvSpPr>
              <p:spPr bwMode="auto">
                <a:xfrm>
                  <a:off x="2806" y="285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75</a:t>
                  </a:r>
                </a:p>
              </p:txBody>
            </p:sp>
          </p:grpSp>
          <p:grpSp>
            <p:nvGrpSpPr>
              <p:cNvPr id="66353" name="Group 816"/>
              <p:cNvGrpSpPr>
                <a:grpSpLocks/>
              </p:cNvGrpSpPr>
              <p:nvPr/>
            </p:nvGrpSpPr>
            <p:grpSpPr bwMode="auto">
              <a:xfrm>
                <a:off x="2576" y="2812"/>
                <a:ext cx="230" cy="230"/>
                <a:chOff x="2576" y="2812"/>
                <a:chExt cx="230" cy="230"/>
              </a:xfrm>
            </p:grpSpPr>
            <p:sp>
              <p:nvSpPr>
                <p:cNvPr id="66354" name="AutoShape 817"/>
                <p:cNvSpPr>
                  <a:spLocks noChangeArrowheads="1"/>
                </p:cNvSpPr>
                <p:nvPr/>
              </p:nvSpPr>
              <p:spPr bwMode="auto">
                <a:xfrm>
                  <a:off x="2576" y="281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55" name="Text Box 818"/>
                <p:cNvSpPr txBox="1">
                  <a:spLocks noChangeArrowheads="1"/>
                </p:cNvSpPr>
                <p:nvPr/>
              </p:nvSpPr>
              <p:spPr bwMode="auto">
                <a:xfrm>
                  <a:off x="2576" y="285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6356" name="Group 819"/>
              <p:cNvGrpSpPr>
                <a:grpSpLocks/>
              </p:cNvGrpSpPr>
              <p:nvPr/>
            </p:nvGrpSpPr>
            <p:grpSpPr bwMode="auto">
              <a:xfrm>
                <a:off x="2346" y="2812"/>
                <a:ext cx="230" cy="230"/>
                <a:chOff x="2346" y="2812"/>
                <a:chExt cx="230" cy="230"/>
              </a:xfrm>
            </p:grpSpPr>
            <p:sp>
              <p:nvSpPr>
                <p:cNvPr id="66357" name="AutoShape 820"/>
                <p:cNvSpPr>
                  <a:spLocks noChangeArrowheads="1"/>
                </p:cNvSpPr>
                <p:nvPr/>
              </p:nvSpPr>
              <p:spPr bwMode="auto">
                <a:xfrm>
                  <a:off x="2346" y="281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58" name="Text Box 821"/>
                <p:cNvSpPr txBox="1">
                  <a:spLocks noChangeArrowheads="1"/>
                </p:cNvSpPr>
                <p:nvPr/>
              </p:nvSpPr>
              <p:spPr bwMode="auto">
                <a:xfrm>
                  <a:off x="2346" y="285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6359" name="Group 822"/>
              <p:cNvGrpSpPr>
                <a:grpSpLocks/>
              </p:cNvGrpSpPr>
              <p:nvPr/>
            </p:nvGrpSpPr>
            <p:grpSpPr bwMode="auto">
              <a:xfrm>
                <a:off x="2116" y="2812"/>
                <a:ext cx="230" cy="230"/>
                <a:chOff x="2116" y="2812"/>
                <a:chExt cx="230" cy="230"/>
              </a:xfrm>
            </p:grpSpPr>
            <p:sp>
              <p:nvSpPr>
                <p:cNvPr id="66360" name="AutoShape 823"/>
                <p:cNvSpPr>
                  <a:spLocks noChangeArrowheads="1"/>
                </p:cNvSpPr>
                <p:nvPr/>
              </p:nvSpPr>
              <p:spPr bwMode="auto">
                <a:xfrm>
                  <a:off x="2116" y="281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61" name="Text Box 824"/>
                <p:cNvSpPr txBox="1">
                  <a:spLocks noChangeArrowheads="1"/>
                </p:cNvSpPr>
                <p:nvPr/>
              </p:nvSpPr>
              <p:spPr bwMode="auto">
                <a:xfrm>
                  <a:off x="2116" y="285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89</a:t>
                  </a:r>
                </a:p>
              </p:txBody>
            </p:sp>
          </p:grpSp>
          <p:grpSp>
            <p:nvGrpSpPr>
              <p:cNvPr id="66362" name="Group 825"/>
              <p:cNvGrpSpPr>
                <a:grpSpLocks/>
              </p:cNvGrpSpPr>
              <p:nvPr/>
            </p:nvGrpSpPr>
            <p:grpSpPr bwMode="auto">
              <a:xfrm>
                <a:off x="1886" y="2812"/>
                <a:ext cx="230" cy="230"/>
                <a:chOff x="1886" y="2812"/>
                <a:chExt cx="230" cy="230"/>
              </a:xfrm>
            </p:grpSpPr>
            <p:sp>
              <p:nvSpPr>
                <p:cNvPr id="66363" name="AutoShape 826"/>
                <p:cNvSpPr>
                  <a:spLocks noChangeArrowheads="1"/>
                </p:cNvSpPr>
                <p:nvPr/>
              </p:nvSpPr>
              <p:spPr bwMode="auto">
                <a:xfrm>
                  <a:off x="1886" y="281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64" name="Text Box 827"/>
                <p:cNvSpPr txBox="1">
                  <a:spLocks noChangeArrowheads="1"/>
                </p:cNvSpPr>
                <p:nvPr/>
              </p:nvSpPr>
              <p:spPr bwMode="auto">
                <a:xfrm>
                  <a:off x="1886" y="285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103</a:t>
                  </a:r>
                </a:p>
              </p:txBody>
            </p:sp>
          </p:grpSp>
          <p:grpSp>
            <p:nvGrpSpPr>
              <p:cNvPr id="66365" name="Group 828"/>
              <p:cNvGrpSpPr>
                <a:grpSpLocks/>
              </p:cNvGrpSpPr>
              <p:nvPr/>
            </p:nvGrpSpPr>
            <p:grpSpPr bwMode="auto">
              <a:xfrm>
                <a:off x="1656" y="2812"/>
                <a:ext cx="230" cy="230"/>
                <a:chOff x="1656" y="2812"/>
                <a:chExt cx="230" cy="230"/>
              </a:xfrm>
            </p:grpSpPr>
            <p:sp>
              <p:nvSpPr>
                <p:cNvPr id="66366" name="AutoShape 829"/>
                <p:cNvSpPr>
                  <a:spLocks noChangeArrowheads="1"/>
                </p:cNvSpPr>
                <p:nvPr/>
              </p:nvSpPr>
              <p:spPr bwMode="auto">
                <a:xfrm>
                  <a:off x="1656" y="281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67" name="Text Box 830"/>
                <p:cNvSpPr txBox="1">
                  <a:spLocks noChangeArrowheads="1"/>
                </p:cNvSpPr>
                <p:nvPr/>
              </p:nvSpPr>
              <p:spPr bwMode="auto">
                <a:xfrm>
                  <a:off x="1656" y="285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96</a:t>
                  </a:r>
                </a:p>
              </p:txBody>
            </p:sp>
          </p:grpSp>
          <p:grpSp>
            <p:nvGrpSpPr>
              <p:cNvPr id="66368" name="Group 831"/>
              <p:cNvGrpSpPr>
                <a:grpSpLocks/>
              </p:cNvGrpSpPr>
              <p:nvPr/>
            </p:nvGrpSpPr>
            <p:grpSpPr bwMode="auto">
              <a:xfrm>
                <a:off x="3726" y="2582"/>
                <a:ext cx="230" cy="230"/>
                <a:chOff x="3726" y="2582"/>
                <a:chExt cx="230" cy="230"/>
              </a:xfrm>
            </p:grpSpPr>
            <p:sp>
              <p:nvSpPr>
                <p:cNvPr id="66369" name="AutoShape 832"/>
                <p:cNvSpPr>
                  <a:spLocks noChangeArrowheads="1"/>
                </p:cNvSpPr>
                <p:nvPr/>
              </p:nvSpPr>
              <p:spPr bwMode="auto">
                <a:xfrm>
                  <a:off x="3726" y="258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70" name="Text Box 833"/>
                <p:cNvSpPr txBox="1">
                  <a:spLocks noChangeArrowheads="1"/>
                </p:cNvSpPr>
                <p:nvPr/>
              </p:nvSpPr>
              <p:spPr bwMode="auto">
                <a:xfrm>
                  <a:off x="3726" y="262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44</a:t>
                  </a:r>
                </a:p>
              </p:txBody>
            </p:sp>
          </p:grpSp>
          <p:grpSp>
            <p:nvGrpSpPr>
              <p:cNvPr id="66371" name="Group 834"/>
              <p:cNvGrpSpPr>
                <a:grpSpLocks/>
              </p:cNvGrpSpPr>
              <p:nvPr/>
            </p:nvGrpSpPr>
            <p:grpSpPr bwMode="auto">
              <a:xfrm>
                <a:off x="3496" y="2582"/>
                <a:ext cx="230" cy="230"/>
                <a:chOff x="3496" y="2582"/>
                <a:chExt cx="230" cy="230"/>
              </a:xfrm>
            </p:grpSpPr>
            <p:sp>
              <p:nvSpPr>
                <p:cNvPr id="66372" name="AutoShape 835"/>
                <p:cNvSpPr>
                  <a:spLocks noChangeArrowheads="1"/>
                </p:cNvSpPr>
                <p:nvPr/>
              </p:nvSpPr>
              <p:spPr bwMode="auto">
                <a:xfrm>
                  <a:off x="3496" y="258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73" name="Text Box 836"/>
                <p:cNvSpPr txBox="1">
                  <a:spLocks noChangeArrowheads="1"/>
                </p:cNvSpPr>
                <p:nvPr/>
              </p:nvSpPr>
              <p:spPr bwMode="auto">
                <a:xfrm>
                  <a:off x="3496" y="262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59</a:t>
                  </a:r>
                </a:p>
              </p:txBody>
            </p:sp>
          </p:grpSp>
          <p:grpSp>
            <p:nvGrpSpPr>
              <p:cNvPr id="66374" name="Group 837"/>
              <p:cNvGrpSpPr>
                <a:grpSpLocks/>
              </p:cNvGrpSpPr>
              <p:nvPr/>
            </p:nvGrpSpPr>
            <p:grpSpPr bwMode="auto">
              <a:xfrm>
                <a:off x="3266" y="2582"/>
                <a:ext cx="230" cy="230"/>
                <a:chOff x="3266" y="2582"/>
                <a:chExt cx="230" cy="230"/>
              </a:xfrm>
            </p:grpSpPr>
            <p:sp>
              <p:nvSpPr>
                <p:cNvPr id="66375" name="AutoShape 838"/>
                <p:cNvSpPr>
                  <a:spLocks noChangeArrowheads="1"/>
                </p:cNvSpPr>
                <p:nvPr/>
              </p:nvSpPr>
              <p:spPr bwMode="auto">
                <a:xfrm>
                  <a:off x="3266" y="258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76" name="Text Box 839"/>
                <p:cNvSpPr txBox="1">
                  <a:spLocks noChangeArrowheads="1"/>
                </p:cNvSpPr>
                <p:nvPr/>
              </p:nvSpPr>
              <p:spPr bwMode="auto">
                <a:xfrm>
                  <a:off x="3266" y="262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77</a:t>
                  </a:r>
                </a:p>
              </p:txBody>
            </p:sp>
          </p:grpSp>
          <p:grpSp>
            <p:nvGrpSpPr>
              <p:cNvPr id="66377" name="Group 840"/>
              <p:cNvGrpSpPr>
                <a:grpSpLocks/>
              </p:cNvGrpSpPr>
              <p:nvPr/>
            </p:nvGrpSpPr>
            <p:grpSpPr bwMode="auto">
              <a:xfrm>
                <a:off x="3036" y="2582"/>
                <a:ext cx="230" cy="230"/>
                <a:chOff x="3036" y="2582"/>
                <a:chExt cx="230" cy="230"/>
              </a:xfrm>
            </p:grpSpPr>
            <p:sp>
              <p:nvSpPr>
                <p:cNvPr id="66378" name="AutoShape 841"/>
                <p:cNvSpPr>
                  <a:spLocks noChangeArrowheads="1"/>
                </p:cNvSpPr>
                <p:nvPr/>
              </p:nvSpPr>
              <p:spPr bwMode="auto">
                <a:xfrm>
                  <a:off x="3036" y="258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79" name="Text Box 842"/>
                <p:cNvSpPr txBox="1">
                  <a:spLocks noChangeArrowheads="1"/>
                </p:cNvSpPr>
                <p:nvPr/>
              </p:nvSpPr>
              <p:spPr bwMode="auto">
                <a:xfrm>
                  <a:off x="3036" y="262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87</a:t>
                  </a:r>
                </a:p>
              </p:txBody>
            </p:sp>
          </p:grpSp>
          <p:grpSp>
            <p:nvGrpSpPr>
              <p:cNvPr id="66380" name="Group 843"/>
              <p:cNvGrpSpPr>
                <a:grpSpLocks/>
              </p:cNvGrpSpPr>
              <p:nvPr/>
            </p:nvGrpSpPr>
            <p:grpSpPr bwMode="auto">
              <a:xfrm>
                <a:off x="2806" y="2582"/>
                <a:ext cx="230" cy="230"/>
                <a:chOff x="2806" y="2582"/>
                <a:chExt cx="230" cy="230"/>
              </a:xfrm>
            </p:grpSpPr>
            <p:sp>
              <p:nvSpPr>
                <p:cNvPr id="66381" name="AutoShape 844"/>
                <p:cNvSpPr>
                  <a:spLocks noChangeArrowheads="1"/>
                </p:cNvSpPr>
                <p:nvPr/>
              </p:nvSpPr>
              <p:spPr bwMode="auto">
                <a:xfrm>
                  <a:off x="2806" y="258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82" name="Text Box 845"/>
                <p:cNvSpPr txBox="1">
                  <a:spLocks noChangeArrowheads="1"/>
                </p:cNvSpPr>
                <p:nvPr/>
              </p:nvSpPr>
              <p:spPr bwMode="auto">
                <a:xfrm>
                  <a:off x="2806" y="262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6383" name="Group 846"/>
              <p:cNvGrpSpPr>
                <a:grpSpLocks/>
              </p:cNvGrpSpPr>
              <p:nvPr/>
            </p:nvGrpSpPr>
            <p:grpSpPr bwMode="auto">
              <a:xfrm>
                <a:off x="2576" y="2582"/>
                <a:ext cx="230" cy="230"/>
                <a:chOff x="2576" y="2582"/>
                <a:chExt cx="230" cy="230"/>
              </a:xfrm>
            </p:grpSpPr>
            <p:sp>
              <p:nvSpPr>
                <p:cNvPr id="66384" name="AutoShape 847"/>
                <p:cNvSpPr>
                  <a:spLocks noChangeArrowheads="1"/>
                </p:cNvSpPr>
                <p:nvPr/>
              </p:nvSpPr>
              <p:spPr bwMode="auto">
                <a:xfrm>
                  <a:off x="2576" y="258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85" name="Text Box 848"/>
                <p:cNvSpPr txBox="1">
                  <a:spLocks noChangeArrowheads="1"/>
                </p:cNvSpPr>
                <p:nvPr/>
              </p:nvSpPr>
              <p:spPr bwMode="auto">
                <a:xfrm>
                  <a:off x="2576" y="262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6386" name="Group 849"/>
              <p:cNvGrpSpPr>
                <a:grpSpLocks/>
              </p:cNvGrpSpPr>
              <p:nvPr/>
            </p:nvGrpSpPr>
            <p:grpSpPr bwMode="auto">
              <a:xfrm>
                <a:off x="2346" y="2582"/>
                <a:ext cx="230" cy="230"/>
                <a:chOff x="2346" y="2582"/>
                <a:chExt cx="230" cy="230"/>
              </a:xfrm>
            </p:grpSpPr>
            <p:sp>
              <p:nvSpPr>
                <p:cNvPr id="66387" name="AutoShape 850"/>
                <p:cNvSpPr>
                  <a:spLocks noChangeArrowheads="1"/>
                </p:cNvSpPr>
                <p:nvPr/>
              </p:nvSpPr>
              <p:spPr bwMode="auto">
                <a:xfrm>
                  <a:off x="2346" y="258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88" name="Text Box 851"/>
                <p:cNvSpPr txBox="1">
                  <a:spLocks noChangeArrowheads="1"/>
                </p:cNvSpPr>
                <p:nvPr/>
              </p:nvSpPr>
              <p:spPr bwMode="auto">
                <a:xfrm>
                  <a:off x="2346" y="262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88</a:t>
                  </a:r>
                </a:p>
              </p:txBody>
            </p:sp>
          </p:grpSp>
          <p:grpSp>
            <p:nvGrpSpPr>
              <p:cNvPr id="66389" name="Group 852"/>
              <p:cNvGrpSpPr>
                <a:grpSpLocks/>
              </p:cNvGrpSpPr>
              <p:nvPr/>
            </p:nvGrpSpPr>
            <p:grpSpPr bwMode="auto">
              <a:xfrm>
                <a:off x="2116" y="2582"/>
                <a:ext cx="230" cy="230"/>
                <a:chOff x="2116" y="2582"/>
                <a:chExt cx="230" cy="230"/>
              </a:xfrm>
            </p:grpSpPr>
            <p:sp>
              <p:nvSpPr>
                <p:cNvPr id="66390" name="AutoShape 853"/>
                <p:cNvSpPr>
                  <a:spLocks noChangeArrowheads="1"/>
                </p:cNvSpPr>
                <p:nvPr/>
              </p:nvSpPr>
              <p:spPr bwMode="auto">
                <a:xfrm>
                  <a:off x="2116" y="258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91" name="Text Box 854"/>
                <p:cNvSpPr txBox="1">
                  <a:spLocks noChangeArrowheads="1"/>
                </p:cNvSpPr>
                <p:nvPr/>
              </p:nvSpPr>
              <p:spPr bwMode="auto">
                <a:xfrm>
                  <a:off x="2116" y="262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97</a:t>
                  </a:r>
                </a:p>
              </p:txBody>
            </p:sp>
          </p:grpSp>
          <p:grpSp>
            <p:nvGrpSpPr>
              <p:cNvPr id="66392" name="Group 855"/>
              <p:cNvGrpSpPr>
                <a:grpSpLocks/>
              </p:cNvGrpSpPr>
              <p:nvPr/>
            </p:nvGrpSpPr>
            <p:grpSpPr bwMode="auto">
              <a:xfrm>
                <a:off x="1886" y="2582"/>
                <a:ext cx="230" cy="230"/>
                <a:chOff x="1886" y="2582"/>
                <a:chExt cx="230" cy="230"/>
              </a:xfrm>
            </p:grpSpPr>
            <p:sp>
              <p:nvSpPr>
                <p:cNvPr id="66393" name="AutoShape 856"/>
                <p:cNvSpPr>
                  <a:spLocks noChangeArrowheads="1"/>
                </p:cNvSpPr>
                <p:nvPr/>
              </p:nvSpPr>
              <p:spPr bwMode="auto">
                <a:xfrm>
                  <a:off x="1886" y="258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94" name="Text Box 857"/>
                <p:cNvSpPr txBox="1">
                  <a:spLocks noChangeArrowheads="1"/>
                </p:cNvSpPr>
                <p:nvPr/>
              </p:nvSpPr>
              <p:spPr bwMode="auto">
                <a:xfrm>
                  <a:off x="1886" y="262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110</a:t>
                  </a:r>
                </a:p>
              </p:txBody>
            </p:sp>
          </p:grpSp>
          <p:grpSp>
            <p:nvGrpSpPr>
              <p:cNvPr id="66395" name="Group 858"/>
              <p:cNvGrpSpPr>
                <a:grpSpLocks/>
              </p:cNvGrpSpPr>
              <p:nvPr/>
            </p:nvGrpSpPr>
            <p:grpSpPr bwMode="auto">
              <a:xfrm>
                <a:off x="1656" y="2582"/>
                <a:ext cx="230" cy="230"/>
                <a:chOff x="1656" y="2582"/>
                <a:chExt cx="230" cy="230"/>
              </a:xfrm>
            </p:grpSpPr>
            <p:sp>
              <p:nvSpPr>
                <p:cNvPr id="66396" name="AutoShape 859"/>
                <p:cNvSpPr>
                  <a:spLocks noChangeArrowheads="1"/>
                </p:cNvSpPr>
                <p:nvPr/>
              </p:nvSpPr>
              <p:spPr bwMode="auto">
                <a:xfrm>
                  <a:off x="1656" y="258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97" name="Text Box 860"/>
                <p:cNvSpPr txBox="1">
                  <a:spLocks noChangeArrowheads="1"/>
                </p:cNvSpPr>
                <p:nvPr/>
              </p:nvSpPr>
              <p:spPr bwMode="auto">
                <a:xfrm>
                  <a:off x="1656" y="262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105</a:t>
                  </a:r>
                </a:p>
              </p:txBody>
            </p:sp>
          </p:grpSp>
          <p:grpSp>
            <p:nvGrpSpPr>
              <p:cNvPr id="66398" name="Group 861"/>
              <p:cNvGrpSpPr>
                <a:grpSpLocks/>
              </p:cNvGrpSpPr>
              <p:nvPr/>
            </p:nvGrpSpPr>
            <p:grpSpPr bwMode="auto">
              <a:xfrm>
                <a:off x="3726" y="2352"/>
                <a:ext cx="230" cy="230"/>
                <a:chOff x="3726" y="2352"/>
                <a:chExt cx="230" cy="230"/>
              </a:xfrm>
            </p:grpSpPr>
            <p:sp>
              <p:nvSpPr>
                <p:cNvPr id="66399" name="AutoShape 862"/>
                <p:cNvSpPr>
                  <a:spLocks noChangeArrowheads="1"/>
                </p:cNvSpPr>
                <p:nvPr/>
              </p:nvSpPr>
              <p:spPr bwMode="auto">
                <a:xfrm>
                  <a:off x="3726" y="235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00" name="Text Box 863"/>
                <p:cNvSpPr txBox="1">
                  <a:spLocks noChangeArrowheads="1"/>
                </p:cNvSpPr>
                <p:nvPr/>
              </p:nvSpPr>
              <p:spPr bwMode="auto">
                <a:xfrm>
                  <a:off x="3726" y="239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56</a:t>
                  </a:r>
                </a:p>
              </p:txBody>
            </p:sp>
          </p:grpSp>
          <p:grpSp>
            <p:nvGrpSpPr>
              <p:cNvPr id="66401" name="Group 864"/>
              <p:cNvGrpSpPr>
                <a:grpSpLocks/>
              </p:cNvGrpSpPr>
              <p:nvPr/>
            </p:nvGrpSpPr>
            <p:grpSpPr bwMode="auto">
              <a:xfrm>
                <a:off x="3496" y="2352"/>
                <a:ext cx="230" cy="230"/>
                <a:chOff x="3496" y="2352"/>
                <a:chExt cx="230" cy="230"/>
              </a:xfrm>
            </p:grpSpPr>
            <p:sp>
              <p:nvSpPr>
                <p:cNvPr id="66402" name="AutoShape 865"/>
                <p:cNvSpPr>
                  <a:spLocks noChangeArrowheads="1"/>
                </p:cNvSpPr>
                <p:nvPr/>
              </p:nvSpPr>
              <p:spPr bwMode="auto">
                <a:xfrm>
                  <a:off x="3496" y="235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03" name="Text Box 866"/>
                <p:cNvSpPr txBox="1">
                  <a:spLocks noChangeArrowheads="1"/>
                </p:cNvSpPr>
                <p:nvPr/>
              </p:nvSpPr>
              <p:spPr bwMode="auto">
                <a:xfrm>
                  <a:off x="3496" y="239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39</a:t>
                  </a:r>
                </a:p>
              </p:txBody>
            </p:sp>
          </p:grpSp>
          <p:grpSp>
            <p:nvGrpSpPr>
              <p:cNvPr id="66404" name="Group 867"/>
              <p:cNvGrpSpPr>
                <a:grpSpLocks/>
              </p:cNvGrpSpPr>
              <p:nvPr/>
            </p:nvGrpSpPr>
            <p:grpSpPr bwMode="auto">
              <a:xfrm>
                <a:off x="3266" y="2352"/>
                <a:ext cx="230" cy="230"/>
                <a:chOff x="3266" y="2352"/>
                <a:chExt cx="230" cy="230"/>
              </a:xfrm>
            </p:grpSpPr>
            <p:sp>
              <p:nvSpPr>
                <p:cNvPr id="66405" name="AutoShape 868"/>
                <p:cNvSpPr>
                  <a:spLocks noChangeArrowheads="1"/>
                </p:cNvSpPr>
                <p:nvPr/>
              </p:nvSpPr>
              <p:spPr bwMode="auto">
                <a:xfrm>
                  <a:off x="3266" y="235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06" name="Text Box 869"/>
                <p:cNvSpPr txBox="1">
                  <a:spLocks noChangeArrowheads="1"/>
                </p:cNvSpPr>
                <p:nvPr/>
              </p:nvSpPr>
              <p:spPr bwMode="auto">
                <a:xfrm>
                  <a:off x="3266" y="239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51</a:t>
                  </a:r>
                </a:p>
              </p:txBody>
            </p:sp>
          </p:grpSp>
          <p:grpSp>
            <p:nvGrpSpPr>
              <p:cNvPr id="66407" name="Group 870"/>
              <p:cNvGrpSpPr>
                <a:grpSpLocks/>
              </p:cNvGrpSpPr>
              <p:nvPr/>
            </p:nvGrpSpPr>
            <p:grpSpPr bwMode="auto">
              <a:xfrm>
                <a:off x="3036" y="2352"/>
                <a:ext cx="230" cy="230"/>
                <a:chOff x="3036" y="2352"/>
                <a:chExt cx="230" cy="230"/>
              </a:xfrm>
            </p:grpSpPr>
            <p:sp>
              <p:nvSpPr>
                <p:cNvPr id="66408" name="AutoShape 871"/>
                <p:cNvSpPr>
                  <a:spLocks noChangeArrowheads="1"/>
                </p:cNvSpPr>
                <p:nvPr/>
              </p:nvSpPr>
              <p:spPr bwMode="auto">
                <a:xfrm>
                  <a:off x="3036" y="235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09" name="Text Box 872"/>
                <p:cNvSpPr txBox="1">
                  <a:spLocks noChangeArrowheads="1"/>
                </p:cNvSpPr>
                <p:nvPr/>
              </p:nvSpPr>
              <p:spPr bwMode="auto">
                <a:xfrm>
                  <a:off x="3036" y="239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83</a:t>
                  </a:r>
                </a:p>
              </p:txBody>
            </p:sp>
          </p:grpSp>
          <p:grpSp>
            <p:nvGrpSpPr>
              <p:cNvPr id="66410" name="Group 873"/>
              <p:cNvGrpSpPr>
                <a:grpSpLocks/>
              </p:cNvGrpSpPr>
              <p:nvPr/>
            </p:nvGrpSpPr>
            <p:grpSpPr bwMode="auto">
              <a:xfrm>
                <a:off x="2806" y="2352"/>
                <a:ext cx="230" cy="230"/>
                <a:chOff x="2806" y="2352"/>
                <a:chExt cx="230" cy="230"/>
              </a:xfrm>
            </p:grpSpPr>
            <p:sp>
              <p:nvSpPr>
                <p:cNvPr id="66411" name="AutoShape 874"/>
                <p:cNvSpPr>
                  <a:spLocks noChangeArrowheads="1"/>
                </p:cNvSpPr>
                <p:nvPr/>
              </p:nvSpPr>
              <p:spPr bwMode="auto">
                <a:xfrm>
                  <a:off x="2806" y="235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12" name="Text Box 875"/>
                <p:cNvSpPr txBox="1">
                  <a:spLocks noChangeArrowheads="1"/>
                </p:cNvSpPr>
                <p:nvPr/>
              </p:nvSpPr>
              <p:spPr bwMode="auto">
                <a:xfrm>
                  <a:off x="2806" y="239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91</a:t>
                  </a:r>
                </a:p>
              </p:txBody>
            </p:sp>
          </p:grpSp>
          <p:grpSp>
            <p:nvGrpSpPr>
              <p:cNvPr id="66413" name="Group 876"/>
              <p:cNvGrpSpPr>
                <a:grpSpLocks/>
              </p:cNvGrpSpPr>
              <p:nvPr/>
            </p:nvGrpSpPr>
            <p:grpSpPr bwMode="auto">
              <a:xfrm>
                <a:off x="2576" y="2352"/>
                <a:ext cx="230" cy="230"/>
                <a:chOff x="2576" y="2352"/>
                <a:chExt cx="230" cy="230"/>
              </a:xfrm>
            </p:grpSpPr>
            <p:sp>
              <p:nvSpPr>
                <p:cNvPr id="66414" name="AutoShape 877"/>
                <p:cNvSpPr>
                  <a:spLocks noChangeArrowheads="1"/>
                </p:cNvSpPr>
                <p:nvPr/>
              </p:nvSpPr>
              <p:spPr bwMode="auto">
                <a:xfrm>
                  <a:off x="2576" y="235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15" name="Text Box 878"/>
                <p:cNvSpPr txBox="1">
                  <a:spLocks noChangeArrowheads="1"/>
                </p:cNvSpPr>
                <p:nvPr/>
              </p:nvSpPr>
              <p:spPr bwMode="auto">
                <a:xfrm>
                  <a:off x="2576" y="239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95</a:t>
                  </a:r>
                </a:p>
              </p:txBody>
            </p:sp>
          </p:grpSp>
          <p:grpSp>
            <p:nvGrpSpPr>
              <p:cNvPr id="66416" name="Group 879"/>
              <p:cNvGrpSpPr>
                <a:grpSpLocks/>
              </p:cNvGrpSpPr>
              <p:nvPr/>
            </p:nvGrpSpPr>
            <p:grpSpPr bwMode="auto">
              <a:xfrm>
                <a:off x="2346" y="2352"/>
                <a:ext cx="230" cy="230"/>
                <a:chOff x="2346" y="2352"/>
                <a:chExt cx="230" cy="230"/>
              </a:xfrm>
            </p:grpSpPr>
            <p:sp>
              <p:nvSpPr>
                <p:cNvPr id="66417" name="AutoShape 880"/>
                <p:cNvSpPr>
                  <a:spLocks noChangeArrowheads="1"/>
                </p:cNvSpPr>
                <p:nvPr/>
              </p:nvSpPr>
              <p:spPr bwMode="auto">
                <a:xfrm>
                  <a:off x="2346" y="235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18" name="Text Box 881"/>
                <p:cNvSpPr txBox="1">
                  <a:spLocks noChangeArrowheads="1"/>
                </p:cNvSpPr>
                <p:nvPr/>
              </p:nvSpPr>
              <p:spPr bwMode="auto">
                <a:xfrm>
                  <a:off x="2346" y="239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101</a:t>
                  </a:r>
                </a:p>
              </p:txBody>
            </p:sp>
          </p:grpSp>
          <p:grpSp>
            <p:nvGrpSpPr>
              <p:cNvPr id="66419" name="Group 882"/>
              <p:cNvGrpSpPr>
                <a:grpSpLocks/>
              </p:cNvGrpSpPr>
              <p:nvPr/>
            </p:nvGrpSpPr>
            <p:grpSpPr bwMode="auto">
              <a:xfrm>
                <a:off x="2116" y="2352"/>
                <a:ext cx="230" cy="230"/>
                <a:chOff x="2116" y="2352"/>
                <a:chExt cx="230" cy="230"/>
              </a:xfrm>
            </p:grpSpPr>
            <p:sp>
              <p:nvSpPr>
                <p:cNvPr id="66420" name="AutoShape 883"/>
                <p:cNvSpPr>
                  <a:spLocks noChangeArrowheads="1"/>
                </p:cNvSpPr>
                <p:nvPr/>
              </p:nvSpPr>
              <p:spPr bwMode="auto">
                <a:xfrm>
                  <a:off x="2116" y="235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21" name="Text Box 884"/>
                <p:cNvSpPr txBox="1">
                  <a:spLocks noChangeArrowheads="1"/>
                </p:cNvSpPr>
                <p:nvPr/>
              </p:nvSpPr>
              <p:spPr bwMode="auto">
                <a:xfrm>
                  <a:off x="2116" y="239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100</a:t>
                  </a:r>
                </a:p>
              </p:txBody>
            </p:sp>
          </p:grpSp>
          <p:grpSp>
            <p:nvGrpSpPr>
              <p:cNvPr id="66422" name="Group 885"/>
              <p:cNvGrpSpPr>
                <a:grpSpLocks/>
              </p:cNvGrpSpPr>
              <p:nvPr/>
            </p:nvGrpSpPr>
            <p:grpSpPr bwMode="auto">
              <a:xfrm>
                <a:off x="1886" y="2352"/>
                <a:ext cx="230" cy="230"/>
                <a:chOff x="1886" y="2352"/>
                <a:chExt cx="230" cy="230"/>
              </a:xfrm>
            </p:grpSpPr>
            <p:sp>
              <p:nvSpPr>
                <p:cNvPr id="66423" name="AutoShape 886"/>
                <p:cNvSpPr>
                  <a:spLocks noChangeArrowheads="1"/>
                </p:cNvSpPr>
                <p:nvPr/>
              </p:nvSpPr>
              <p:spPr bwMode="auto">
                <a:xfrm>
                  <a:off x="1886" y="235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24" name="Text Box 887"/>
                <p:cNvSpPr txBox="1">
                  <a:spLocks noChangeArrowheads="1"/>
                </p:cNvSpPr>
                <p:nvPr/>
              </p:nvSpPr>
              <p:spPr bwMode="auto">
                <a:xfrm>
                  <a:off x="1886" y="239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104</a:t>
                  </a:r>
                </a:p>
              </p:txBody>
            </p:sp>
          </p:grpSp>
          <p:grpSp>
            <p:nvGrpSpPr>
              <p:cNvPr id="66425" name="Group 888"/>
              <p:cNvGrpSpPr>
                <a:grpSpLocks/>
              </p:cNvGrpSpPr>
              <p:nvPr/>
            </p:nvGrpSpPr>
            <p:grpSpPr bwMode="auto">
              <a:xfrm>
                <a:off x="1656" y="2352"/>
                <a:ext cx="230" cy="230"/>
                <a:chOff x="1656" y="2352"/>
                <a:chExt cx="230" cy="230"/>
              </a:xfrm>
            </p:grpSpPr>
            <p:sp>
              <p:nvSpPr>
                <p:cNvPr id="66426" name="AutoShape 889"/>
                <p:cNvSpPr>
                  <a:spLocks noChangeArrowheads="1"/>
                </p:cNvSpPr>
                <p:nvPr/>
              </p:nvSpPr>
              <p:spPr bwMode="auto">
                <a:xfrm>
                  <a:off x="1656" y="235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27" name="Text Box 890"/>
                <p:cNvSpPr txBox="1">
                  <a:spLocks noChangeArrowheads="1"/>
                </p:cNvSpPr>
                <p:nvPr/>
              </p:nvSpPr>
              <p:spPr bwMode="auto">
                <a:xfrm>
                  <a:off x="1656" y="239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104</a:t>
                  </a:r>
                </a:p>
              </p:txBody>
            </p:sp>
          </p:grpSp>
          <p:grpSp>
            <p:nvGrpSpPr>
              <p:cNvPr id="66428" name="Group 891"/>
              <p:cNvGrpSpPr>
                <a:grpSpLocks/>
              </p:cNvGrpSpPr>
              <p:nvPr/>
            </p:nvGrpSpPr>
            <p:grpSpPr bwMode="auto">
              <a:xfrm>
                <a:off x="3726" y="2122"/>
                <a:ext cx="230" cy="230"/>
                <a:chOff x="3726" y="2122"/>
                <a:chExt cx="230" cy="230"/>
              </a:xfrm>
            </p:grpSpPr>
            <p:sp>
              <p:nvSpPr>
                <p:cNvPr id="66429" name="AutoShape 892"/>
                <p:cNvSpPr>
                  <a:spLocks noChangeArrowheads="1"/>
                </p:cNvSpPr>
                <p:nvPr/>
              </p:nvSpPr>
              <p:spPr bwMode="auto">
                <a:xfrm>
                  <a:off x="3726" y="212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30" name="Text Box 893"/>
                <p:cNvSpPr txBox="1">
                  <a:spLocks noChangeArrowheads="1"/>
                </p:cNvSpPr>
                <p:nvPr/>
              </p:nvSpPr>
              <p:spPr bwMode="auto">
                <a:xfrm>
                  <a:off x="3726" y="216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75</a:t>
                  </a:r>
                </a:p>
              </p:txBody>
            </p:sp>
          </p:grpSp>
          <p:grpSp>
            <p:nvGrpSpPr>
              <p:cNvPr id="66431" name="Group 894"/>
              <p:cNvGrpSpPr>
                <a:grpSpLocks/>
              </p:cNvGrpSpPr>
              <p:nvPr/>
            </p:nvGrpSpPr>
            <p:grpSpPr bwMode="auto">
              <a:xfrm>
                <a:off x="3496" y="2122"/>
                <a:ext cx="230" cy="230"/>
                <a:chOff x="3496" y="2122"/>
                <a:chExt cx="230" cy="230"/>
              </a:xfrm>
            </p:grpSpPr>
            <p:sp>
              <p:nvSpPr>
                <p:cNvPr id="66432" name="AutoShape 895"/>
                <p:cNvSpPr>
                  <a:spLocks noChangeArrowheads="1"/>
                </p:cNvSpPr>
                <p:nvPr/>
              </p:nvSpPr>
              <p:spPr bwMode="auto">
                <a:xfrm>
                  <a:off x="3496" y="212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33" name="Text Box 896"/>
                <p:cNvSpPr txBox="1">
                  <a:spLocks noChangeArrowheads="1"/>
                </p:cNvSpPr>
                <p:nvPr/>
              </p:nvSpPr>
              <p:spPr bwMode="auto">
                <a:xfrm>
                  <a:off x="3496" y="216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58</a:t>
                  </a:r>
                </a:p>
              </p:txBody>
            </p:sp>
          </p:grpSp>
          <p:grpSp>
            <p:nvGrpSpPr>
              <p:cNvPr id="66434" name="Group 897"/>
              <p:cNvGrpSpPr>
                <a:grpSpLocks/>
              </p:cNvGrpSpPr>
              <p:nvPr/>
            </p:nvGrpSpPr>
            <p:grpSpPr bwMode="auto">
              <a:xfrm>
                <a:off x="3266" y="2122"/>
                <a:ext cx="230" cy="230"/>
                <a:chOff x="3266" y="2122"/>
                <a:chExt cx="230" cy="230"/>
              </a:xfrm>
            </p:grpSpPr>
            <p:sp>
              <p:nvSpPr>
                <p:cNvPr id="66435" name="AutoShape 898"/>
                <p:cNvSpPr>
                  <a:spLocks noChangeArrowheads="1"/>
                </p:cNvSpPr>
                <p:nvPr/>
              </p:nvSpPr>
              <p:spPr bwMode="auto">
                <a:xfrm>
                  <a:off x="3266" y="212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36" name="Text Box 899"/>
                <p:cNvSpPr txBox="1">
                  <a:spLocks noChangeArrowheads="1"/>
                </p:cNvSpPr>
                <p:nvPr/>
              </p:nvSpPr>
              <p:spPr bwMode="auto">
                <a:xfrm>
                  <a:off x="3266" y="216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43</a:t>
                  </a:r>
                </a:p>
              </p:txBody>
            </p:sp>
          </p:grpSp>
          <p:grpSp>
            <p:nvGrpSpPr>
              <p:cNvPr id="66437" name="Group 900"/>
              <p:cNvGrpSpPr>
                <a:grpSpLocks/>
              </p:cNvGrpSpPr>
              <p:nvPr/>
            </p:nvGrpSpPr>
            <p:grpSpPr bwMode="auto">
              <a:xfrm>
                <a:off x="3036" y="2122"/>
                <a:ext cx="230" cy="230"/>
                <a:chOff x="3036" y="2122"/>
                <a:chExt cx="230" cy="230"/>
              </a:xfrm>
            </p:grpSpPr>
            <p:sp>
              <p:nvSpPr>
                <p:cNvPr id="66438" name="AutoShape 901"/>
                <p:cNvSpPr>
                  <a:spLocks noChangeArrowheads="1"/>
                </p:cNvSpPr>
                <p:nvPr/>
              </p:nvSpPr>
              <p:spPr bwMode="auto">
                <a:xfrm>
                  <a:off x="3036" y="212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39" name="Text Box 902"/>
                <p:cNvSpPr txBox="1">
                  <a:spLocks noChangeArrowheads="1"/>
                </p:cNvSpPr>
                <p:nvPr/>
              </p:nvSpPr>
              <p:spPr bwMode="auto">
                <a:xfrm>
                  <a:off x="3036" y="216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56</a:t>
                  </a:r>
                </a:p>
              </p:txBody>
            </p:sp>
          </p:grpSp>
          <p:grpSp>
            <p:nvGrpSpPr>
              <p:cNvPr id="66440" name="Group 903"/>
              <p:cNvGrpSpPr>
                <a:grpSpLocks/>
              </p:cNvGrpSpPr>
              <p:nvPr/>
            </p:nvGrpSpPr>
            <p:grpSpPr bwMode="auto">
              <a:xfrm>
                <a:off x="2806" y="2122"/>
                <a:ext cx="230" cy="230"/>
                <a:chOff x="2806" y="2122"/>
                <a:chExt cx="230" cy="230"/>
              </a:xfrm>
            </p:grpSpPr>
            <p:sp>
              <p:nvSpPr>
                <p:cNvPr id="66441" name="AutoShape 904"/>
                <p:cNvSpPr>
                  <a:spLocks noChangeArrowheads="1"/>
                </p:cNvSpPr>
                <p:nvPr/>
              </p:nvSpPr>
              <p:spPr bwMode="auto">
                <a:xfrm>
                  <a:off x="2806" y="212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42" name="Text Box 905"/>
                <p:cNvSpPr txBox="1">
                  <a:spLocks noChangeArrowheads="1"/>
                </p:cNvSpPr>
                <p:nvPr/>
              </p:nvSpPr>
              <p:spPr bwMode="auto">
                <a:xfrm>
                  <a:off x="2806" y="216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6443" name="Group 906"/>
              <p:cNvGrpSpPr>
                <a:grpSpLocks/>
              </p:cNvGrpSpPr>
              <p:nvPr/>
            </p:nvGrpSpPr>
            <p:grpSpPr bwMode="auto">
              <a:xfrm>
                <a:off x="2576" y="2122"/>
                <a:ext cx="230" cy="230"/>
                <a:chOff x="2576" y="2122"/>
                <a:chExt cx="230" cy="230"/>
              </a:xfrm>
            </p:grpSpPr>
            <p:sp>
              <p:nvSpPr>
                <p:cNvPr id="66444" name="AutoShape 907"/>
                <p:cNvSpPr>
                  <a:spLocks noChangeArrowheads="1"/>
                </p:cNvSpPr>
                <p:nvPr/>
              </p:nvSpPr>
              <p:spPr bwMode="auto">
                <a:xfrm>
                  <a:off x="2576" y="212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45" name="Text Box 908"/>
                <p:cNvSpPr txBox="1">
                  <a:spLocks noChangeArrowheads="1"/>
                </p:cNvSpPr>
                <p:nvPr/>
              </p:nvSpPr>
              <p:spPr bwMode="auto">
                <a:xfrm>
                  <a:off x="2576" y="216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106</a:t>
                  </a:r>
                </a:p>
              </p:txBody>
            </p:sp>
          </p:grpSp>
          <p:grpSp>
            <p:nvGrpSpPr>
              <p:cNvPr id="66446" name="Group 909"/>
              <p:cNvGrpSpPr>
                <a:grpSpLocks/>
              </p:cNvGrpSpPr>
              <p:nvPr/>
            </p:nvGrpSpPr>
            <p:grpSpPr bwMode="auto">
              <a:xfrm>
                <a:off x="2346" y="2122"/>
                <a:ext cx="230" cy="230"/>
                <a:chOff x="2346" y="2122"/>
                <a:chExt cx="230" cy="230"/>
              </a:xfrm>
            </p:grpSpPr>
            <p:sp>
              <p:nvSpPr>
                <p:cNvPr id="66447" name="AutoShape 910"/>
                <p:cNvSpPr>
                  <a:spLocks noChangeArrowheads="1"/>
                </p:cNvSpPr>
                <p:nvPr/>
              </p:nvSpPr>
              <p:spPr bwMode="auto">
                <a:xfrm>
                  <a:off x="2346" y="212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48" name="Text Box 911"/>
                <p:cNvSpPr txBox="1">
                  <a:spLocks noChangeArrowheads="1"/>
                </p:cNvSpPr>
                <p:nvPr/>
              </p:nvSpPr>
              <p:spPr bwMode="auto">
                <a:xfrm>
                  <a:off x="2346" y="216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106</a:t>
                  </a:r>
                </a:p>
              </p:txBody>
            </p:sp>
          </p:grpSp>
          <p:grpSp>
            <p:nvGrpSpPr>
              <p:cNvPr id="66449" name="Group 912"/>
              <p:cNvGrpSpPr>
                <a:grpSpLocks/>
              </p:cNvGrpSpPr>
              <p:nvPr/>
            </p:nvGrpSpPr>
            <p:grpSpPr bwMode="auto">
              <a:xfrm>
                <a:off x="2116" y="2122"/>
                <a:ext cx="230" cy="230"/>
                <a:chOff x="2116" y="2122"/>
                <a:chExt cx="230" cy="230"/>
              </a:xfrm>
            </p:grpSpPr>
            <p:sp>
              <p:nvSpPr>
                <p:cNvPr id="66450" name="AutoShape 913"/>
                <p:cNvSpPr>
                  <a:spLocks noChangeArrowheads="1"/>
                </p:cNvSpPr>
                <p:nvPr/>
              </p:nvSpPr>
              <p:spPr bwMode="auto">
                <a:xfrm>
                  <a:off x="2116" y="212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51" name="Text Box 914"/>
                <p:cNvSpPr txBox="1">
                  <a:spLocks noChangeArrowheads="1"/>
                </p:cNvSpPr>
                <p:nvPr/>
              </p:nvSpPr>
              <p:spPr bwMode="auto">
                <a:xfrm>
                  <a:off x="2116" y="216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93</a:t>
                  </a:r>
                </a:p>
              </p:txBody>
            </p:sp>
          </p:grpSp>
          <p:grpSp>
            <p:nvGrpSpPr>
              <p:cNvPr id="66452" name="Group 915"/>
              <p:cNvGrpSpPr>
                <a:grpSpLocks/>
              </p:cNvGrpSpPr>
              <p:nvPr/>
            </p:nvGrpSpPr>
            <p:grpSpPr bwMode="auto">
              <a:xfrm>
                <a:off x="1886" y="2122"/>
                <a:ext cx="230" cy="230"/>
                <a:chOff x="1886" y="2122"/>
                <a:chExt cx="230" cy="230"/>
              </a:xfrm>
            </p:grpSpPr>
            <p:sp>
              <p:nvSpPr>
                <p:cNvPr id="66453" name="AutoShape 916"/>
                <p:cNvSpPr>
                  <a:spLocks noChangeArrowheads="1"/>
                </p:cNvSpPr>
                <p:nvPr/>
              </p:nvSpPr>
              <p:spPr bwMode="auto">
                <a:xfrm>
                  <a:off x="1886" y="212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54" name="Text Box 917"/>
                <p:cNvSpPr txBox="1">
                  <a:spLocks noChangeArrowheads="1"/>
                </p:cNvSpPr>
                <p:nvPr/>
              </p:nvSpPr>
              <p:spPr bwMode="auto">
                <a:xfrm>
                  <a:off x="1886" y="216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86</a:t>
                  </a:r>
                </a:p>
              </p:txBody>
            </p:sp>
          </p:grpSp>
          <p:grpSp>
            <p:nvGrpSpPr>
              <p:cNvPr id="66455" name="Group 918"/>
              <p:cNvGrpSpPr>
                <a:grpSpLocks/>
              </p:cNvGrpSpPr>
              <p:nvPr/>
            </p:nvGrpSpPr>
            <p:grpSpPr bwMode="auto">
              <a:xfrm>
                <a:off x="1656" y="2122"/>
                <a:ext cx="230" cy="230"/>
                <a:chOff x="1656" y="2122"/>
                <a:chExt cx="230" cy="230"/>
              </a:xfrm>
            </p:grpSpPr>
            <p:sp>
              <p:nvSpPr>
                <p:cNvPr id="66456" name="AutoShape 919"/>
                <p:cNvSpPr>
                  <a:spLocks noChangeArrowheads="1"/>
                </p:cNvSpPr>
                <p:nvPr/>
              </p:nvSpPr>
              <p:spPr bwMode="auto">
                <a:xfrm>
                  <a:off x="1656" y="212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57" name="Text Box 920"/>
                <p:cNvSpPr txBox="1">
                  <a:spLocks noChangeArrowheads="1"/>
                </p:cNvSpPr>
                <p:nvPr/>
              </p:nvSpPr>
              <p:spPr bwMode="auto">
                <a:xfrm>
                  <a:off x="1656" y="216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93</a:t>
                  </a:r>
                </a:p>
              </p:txBody>
            </p:sp>
          </p:grpSp>
          <p:grpSp>
            <p:nvGrpSpPr>
              <p:cNvPr id="66458" name="Group 921"/>
              <p:cNvGrpSpPr>
                <a:grpSpLocks/>
              </p:cNvGrpSpPr>
              <p:nvPr/>
            </p:nvGrpSpPr>
            <p:grpSpPr bwMode="auto">
              <a:xfrm>
                <a:off x="3726" y="1892"/>
                <a:ext cx="230" cy="230"/>
                <a:chOff x="3726" y="1892"/>
                <a:chExt cx="230" cy="230"/>
              </a:xfrm>
            </p:grpSpPr>
            <p:sp>
              <p:nvSpPr>
                <p:cNvPr id="66459" name="AutoShape 922"/>
                <p:cNvSpPr>
                  <a:spLocks noChangeArrowheads="1"/>
                </p:cNvSpPr>
                <p:nvPr/>
              </p:nvSpPr>
              <p:spPr bwMode="auto">
                <a:xfrm>
                  <a:off x="3726" y="189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60" name="Text Box 923"/>
                <p:cNvSpPr txBox="1">
                  <a:spLocks noChangeArrowheads="1"/>
                </p:cNvSpPr>
                <p:nvPr/>
              </p:nvSpPr>
              <p:spPr bwMode="auto">
                <a:xfrm>
                  <a:off x="3726" y="193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78</a:t>
                  </a:r>
                </a:p>
              </p:txBody>
            </p:sp>
          </p:grpSp>
          <p:grpSp>
            <p:nvGrpSpPr>
              <p:cNvPr id="66461" name="Group 924"/>
              <p:cNvGrpSpPr>
                <a:grpSpLocks/>
              </p:cNvGrpSpPr>
              <p:nvPr/>
            </p:nvGrpSpPr>
            <p:grpSpPr bwMode="auto">
              <a:xfrm>
                <a:off x="3496" y="1892"/>
                <a:ext cx="230" cy="230"/>
                <a:chOff x="3496" y="1892"/>
                <a:chExt cx="230" cy="230"/>
              </a:xfrm>
            </p:grpSpPr>
            <p:sp>
              <p:nvSpPr>
                <p:cNvPr id="66462" name="AutoShape 925"/>
                <p:cNvSpPr>
                  <a:spLocks noChangeArrowheads="1"/>
                </p:cNvSpPr>
                <p:nvPr/>
              </p:nvSpPr>
              <p:spPr bwMode="auto">
                <a:xfrm>
                  <a:off x="3496" y="189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63" name="Text Box 926"/>
                <p:cNvSpPr txBox="1">
                  <a:spLocks noChangeArrowheads="1"/>
                </p:cNvSpPr>
                <p:nvPr/>
              </p:nvSpPr>
              <p:spPr bwMode="auto">
                <a:xfrm>
                  <a:off x="3496" y="193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6464" name="Group 927"/>
              <p:cNvGrpSpPr>
                <a:grpSpLocks/>
              </p:cNvGrpSpPr>
              <p:nvPr/>
            </p:nvGrpSpPr>
            <p:grpSpPr bwMode="auto">
              <a:xfrm>
                <a:off x="3266" y="1892"/>
                <a:ext cx="230" cy="230"/>
                <a:chOff x="3266" y="1892"/>
                <a:chExt cx="230" cy="230"/>
              </a:xfrm>
            </p:grpSpPr>
            <p:sp>
              <p:nvSpPr>
                <p:cNvPr id="66465" name="AutoShape 928"/>
                <p:cNvSpPr>
                  <a:spLocks noChangeArrowheads="1"/>
                </p:cNvSpPr>
                <p:nvPr/>
              </p:nvSpPr>
              <p:spPr bwMode="auto">
                <a:xfrm>
                  <a:off x="3266" y="189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66" name="Text Box 929"/>
                <p:cNvSpPr txBox="1">
                  <a:spLocks noChangeArrowheads="1"/>
                </p:cNvSpPr>
                <p:nvPr/>
              </p:nvSpPr>
              <p:spPr bwMode="auto">
                <a:xfrm>
                  <a:off x="3266" y="193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75</a:t>
                  </a:r>
                </a:p>
              </p:txBody>
            </p:sp>
          </p:grpSp>
          <p:grpSp>
            <p:nvGrpSpPr>
              <p:cNvPr id="66467" name="Group 930"/>
              <p:cNvGrpSpPr>
                <a:grpSpLocks/>
              </p:cNvGrpSpPr>
              <p:nvPr/>
            </p:nvGrpSpPr>
            <p:grpSpPr bwMode="auto">
              <a:xfrm>
                <a:off x="3036" y="1892"/>
                <a:ext cx="230" cy="230"/>
                <a:chOff x="3036" y="1892"/>
                <a:chExt cx="230" cy="230"/>
              </a:xfrm>
            </p:grpSpPr>
            <p:sp>
              <p:nvSpPr>
                <p:cNvPr id="66468" name="AutoShape 931"/>
                <p:cNvSpPr>
                  <a:spLocks noChangeArrowheads="1"/>
                </p:cNvSpPr>
                <p:nvPr/>
              </p:nvSpPr>
              <p:spPr bwMode="auto">
                <a:xfrm>
                  <a:off x="3036" y="189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69" name="Text Box 932"/>
                <p:cNvSpPr txBox="1">
                  <a:spLocks noChangeArrowheads="1"/>
                </p:cNvSpPr>
                <p:nvPr/>
              </p:nvSpPr>
              <p:spPr bwMode="auto">
                <a:xfrm>
                  <a:off x="3036" y="193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41</a:t>
                  </a:r>
                </a:p>
              </p:txBody>
            </p:sp>
          </p:grpSp>
          <p:grpSp>
            <p:nvGrpSpPr>
              <p:cNvPr id="66470" name="Group 933"/>
              <p:cNvGrpSpPr>
                <a:grpSpLocks/>
              </p:cNvGrpSpPr>
              <p:nvPr/>
            </p:nvGrpSpPr>
            <p:grpSpPr bwMode="auto">
              <a:xfrm>
                <a:off x="2806" y="1892"/>
                <a:ext cx="230" cy="230"/>
                <a:chOff x="2806" y="1892"/>
                <a:chExt cx="230" cy="230"/>
              </a:xfrm>
            </p:grpSpPr>
            <p:sp>
              <p:nvSpPr>
                <p:cNvPr id="66471" name="AutoShape 934"/>
                <p:cNvSpPr>
                  <a:spLocks noChangeArrowheads="1"/>
                </p:cNvSpPr>
                <p:nvPr/>
              </p:nvSpPr>
              <p:spPr bwMode="auto">
                <a:xfrm>
                  <a:off x="2806" y="189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72" name="Text Box 935"/>
                <p:cNvSpPr txBox="1">
                  <a:spLocks noChangeArrowheads="1"/>
                </p:cNvSpPr>
                <p:nvPr/>
              </p:nvSpPr>
              <p:spPr bwMode="auto">
                <a:xfrm>
                  <a:off x="2806" y="193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40</a:t>
                  </a:r>
                </a:p>
              </p:txBody>
            </p:sp>
          </p:grpSp>
          <p:grpSp>
            <p:nvGrpSpPr>
              <p:cNvPr id="66473" name="Group 936"/>
              <p:cNvGrpSpPr>
                <a:grpSpLocks/>
              </p:cNvGrpSpPr>
              <p:nvPr/>
            </p:nvGrpSpPr>
            <p:grpSpPr bwMode="auto">
              <a:xfrm>
                <a:off x="2576" y="1892"/>
                <a:ext cx="230" cy="230"/>
                <a:chOff x="2576" y="1892"/>
                <a:chExt cx="230" cy="230"/>
              </a:xfrm>
            </p:grpSpPr>
            <p:sp>
              <p:nvSpPr>
                <p:cNvPr id="66474" name="AutoShape 937"/>
                <p:cNvSpPr>
                  <a:spLocks noChangeArrowheads="1"/>
                </p:cNvSpPr>
                <p:nvPr/>
              </p:nvSpPr>
              <p:spPr bwMode="auto">
                <a:xfrm>
                  <a:off x="2576" y="189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75" name="Text Box 938"/>
                <p:cNvSpPr txBox="1">
                  <a:spLocks noChangeArrowheads="1"/>
                </p:cNvSpPr>
                <p:nvPr/>
              </p:nvSpPr>
              <p:spPr bwMode="auto">
                <a:xfrm>
                  <a:off x="2576" y="193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65</a:t>
                  </a:r>
                </a:p>
              </p:txBody>
            </p:sp>
          </p:grpSp>
          <p:grpSp>
            <p:nvGrpSpPr>
              <p:cNvPr id="66476" name="Group 939"/>
              <p:cNvGrpSpPr>
                <a:grpSpLocks/>
              </p:cNvGrpSpPr>
              <p:nvPr/>
            </p:nvGrpSpPr>
            <p:grpSpPr bwMode="auto">
              <a:xfrm>
                <a:off x="2346" y="1892"/>
                <a:ext cx="230" cy="230"/>
                <a:chOff x="2346" y="1892"/>
                <a:chExt cx="230" cy="230"/>
              </a:xfrm>
            </p:grpSpPr>
            <p:sp>
              <p:nvSpPr>
                <p:cNvPr id="66477" name="AutoShape 940"/>
                <p:cNvSpPr>
                  <a:spLocks noChangeArrowheads="1"/>
                </p:cNvSpPr>
                <p:nvPr/>
              </p:nvSpPr>
              <p:spPr bwMode="auto">
                <a:xfrm>
                  <a:off x="2346" y="189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78" name="Text Box 941"/>
                <p:cNvSpPr txBox="1">
                  <a:spLocks noChangeArrowheads="1"/>
                </p:cNvSpPr>
                <p:nvPr/>
              </p:nvSpPr>
              <p:spPr bwMode="auto">
                <a:xfrm>
                  <a:off x="2346" y="193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87</a:t>
                  </a:r>
                </a:p>
              </p:txBody>
            </p:sp>
          </p:grpSp>
          <p:grpSp>
            <p:nvGrpSpPr>
              <p:cNvPr id="66479" name="Group 942"/>
              <p:cNvGrpSpPr>
                <a:grpSpLocks/>
              </p:cNvGrpSpPr>
              <p:nvPr/>
            </p:nvGrpSpPr>
            <p:grpSpPr bwMode="auto">
              <a:xfrm>
                <a:off x="2116" y="1892"/>
                <a:ext cx="230" cy="230"/>
                <a:chOff x="2116" y="1892"/>
                <a:chExt cx="230" cy="230"/>
              </a:xfrm>
            </p:grpSpPr>
            <p:sp>
              <p:nvSpPr>
                <p:cNvPr id="66480" name="AutoShape 943"/>
                <p:cNvSpPr>
                  <a:spLocks noChangeArrowheads="1"/>
                </p:cNvSpPr>
                <p:nvPr/>
              </p:nvSpPr>
              <p:spPr bwMode="auto">
                <a:xfrm>
                  <a:off x="2116" y="189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81" name="Text Box 944"/>
                <p:cNvSpPr txBox="1">
                  <a:spLocks noChangeArrowheads="1"/>
                </p:cNvSpPr>
                <p:nvPr/>
              </p:nvSpPr>
              <p:spPr bwMode="auto">
                <a:xfrm>
                  <a:off x="2116" y="193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86</a:t>
                  </a:r>
                </a:p>
              </p:txBody>
            </p:sp>
          </p:grpSp>
          <p:grpSp>
            <p:nvGrpSpPr>
              <p:cNvPr id="66482" name="Group 945"/>
              <p:cNvGrpSpPr>
                <a:grpSpLocks/>
              </p:cNvGrpSpPr>
              <p:nvPr/>
            </p:nvGrpSpPr>
            <p:grpSpPr bwMode="auto">
              <a:xfrm>
                <a:off x="1886" y="1892"/>
                <a:ext cx="230" cy="230"/>
                <a:chOff x="1886" y="1892"/>
                <a:chExt cx="230" cy="230"/>
              </a:xfrm>
            </p:grpSpPr>
            <p:sp>
              <p:nvSpPr>
                <p:cNvPr id="66483" name="AutoShape 946"/>
                <p:cNvSpPr>
                  <a:spLocks noChangeArrowheads="1"/>
                </p:cNvSpPr>
                <p:nvPr/>
              </p:nvSpPr>
              <p:spPr bwMode="auto">
                <a:xfrm>
                  <a:off x="1886" y="189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84" name="Text Box 947"/>
                <p:cNvSpPr txBox="1">
                  <a:spLocks noChangeArrowheads="1"/>
                </p:cNvSpPr>
                <p:nvPr/>
              </p:nvSpPr>
              <p:spPr bwMode="auto">
                <a:xfrm>
                  <a:off x="1886" y="193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6485" name="Group 948"/>
              <p:cNvGrpSpPr>
                <a:grpSpLocks/>
              </p:cNvGrpSpPr>
              <p:nvPr/>
            </p:nvGrpSpPr>
            <p:grpSpPr bwMode="auto">
              <a:xfrm>
                <a:off x="1656" y="1892"/>
                <a:ext cx="230" cy="230"/>
                <a:chOff x="1656" y="1892"/>
                <a:chExt cx="230" cy="230"/>
              </a:xfrm>
            </p:grpSpPr>
            <p:sp>
              <p:nvSpPr>
                <p:cNvPr id="66486" name="AutoShape 949"/>
                <p:cNvSpPr>
                  <a:spLocks noChangeArrowheads="1"/>
                </p:cNvSpPr>
                <p:nvPr/>
              </p:nvSpPr>
              <p:spPr bwMode="auto">
                <a:xfrm>
                  <a:off x="1656" y="189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87" name="Text Box 950"/>
                <p:cNvSpPr txBox="1">
                  <a:spLocks noChangeArrowheads="1"/>
                </p:cNvSpPr>
                <p:nvPr/>
              </p:nvSpPr>
              <p:spPr bwMode="auto">
                <a:xfrm>
                  <a:off x="1656" y="193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88</a:t>
                  </a:r>
                </a:p>
              </p:txBody>
            </p:sp>
          </p:grpSp>
          <p:grpSp>
            <p:nvGrpSpPr>
              <p:cNvPr id="66488" name="Group 951"/>
              <p:cNvGrpSpPr>
                <a:grpSpLocks/>
              </p:cNvGrpSpPr>
              <p:nvPr/>
            </p:nvGrpSpPr>
            <p:grpSpPr bwMode="auto">
              <a:xfrm>
                <a:off x="3726" y="1662"/>
                <a:ext cx="230" cy="230"/>
                <a:chOff x="3726" y="1662"/>
                <a:chExt cx="230" cy="230"/>
              </a:xfrm>
            </p:grpSpPr>
            <p:sp>
              <p:nvSpPr>
                <p:cNvPr id="66489" name="AutoShape 952"/>
                <p:cNvSpPr>
                  <a:spLocks noChangeArrowheads="1"/>
                </p:cNvSpPr>
                <p:nvPr/>
              </p:nvSpPr>
              <p:spPr bwMode="auto">
                <a:xfrm>
                  <a:off x="3726" y="166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90" name="Text Box 953"/>
                <p:cNvSpPr txBox="1">
                  <a:spLocks noChangeArrowheads="1"/>
                </p:cNvSpPr>
                <p:nvPr/>
              </p:nvSpPr>
              <p:spPr bwMode="auto">
                <a:xfrm>
                  <a:off x="3726" y="170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78</a:t>
                  </a:r>
                </a:p>
              </p:txBody>
            </p:sp>
          </p:grpSp>
          <p:grpSp>
            <p:nvGrpSpPr>
              <p:cNvPr id="66491" name="Group 954"/>
              <p:cNvGrpSpPr>
                <a:grpSpLocks/>
              </p:cNvGrpSpPr>
              <p:nvPr/>
            </p:nvGrpSpPr>
            <p:grpSpPr bwMode="auto">
              <a:xfrm>
                <a:off x="3496" y="1662"/>
                <a:ext cx="230" cy="230"/>
                <a:chOff x="3496" y="1662"/>
                <a:chExt cx="230" cy="230"/>
              </a:xfrm>
            </p:grpSpPr>
            <p:sp>
              <p:nvSpPr>
                <p:cNvPr id="66492" name="AutoShape 955"/>
                <p:cNvSpPr>
                  <a:spLocks noChangeArrowheads="1"/>
                </p:cNvSpPr>
                <p:nvPr/>
              </p:nvSpPr>
              <p:spPr bwMode="auto">
                <a:xfrm>
                  <a:off x="3496" y="166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93" name="Text Box 956"/>
                <p:cNvSpPr txBox="1">
                  <a:spLocks noChangeArrowheads="1"/>
                </p:cNvSpPr>
                <p:nvPr/>
              </p:nvSpPr>
              <p:spPr bwMode="auto">
                <a:xfrm>
                  <a:off x="3496" y="170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82</a:t>
                  </a:r>
                </a:p>
              </p:txBody>
            </p:sp>
          </p:grpSp>
          <p:grpSp>
            <p:nvGrpSpPr>
              <p:cNvPr id="66494" name="Group 957"/>
              <p:cNvGrpSpPr>
                <a:grpSpLocks/>
              </p:cNvGrpSpPr>
              <p:nvPr/>
            </p:nvGrpSpPr>
            <p:grpSpPr bwMode="auto">
              <a:xfrm>
                <a:off x="3266" y="1662"/>
                <a:ext cx="230" cy="230"/>
                <a:chOff x="3266" y="1662"/>
                <a:chExt cx="230" cy="230"/>
              </a:xfrm>
            </p:grpSpPr>
            <p:sp>
              <p:nvSpPr>
                <p:cNvPr id="66495" name="AutoShape 958"/>
                <p:cNvSpPr>
                  <a:spLocks noChangeArrowheads="1"/>
                </p:cNvSpPr>
                <p:nvPr/>
              </p:nvSpPr>
              <p:spPr bwMode="auto">
                <a:xfrm>
                  <a:off x="3266" y="166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96" name="Text Box 959"/>
                <p:cNvSpPr txBox="1">
                  <a:spLocks noChangeArrowheads="1"/>
                </p:cNvSpPr>
                <p:nvPr/>
              </p:nvSpPr>
              <p:spPr bwMode="auto">
                <a:xfrm>
                  <a:off x="3266" y="170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86</a:t>
                  </a:r>
                </a:p>
              </p:txBody>
            </p:sp>
          </p:grpSp>
          <p:grpSp>
            <p:nvGrpSpPr>
              <p:cNvPr id="66497" name="Group 960"/>
              <p:cNvGrpSpPr>
                <a:grpSpLocks/>
              </p:cNvGrpSpPr>
              <p:nvPr/>
            </p:nvGrpSpPr>
            <p:grpSpPr bwMode="auto">
              <a:xfrm>
                <a:off x="3036" y="1662"/>
                <a:ext cx="230" cy="230"/>
                <a:chOff x="3036" y="1662"/>
                <a:chExt cx="230" cy="230"/>
              </a:xfrm>
            </p:grpSpPr>
            <p:sp>
              <p:nvSpPr>
                <p:cNvPr id="66498" name="AutoShape 961"/>
                <p:cNvSpPr>
                  <a:spLocks noChangeArrowheads="1"/>
                </p:cNvSpPr>
                <p:nvPr/>
              </p:nvSpPr>
              <p:spPr bwMode="auto">
                <a:xfrm>
                  <a:off x="3036" y="166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499" name="Text Box 962"/>
                <p:cNvSpPr txBox="1">
                  <a:spLocks noChangeArrowheads="1"/>
                </p:cNvSpPr>
                <p:nvPr/>
              </p:nvSpPr>
              <p:spPr bwMode="auto">
                <a:xfrm>
                  <a:off x="3036" y="170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72</a:t>
                  </a:r>
                </a:p>
              </p:txBody>
            </p:sp>
          </p:grpSp>
          <p:grpSp>
            <p:nvGrpSpPr>
              <p:cNvPr id="66500" name="Group 963"/>
              <p:cNvGrpSpPr>
                <a:grpSpLocks/>
              </p:cNvGrpSpPr>
              <p:nvPr/>
            </p:nvGrpSpPr>
            <p:grpSpPr bwMode="auto">
              <a:xfrm>
                <a:off x="2806" y="1662"/>
                <a:ext cx="230" cy="230"/>
                <a:chOff x="2806" y="1662"/>
                <a:chExt cx="230" cy="230"/>
              </a:xfrm>
            </p:grpSpPr>
            <p:sp>
              <p:nvSpPr>
                <p:cNvPr id="66501" name="AutoShape 964"/>
                <p:cNvSpPr>
                  <a:spLocks noChangeArrowheads="1"/>
                </p:cNvSpPr>
                <p:nvPr/>
              </p:nvSpPr>
              <p:spPr bwMode="auto">
                <a:xfrm>
                  <a:off x="2806" y="166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502" name="Text Box 965"/>
                <p:cNvSpPr txBox="1">
                  <a:spLocks noChangeArrowheads="1"/>
                </p:cNvSpPr>
                <p:nvPr/>
              </p:nvSpPr>
              <p:spPr bwMode="auto">
                <a:xfrm>
                  <a:off x="2806" y="170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45</a:t>
                  </a:r>
                </a:p>
              </p:txBody>
            </p:sp>
          </p:grpSp>
          <p:grpSp>
            <p:nvGrpSpPr>
              <p:cNvPr id="66503" name="Group 966"/>
              <p:cNvGrpSpPr>
                <a:grpSpLocks/>
              </p:cNvGrpSpPr>
              <p:nvPr/>
            </p:nvGrpSpPr>
            <p:grpSpPr bwMode="auto">
              <a:xfrm>
                <a:off x="2576" y="1662"/>
                <a:ext cx="230" cy="230"/>
                <a:chOff x="2576" y="1662"/>
                <a:chExt cx="230" cy="230"/>
              </a:xfrm>
            </p:grpSpPr>
            <p:sp>
              <p:nvSpPr>
                <p:cNvPr id="66504" name="AutoShape 967"/>
                <p:cNvSpPr>
                  <a:spLocks noChangeArrowheads="1"/>
                </p:cNvSpPr>
                <p:nvPr/>
              </p:nvSpPr>
              <p:spPr bwMode="auto">
                <a:xfrm>
                  <a:off x="2576" y="166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505" name="Text Box 968"/>
                <p:cNvSpPr txBox="1">
                  <a:spLocks noChangeArrowheads="1"/>
                </p:cNvSpPr>
                <p:nvPr/>
              </p:nvSpPr>
              <p:spPr bwMode="auto">
                <a:xfrm>
                  <a:off x="2576" y="170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32</a:t>
                  </a:r>
                </a:p>
              </p:txBody>
            </p:sp>
          </p:grpSp>
          <p:grpSp>
            <p:nvGrpSpPr>
              <p:cNvPr id="66506" name="Group 969"/>
              <p:cNvGrpSpPr>
                <a:grpSpLocks/>
              </p:cNvGrpSpPr>
              <p:nvPr/>
            </p:nvGrpSpPr>
            <p:grpSpPr bwMode="auto">
              <a:xfrm>
                <a:off x="2346" y="1662"/>
                <a:ext cx="230" cy="230"/>
                <a:chOff x="2346" y="1662"/>
                <a:chExt cx="230" cy="230"/>
              </a:xfrm>
            </p:grpSpPr>
            <p:sp>
              <p:nvSpPr>
                <p:cNvPr id="66507" name="AutoShape 970"/>
                <p:cNvSpPr>
                  <a:spLocks noChangeArrowheads="1"/>
                </p:cNvSpPr>
                <p:nvPr/>
              </p:nvSpPr>
              <p:spPr bwMode="auto">
                <a:xfrm>
                  <a:off x="2346" y="166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508" name="Text Box 971"/>
                <p:cNvSpPr txBox="1">
                  <a:spLocks noChangeArrowheads="1"/>
                </p:cNvSpPr>
                <p:nvPr/>
              </p:nvSpPr>
              <p:spPr bwMode="auto">
                <a:xfrm>
                  <a:off x="2346" y="170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44</a:t>
                  </a:r>
                </a:p>
              </p:txBody>
            </p:sp>
          </p:grpSp>
          <p:grpSp>
            <p:nvGrpSpPr>
              <p:cNvPr id="66509" name="Group 972"/>
              <p:cNvGrpSpPr>
                <a:grpSpLocks/>
              </p:cNvGrpSpPr>
              <p:nvPr/>
            </p:nvGrpSpPr>
            <p:grpSpPr bwMode="auto">
              <a:xfrm>
                <a:off x="2116" y="1662"/>
                <a:ext cx="230" cy="230"/>
                <a:chOff x="2116" y="1662"/>
                <a:chExt cx="230" cy="230"/>
              </a:xfrm>
            </p:grpSpPr>
            <p:sp>
              <p:nvSpPr>
                <p:cNvPr id="66510" name="AutoShape 973"/>
                <p:cNvSpPr>
                  <a:spLocks noChangeArrowheads="1"/>
                </p:cNvSpPr>
                <p:nvPr/>
              </p:nvSpPr>
              <p:spPr bwMode="auto">
                <a:xfrm>
                  <a:off x="2116" y="166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511" name="Text Box 974"/>
                <p:cNvSpPr txBox="1">
                  <a:spLocks noChangeArrowheads="1"/>
                </p:cNvSpPr>
                <p:nvPr/>
              </p:nvSpPr>
              <p:spPr bwMode="auto">
                <a:xfrm>
                  <a:off x="2116" y="170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69</a:t>
                  </a:r>
                </a:p>
              </p:txBody>
            </p:sp>
          </p:grpSp>
          <p:grpSp>
            <p:nvGrpSpPr>
              <p:cNvPr id="66512" name="Group 975"/>
              <p:cNvGrpSpPr>
                <a:grpSpLocks/>
              </p:cNvGrpSpPr>
              <p:nvPr/>
            </p:nvGrpSpPr>
            <p:grpSpPr bwMode="auto">
              <a:xfrm>
                <a:off x="1886" y="1662"/>
                <a:ext cx="230" cy="230"/>
                <a:chOff x="1886" y="1662"/>
                <a:chExt cx="230" cy="230"/>
              </a:xfrm>
            </p:grpSpPr>
            <p:sp>
              <p:nvSpPr>
                <p:cNvPr id="66513" name="AutoShape 976"/>
                <p:cNvSpPr>
                  <a:spLocks noChangeArrowheads="1"/>
                </p:cNvSpPr>
                <p:nvPr/>
              </p:nvSpPr>
              <p:spPr bwMode="auto">
                <a:xfrm>
                  <a:off x="1886" y="166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514" name="Text Box 977"/>
                <p:cNvSpPr txBox="1">
                  <a:spLocks noChangeArrowheads="1"/>
                </p:cNvSpPr>
                <p:nvPr/>
              </p:nvSpPr>
              <p:spPr bwMode="auto">
                <a:xfrm>
                  <a:off x="1886" y="170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82</a:t>
                  </a:r>
                </a:p>
              </p:txBody>
            </p:sp>
          </p:grpSp>
          <p:grpSp>
            <p:nvGrpSpPr>
              <p:cNvPr id="66515" name="Group 978"/>
              <p:cNvGrpSpPr>
                <a:grpSpLocks/>
              </p:cNvGrpSpPr>
              <p:nvPr/>
            </p:nvGrpSpPr>
            <p:grpSpPr bwMode="auto">
              <a:xfrm>
                <a:off x="1656" y="1662"/>
                <a:ext cx="230" cy="230"/>
                <a:chOff x="1656" y="1662"/>
                <a:chExt cx="230" cy="230"/>
              </a:xfrm>
            </p:grpSpPr>
            <p:sp>
              <p:nvSpPr>
                <p:cNvPr id="66516" name="AutoShape 979"/>
                <p:cNvSpPr>
                  <a:spLocks noChangeArrowheads="1"/>
                </p:cNvSpPr>
                <p:nvPr/>
              </p:nvSpPr>
              <p:spPr bwMode="auto">
                <a:xfrm>
                  <a:off x="1656" y="166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517" name="Text Box 980"/>
                <p:cNvSpPr txBox="1">
                  <a:spLocks noChangeArrowheads="1"/>
                </p:cNvSpPr>
                <p:nvPr/>
              </p:nvSpPr>
              <p:spPr bwMode="auto">
                <a:xfrm>
                  <a:off x="1656" y="170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80</a:t>
                  </a:r>
                </a:p>
              </p:txBody>
            </p:sp>
          </p:grpSp>
          <p:grpSp>
            <p:nvGrpSpPr>
              <p:cNvPr id="66518" name="Group 981"/>
              <p:cNvGrpSpPr>
                <a:grpSpLocks/>
              </p:cNvGrpSpPr>
              <p:nvPr/>
            </p:nvGrpSpPr>
            <p:grpSpPr bwMode="auto">
              <a:xfrm>
                <a:off x="3726" y="1432"/>
                <a:ext cx="230" cy="230"/>
                <a:chOff x="3726" y="1432"/>
                <a:chExt cx="230" cy="230"/>
              </a:xfrm>
            </p:grpSpPr>
            <p:sp>
              <p:nvSpPr>
                <p:cNvPr id="66519" name="AutoShape 982"/>
                <p:cNvSpPr>
                  <a:spLocks noChangeArrowheads="1"/>
                </p:cNvSpPr>
                <p:nvPr/>
              </p:nvSpPr>
              <p:spPr bwMode="auto">
                <a:xfrm>
                  <a:off x="3726" y="143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520" name="Text Box 983"/>
                <p:cNvSpPr txBox="1">
                  <a:spLocks noChangeArrowheads="1"/>
                </p:cNvSpPr>
                <p:nvPr/>
              </p:nvSpPr>
              <p:spPr bwMode="auto">
                <a:xfrm>
                  <a:off x="3726" y="147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6521" name="Group 984"/>
              <p:cNvGrpSpPr>
                <a:grpSpLocks/>
              </p:cNvGrpSpPr>
              <p:nvPr/>
            </p:nvGrpSpPr>
            <p:grpSpPr bwMode="auto">
              <a:xfrm>
                <a:off x="3496" y="1432"/>
                <a:ext cx="230" cy="230"/>
                <a:chOff x="3496" y="1432"/>
                <a:chExt cx="230" cy="230"/>
              </a:xfrm>
            </p:grpSpPr>
            <p:sp>
              <p:nvSpPr>
                <p:cNvPr id="66522" name="AutoShape 985"/>
                <p:cNvSpPr>
                  <a:spLocks noChangeArrowheads="1"/>
                </p:cNvSpPr>
                <p:nvPr/>
              </p:nvSpPr>
              <p:spPr bwMode="auto">
                <a:xfrm>
                  <a:off x="3496" y="143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523" name="Text Box 986"/>
                <p:cNvSpPr txBox="1">
                  <a:spLocks noChangeArrowheads="1"/>
                </p:cNvSpPr>
                <p:nvPr/>
              </p:nvSpPr>
              <p:spPr bwMode="auto">
                <a:xfrm>
                  <a:off x="3496" y="147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6524" name="Group 987"/>
              <p:cNvGrpSpPr>
                <a:grpSpLocks/>
              </p:cNvGrpSpPr>
              <p:nvPr/>
            </p:nvGrpSpPr>
            <p:grpSpPr bwMode="auto">
              <a:xfrm>
                <a:off x="3266" y="1432"/>
                <a:ext cx="230" cy="230"/>
                <a:chOff x="3266" y="1432"/>
                <a:chExt cx="230" cy="230"/>
              </a:xfrm>
            </p:grpSpPr>
            <p:sp>
              <p:nvSpPr>
                <p:cNvPr id="66525" name="AutoShape 988"/>
                <p:cNvSpPr>
                  <a:spLocks noChangeArrowheads="1"/>
                </p:cNvSpPr>
                <p:nvPr/>
              </p:nvSpPr>
              <p:spPr bwMode="auto">
                <a:xfrm>
                  <a:off x="3266" y="143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526" name="Text Box 989"/>
                <p:cNvSpPr txBox="1">
                  <a:spLocks noChangeArrowheads="1"/>
                </p:cNvSpPr>
                <p:nvPr/>
              </p:nvSpPr>
              <p:spPr bwMode="auto">
                <a:xfrm>
                  <a:off x="3266" y="147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86</a:t>
                  </a:r>
                </a:p>
              </p:txBody>
            </p:sp>
          </p:grpSp>
          <p:grpSp>
            <p:nvGrpSpPr>
              <p:cNvPr id="66527" name="Group 990"/>
              <p:cNvGrpSpPr>
                <a:grpSpLocks/>
              </p:cNvGrpSpPr>
              <p:nvPr/>
            </p:nvGrpSpPr>
            <p:grpSpPr bwMode="auto">
              <a:xfrm>
                <a:off x="3036" y="1432"/>
                <a:ext cx="230" cy="230"/>
                <a:chOff x="3036" y="1432"/>
                <a:chExt cx="230" cy="230"/>
              </a:xfrm>
            </p:grpSpPr>
            <p:sp>
              <p:nvSpPr>
                <p:cNvPr id="66528" name="AutoShape 991"/>
                <p:cNvSpPr>
                  <a:spLocks noChangeArrowheads="1"/>
                </p:cNvSpPr>
                <p:nvPr/>
              </p:nvSpPr>
              <p:spPr bwMode="auto">
                <a:xfrm>
                  <a:off x="3036" y="143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529" name="Text Box 992"/>
                <p:cNvSpPr txBox="1">
                  <a:spLocks noChangeArrowheads="1"/>
                </p:cNvSpPr>
                <p:nvPr/>
              </p:nvSpPr>
              <p:spPr bwMode="auto">
                <a:xfrm>
                  <a:off x="3036" y="147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6530" name="Group 993"/>
              <p:cNvGrpSpPr>
                <a:grpSpLocks/>
              </p:cNvGrpSpPr>
              <p:nvPr/>
            </p:nvGrpSpPr>
            <p:grpSpPr bwMode="auto">
              <a:xfrm>
                <a:off x="2806" y="1432"/>
                <a:ext cx="230" cy="230"/>
                <a:chOff x="2806" y="1432"/>
                <a:chExt cx="230" cy="230"/>
              </a:xfrm>
            </p:grpSpPr>
            <p:sp>
              <p:nvSpPr>
                <p:cNvPr id="66531" name="AutoShape 994"/>
                <p:cNvSpPr>
                  <a:spLocks noChangeArrowheads="1"/>
                </p:cNvSpPr>
                <p:nvPr/>
              </p:nvSpPr>
              <p:spPr bwMode="auto">
                <a:xfrm>
                  <a:off x="2806" y="143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532" name="Text Box 995"/>
                <p:cNvSpPr txBox="1">
                  <a:spLocks noChangeArrowheads="1"/>
                </p:cNvSpPr>
                <p:nvPr/>
              </p:nvSpPr>
              <p:spPr bwMode="auto">
                <a:xfrm>
                  <a:off x="2806" y="147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77</a:t>
                  </a:r>
                </a:p>
              </p:txBody>
            </p:sp>
          </p:grpSp>
          <p:grpSp>
            <p:nvGrpSpPr>
              <p:cNvPr id="66533" name="Group 996"/>
              <p:cNvGrpSpPr>
                <a:grpSpLocks/>
              </p:cNvGrpSpPr>
              <p:nvPr/>
            </p:nvGrpSpPr>
            <p:grpSpPr bwMode="auto">
              <a:xfrm>
                <a:off x="2576" y="1432"/>
                <a:ext cx="230" cy="230"/>
                <a:chOff x="2576" y="1432"/>
                <a:chExt cx="230" cy="230"/>
              </a:xfrm>
            </p:grpSpPr>
            <p:sp>
              <p:nvSpPr>
                <p:cNvPr id="66534" name="AutoShape 997"/>
                <p:cNvSpPr>
                  <a:spLocks noChangeArrowheads="1"/>
                </p:cNvSpPr>
                <p:nvPr/>
              </p:nvSpPr>
              <p:spPr bwMode="auto">
                <a:xfrm>
                  <a:off x="2576" y="143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535" name="Text Box 998"/>
                <p:cNvSpPr txBox="1">
                  <a:spLocks noChangeArrowheads="1"/>
                </p:cNvSpPr>
                <p:nvPr/>
              </p:nvSpPr>
              <p:spPr bwMode="auto">
                <a:xfrm>
                  <a:off x="2576" y="147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59</a:t>
                  </a:r>
                </a:p>
              </p:txBody>
            </p:sp>
          </p:grpSp>
          <p:grpSp>
            <p:nvGrpSpPr>
              <p:cNvPr id="66536" name="Group 999"/>
              <p:cNvGrpSpPr>
                <a:grpSpLocks/>
              </p:cNvGrpSpPr>
              <p:nvPr/>
            </p:nvGrpSpPr>
            <p:grpSpPr bwMode="auto">
              <a:xfrm>
                <a:off x="2346" y="1432"/>
                <a:ext cx="230" cy="230"/>
                <a:chOff x="2346" y="1432"/>
                <a:chExt cx="230" cy="230"/>
              </a:xfrm>
            </p:grpSpPr>
            <p:sp>
              <p:nvSpPr>
                <p:cNvPr id="66537" name="AutoShape 1000"/>
                <p:cNvSpPr>
                  <a:spLocks noChangeArrowheads="1"/>
                </p:cNvSpPr>
                <p:nvPr/>
              </p:nvSpPr>
              <p:spPr bwMode="auto">
                <a:xfrm>
                  <a:off x="2346" y="143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538" name="Text Box 1001"/>
                <p:cNvSpPr txBox="1">
                  <a:spLocks noChangeArrowheads="1"/>
                </p:cNvSpPr>
                <p:nvPr/>
              </p:nvSpPr>
              <p:spPr bwMode="auto">
                <a:xfrm>
                  <a:off x="2346" y="147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38</a:t>
                  </a:r>
                </a:p>
              </p:txBody>
            </p:sp>
          </p:grpSp>
          <p:grpSp>
            <p:nvGrpSpPr>
              <p:cNvPr id="66539" name="Group 1002"/>
              <p:cNvGrpSpPr>
                <a:grpSpLocks/>
              </p:cNvGrpSpPr>
              <p:nvPr/>
            </p:nvGrpSpPr>
            <p:grpSpPr bwMode="auto">
              <a:xfrm>
                <a:off x="2116" y="1432"/>
                <a:ext cx="230" cy="230"/>
                <a:chOff x="2116" y="1432"/>
                <a:chExt cx="230" cy="230"/>
              </a:xfrm>
            </p:grpSpPr>
            <p:sp>
              <p:nvSpPr>
                <p:cNvPr id="66540" name="AutoShape 1003"/>
                <p:cNvSpPr>
                  <a:spLocks noChangeArrowheads="1"/>
                </p:cNvSpPr>
                <p:nvPr/>
              </p:nvSpPr>
              <p:spPr bwMode="auto">
                <a:xfrm>
                  <a:off x="2116" y="143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541" name="Text Box 1004"/>
                <p:cNvSpPr txBox="1">
                  <a:spLocks noChangeArrowheads="1"/>
                </p:cNvSpPr>
                <p:nvPr/>
              </p:nvSpPr>
              <p:spPr bwMode="auto">
                <a:xfrm>
                  <a:off x="2116" y="147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45</a:t>
                  </a:r>
                </a:p>
              </p:txBody>
            </p:sp>
          </p:grpSp>
          <p:grpSp>
            <p:nvGrpSpPr>
              <p:cNvPr id="66542" name="Group 1005"/>
              <p:cNvGrpSpPr>
                <a:grpSpLocks/>
              </p:cNvGrpSpPr>
              <p:nvPr/>
            </p:nvGrpSpPr>
            <p:grpSpPr bwMode="auto">
              <a:xfrm>
                <a:off x="1886" y="1432"/>
                <a:ext cx="230" cy="230"/>
                <a:chOff x="1886" y="1432"/>
                <a:chExt cx="230" cy="230"/>
              </a:xfrm>
            </p:grpSpPr>
            <p:sp>
              <p:nvSpPr>
                <p:cNvPr id="66543" name="AutoShape 1006"/>
                <p:cNvSpPr>
                  <a:spLocks noChangeArrowheads="1"/>
                </p:cNvSpPr>
                <p:nvPr/>
              </p:nvSpPr>
              <p:spPr bwMode="auto">
                <a:xfrm>
                  <a:off x="1886" y="143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544" name="Text Box 1007"/>
                <p:cNvSpPr txBox="1">
                  <a:spLocks noChangeArrowheads="1"/>
                </p:cNvSpPr>
                <p:nvPr/>
              </p:nvSpPr>
              <p:spPr bwMode="auto">
                <a:xfrm>
                  <a:off x="1886" y="147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77</a:t>
                  </a:r>
                </a:p>
              </p:txBody>
            </p:sp>
          </p:grpSp>
          <p:grpSp>
            <p:nvGrpSpPr>
              <p:cNvPr id="66545" name="Group 1008"/>
              <p:cNvGrpSpPr>
                <a:grpSpLocks/>
              </p:cNvGrpSpPr>
              <p:nvPr/>
            </p:nvGrpSpPr>
            <p:grpSpPr bwMode="auto">
              <a:xfrm>
                <a:off x="1656" y="1432"/>
                <a:ext cx="230" cy="230"/>
                <a:chOff x="1656" y="1432"/>
                <a:chExt cx="230" cy="230"/>
              </a:xfrm>
            </p:grpSpPr>
            <p:sp>
              <p:nvSpPr>
                <p:cNvPr id="66546" name="AutoShape 1009"/>
                <p:cNvSpPr>
                  <a:spLocks noChangeArrowheads="1"/>
                </p:cNvSpPr>
                <p:nvPr/>
              </p:nvSpPr>
              <p:spPr bwMode="auto">
                <a:xfrm>
                  <a:off x="1656" y="1432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547" name="Text Box 1010"/>
                <p:cNvSpPr txBox="1">
                  <a:spLocks noChangeArrowheads="1"/>
                </p:cNvSpPr>
                <p:nvPr/>
              </p:nvSpPr>
              <p:spPr bwMode="auto">
                <a:xfrm>
                  <a:off x="1656" y="1478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6548" name="Group 1011"/>
              <p:cNvGrpSpPr>
                <a:grpSpLocks/>
              </p:cNvGrpSpPr>
              <p:nvPr/>
            </p:nvGrpSpPr>
            <p:grpSpPr bwMode="auto">
              <a:xfrm>
                <a:off x="3726" y="1219"/>
                <a:ext cx="230" cy="213"/>
                <a:chOff x="3726" y="1219"/>
                <a:chExt cx="230" cy="213"/>
              </a:xfrm>
            </p:grpSpPr>
            <p:sp>
              <p:nvSpPr>
                <p:cNvPr id="66549" name="AutoShape 1012"/>
                <p:cNvSpPr>
                  <a:spLocks noChangeArrowheads="1"/>
                </p:cNvSpPr>
                <p:nvPr/>
              </p:nvSpPr>
              <p:spPr bwMode="auto">
                <a:xfrm>
                  <a:off x="3726" y="1219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550" name="Text Box 1013"/>
                <p:cNvSpPr txBox="1">
                  <a:spLocks noChangeArrowheads="1"/>
                </p:cNvSpPr>
                <p:nvPr/>
              </p:nvSpPr>
              <p:spPr bwMode="auto">
                <a:xfrm>
                  <a:off x="3726" y="1256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87</a:t>
                  </a:r>
                </a:p>
              </p:txBody>
            </p:sp>
          </p:grpSp>
          <p:grpSp>
            <p:nvGrpSpPr>
              <p:cNvPr id="66551" name="Group 1014"/>
              <p:cNvGrpSpPr>
                <a:grpSpLocks/>
              </p:cNvGrpSpPr>
              <p:nvPr/>
            </p:nvGrpSpPr>
            <p:grpSpPr bwMode="auto">
              <a:xfrm>
                <a:off x="3496" y="1219"/>
                <a:ext cx="230" cy="213"/>
                <a:chOff x="3496" y="1219"/>
                <a:chExt cx="230" cy="213"/>
              </a:xfrm>
            </p:grpSpPr>
            <p:sp>
              <p:nvSpPr>
                <p:cNvPr id="66552" name="AutoShape 1015"/>
                <p:cNvSpPr>
                  <a:spLocks noChangeArrowheads="1"/>
                </p:cNvSpPr>
                <p:nvPr/>
              </p:nvSpPr>
              <p:spPr bwMode="auto">
                <a:xfrm>
                  <a:off x="3496" y="1219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553" name="Text Box 1016"/>
                <p:cNvSpPr txBox="1">
                  <a:spLocks noChangeArrowheads="1"/>
                </p:cNvSpPr>
                <p:nvPr/>
              </p:nvSpPr>
              <p:spPr bwMode="auto">
                <a:xfrm>
                  <a:off x="3496" y="1256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91</a:t>
                  </a:r>
                </a:p>
              </p:txBody>
            </p:sp>
          </p:grpSp>
          <p:grpSp>
            <p:nvGrpSpPr>
              <p:cNvPr id="66554" name="Group 1017"/>
              <p:cNvGrpSpPr>
                <a:grpSpLocks/>
              </p:cNvGrpSpPr>
              <p:nvPr/>
            </p:nvGrpSpPr>
            <p:grpSpPr bwMode="auto">
              <a:xfrm>
                <a:off x="3266" y="1219"/>
                <a:ext cx="230" cy="213"/>
                <a:chOff x="3266" y="1219"/>
                <a:chExt cx="230" cy="213"/>
              </a:xfrm>
            </p:grpSpPr>
            <p:sp>
              <p:nvSpPr>
                <p:cNvPr id="66555" name="AutoShape 1018"/>
                <p:cNvSpPr>
                  <a:spLocks noChangeArrowheads="1"/>
                </p:cNvSpPr>
                <p:nvPr/>
              </p:nvSpPr>
              <p:spPr bwMode="auto">
                <a:xfrm>
                  <a:off x="3266" y="1219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556" name="Text Box 1019"/>
                <p:cNvSpPr txBox="1">
                  <a:spLocks noChangeArrowheads="1"/>
                </p:cNvSpPr>
                <p:nvPr/>
              </p:nvSpPr>
              <p:spPr bwMode="auto">
                <a:xfrm>
                  <a:off x="3266" y="1256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88</a:t>
                  </a:r>
                </a:p>
              </p:txBody>
            </p:sp>
          </p:grpSp>
          <p:grpSp>
            <p:nvGrpSpPr>
              <p:cNvPr id="66557" name="Group 1020"/>
              <p:cNvGrpSpPr>
                <a:grpSpLocks/>
              </p:cNvGrpSpPr>
              <p:nvPr/>
            </p:nvGrpSpPr>
            <p:grpSpPr bwMode="auto">
              <a:xfrm>
                <a:off x="3036" y="1219"/>
                <a:ext cx="230" cy="213"/>
                <a:chOff x="3036" y="1219"/>
                <a:chExt cx="230" cy="213"/>
              </a:xfrm>
            </p:grpSpPr>
            <p:sp>
              <p:nvSpPr>
                <p:cNvPr id="66558" name="AutoShape 1021"/>
                <p:cNvSpPr>
                  <a:spLocks noChangeArrowheads="1"/>
                </p:cNvSpPr>
                <p:nvPr/>
              </p:nvSpPr>
              <p:spPr bwMode="auto">
                <a:xfrm>
                  <a:off x="3036" y="1219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559" name="Text Box 1022"/>
                <p:cNvSpPr txBox="1">
                  <a:spLocks noChangeArrowheads="1"/>
                </p:cNvSpPr>
                <p:nvPr/>
              </p:nvSpPr>
              <p:spPr bwMode="auto">
                <a:xfrm>
                  <a:off x="3036" y="1256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81</a:t>
                  </a:r>
                </a:p>
              </p:txBody>
            </p:sp>
          </p:grpSp>
          <p:grpSp>
            <p:nvGrpSpPr>
              <p:cNvPr id="66560" name="Group 1023"/>
              <p:cNvGrpSpPr>
                <a:grpSpLocks/>
              </p:cNvGrpSpPr>
              <p:nvPr/>
            </p:nvGrpSpPr>
            <p:grpSpPr bwMode="auto">
              <a:xfrm>
                <a:off x="2806" y="1219"/>
                <a:ext cx="230" cy="213"/>
                <a:chOff x="2806" y="1219"/>
                <a:chExt cx="230" cy="213"/>
              </a:xfrm>
            </p:grpSpPr>
            <p:sp>
              <p:nvSpPr>
                <p:cNvPr id="66561" name="AutoShape 1024"/>
                <p:cNvSpPr>
                  <a:spLocks noChangeArrowheads="1"/>
                </p:cNvSpPr>
                <p:nvPr/>
              </p:nvSpPr>
              <p:spPr bwMode="auto">
                <a:xfrm>
                  <a:off x="2806" y="1219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562" name="Text Box 1025"/>
                <p:cNvSpPr txBox="1">
                  <a:spLocks noChangeArrowheads="1"/>
                </p:cNvSpPr>
                <p:nvPr/>
              </p:nvSpPr>
              <p:spPr bwMode="auto">
                <a:xfrm>
                  <a:off x="2806" y="1256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6563" name="Group 1026"/>
              <p:cNvGrpSpPr>
                <a:grpSpLocks/>
              </p:cNvGrpSpPr>
              <p:nvPr/>
            </p:nvGrpSpPr>
            <p:grpSpPr bwMode="auto">
              <a:xfrm>
                <a:off x="2576" y="1219"/>
                <a:ext cx="230" cy="213"/>
                <a:chOff x="2576" y="1219"/>
                <a:chExt cx="230" cy="213"/>
              </a:xfrm>
            </p:grpSpPr>
            <p:sp>
              <p:nvSpPr>
                <p:cNvPr id="66564" name="AutoShape 1027"/>
                <p:cNvSpPr>
                  <a:spLocks noChangeArrowheads="1"/>
                </p:cNvSpPr>
                <p:nvPr/>
              </p:nvSpPr>
              <p:spPr bwMode="auto">
                <a:xfrm>
                  <a:off x="2576" y="1219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565" name="Text Box 1028"/>
                <p:cNvSpPr txBox="1">
                  <a:spLocks noChangeArrowheads="1"/>
                </p:cNvSpPr>
                <p:nvPr/>
              </p:nvSpPr>
              <p:spPr bwMode="auto">
                <a:xfrm>
                  <a:off x="2576" y="1256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6566" name="Group 1029"/>
              <p:cNvGrpSpPr>
                <a:grpSpLocks/>
              </p:cNvGrpSpPr>
              <p:nvPr/>
            </p:nvGrpSpPr>
            <p:grpSpPr bwMode="auto">
              <a:xfrm>
                <a:off x="2346" y="1219"/>
                <a:ext cx="230" cy="213"/>
                <a:chOff x="2346" y="1219"/>
                <a:chExt cx="230" cy="213"/>
              </a:xfrm>
            </p:grpSpPr>
            <p:sp>
              <p:nvSpPr>
                <p:cNvPr id="66567" name="AutoShape 1030"/>
                <p:cNvSpPr>
                  <a:spLocks noChangeArrowheads="1"/>
                </p:cNvSpPr>
                <p:nvPr/>
              </p:nvSpPr>
              <p:spPr bwMode="auto">
                <a:xfrm>
                  <a:off x="2346" y="1219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568" name="Text Box 1031"/>
                <p:cNvSpPr txBox="1">
                  <a:spLocks noChangeArrowheads="1"/>
                </p:cNvSpPr>
                <p:nvPr/>
              </p:nvSpPr>
              <p:spPr bwMode="auto">
                <a:xfrm>
                  <a:off x="2346" y="1256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64</a:t>
                  </a:r>
                </a:p>
              </p:txBody>
            </p:sp>
          </p:grpSp>
          <p:grpSp>
            <p:nvGrpSpPr>
              <p:cNvPr id="66569" name="Group 1032"/>
              <p:cNvGrpSpPr>
                <a:grpSpLocks/>
              </p:cNvGrpSpPr>
              <p:nvPr/>
            </p:nvGrpSpPr>
            <p:grpSpPr bwMode="auto">
              <a:xfrm>
                <a:off x="2116" y="1219"/>
                <a:ext cx="230" cy="213"/>
                <a:chOff x="2116" y="1219"/>
                <a:chExt cx="230" cy="213"/>
              </a:xfrm>
            </p:grpSpPr>
            <p:sp>
              <p:nvSpPr>
                <p:cNvPr id="66570" name="AutoShape 1033"/>
                <p:cNvSpPr>
                  <a:spLocks noChangeArrowheads="1"/>
                </p:cNvSpPr>
                <p:nvPr/>
              </p:nvSpPr>
              <p:spPr bwMode="auto">
                <a:xfrm>
                  <a:off x="2116" y="1219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571" name="Text Box 1034"/>
                <p:cNvSpPr txBox="1">
                  <a:spLocks noChangeArrowheads="1"/>
                </p:cNvSpPr>
                <p:nvPr/>
              </p:nvSpPr>
              <p:spPr bwMode="auto">
                <a:xfrm>
                  <a:off x="2116" y="1256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41</a:t>
                  </a:r>
                </a:p>
              </p:txBody>
            </p:sp>
          </p:grpSp>
          <p:grpSp>
            <p:nvGrpSpPr>
              <p:cNvPr id="66572" name="Group 1035"/>
              <p:cNvGrpSpPr>
                <a:grpSpLocks/>
              </p:cNvGrpSpPr>
              <p:nvPr/>
            </p:nvGrpSpPr>
            <p:grpSpPr bwMode="auto">
              <a:xfrm>
                <a:off x="1886" y="1219"/>
                <a:ext cx="230" cy="213"/>
                <a:chOff x="1886" y="1219"/>
                <a:chExt cx="230" cy="213"/>
              </a:xfrm>
            </p:grpSpPr>
            <p:sp>
              <p:nvSpPr>
                <p:cNvPr id="66573" name="AutoShape 1036"/>
                <p:cNvSpPr>
                  <a:spLocks noChangeArrowheads="1"/>
                </p:cNvSpPr>
                <p:nvPr/>
              </p:nvSpPr>
              <p:spPr bwMode="auto">
                <a:xfrm>
                  <a:off x="1886" y="1219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574" name="Text Box 1037"/>
                <p:cNvSpPr txBox="1">
                  <a:spLocks noChangeArrowheads="1"/>
                </p:cNvSpPr>
                <p:nvPr/>
              </p:nvSpPr>
              <p:spPr bwMode="auto">
                <a:xfrm>
                  <a:off x="1886" y="1256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53</a:t>
                  </a:r>
                </a:p>
              </p:txBody>
            </p:sp>
          </p:grpSp>
          <p:grpSp>
            <p:nvGrpSpPr>
              <p:cNvPr id="66575" name="Group 1038"/>
              <p:cNvGrpSpPr>
                <a:grpSpLocks/>
              </p:cNvGrpSpPr>
              <p:nvPr/>
            </p:nvGrpSpPr>
            <p:grpSpPr bwMode="auto">
              <a:xfrm>
                <a:off x="1656" y="1219"/>
                <a:ext cx="230" cy="213"/>
                <a:chOff x="1656" y="1219"/>
                <a:chExt cx="230" cy="213"/>
              </a:xfrm>
            </p:grpSpPr>
            <p:sp>
              <p:nvSpPr>
                <p:cNvPr id="66576" name="AutoShape 1039"/>
                <p:cNvSpPr>
                  <a:spLocks noChangeArrowheads="1"/>
                </p:cNvSpPr>
                <p:nvPr/>
              </p:nvSpPr>
              <p:spPr bwMode="auto">
                <a:xfrm>
                  <a:off x="1656" y="1219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577" name="Text Box 1040"/>
                <p:cNvSpPr txBox="1">
                  <a:spLocks noChangeArrowheads="1"/>
                </p:cNvSpPr>
                <p:nvPr/>
              </p:nvSpPr>
              <p:spPr bwMode="auto">
                <a:xfrm>
                  <a:off x="1656" y="1256"/>
                  <a:ext cx="230" cy="13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70</a:t>
                  </a:r>
                </a:p>
              </p:txBody>
            </p:sp>
          </p:grpSp>
          <p:sp>
            <p:nvSpPr>
              <p:cNvPr id="66578" name="Line 1041"/>
              <p:cNvSpPr>
                <a:spLocks noChangeShapeType="1"/>
              </p:cNvSpPr>
              <p:nvPr/>
            </p:nvSpPr>
            <p:spPr bwMode="auto">
              <a:xfrm>
                <a:off x="1656" y="1219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9" name="Line 1042"/>
              <p:cNvSpPr>
                <a:spLocks noChangeShapeType="1"/>
              </p:cNvSpPr>
              <p:nvPr/>
            </p:nvSpPr>
            <p:spPr bwMode="auto">
              <a:xfrm>
                <a:off x="1656" y="3732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0" name="Line 1043"/>
              <p:cNvSpPr>
                <a:spLocks noChangeShapeType="1"/>
              </p:cNvSpPr>
              <p:nvPr/>
            </p:nvSpPr>
            <p:spPr bwMode="auto">
              <a:xfrm>
                <a:off x="1656" y="1219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1" name="Line 1044"/>
              <p:cNvSpPr>
                <a:spLocks noChangeShapeType="1"/>
              </p:cNvSpPr>
              <p:nvPr/>
            </p:nvSpPr>
            <p:spPr bwMode="auto">
              <a:xfrm>
                <a:off x="3956" y="1219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2" name="Line 1045"/>
              <p:cNvSpPr>
                <a:spLocks noChangeShapeType="1"/>
              </p:cNvSpPr>
              <p:nvPr/>
            </p:nvSpPr>
            <p:spPr bwMode="auto">
              <a:xfrm>
                <a:off x="1656" y="1432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3" name="Line 1046"/>
              <p:cNvSpPr>
                <a:spLocks noChangeShapeType="1"/>
              </p:cNvSpPr>
              <p:nvPr/>
            </p:nvSpPr>
            <p:spPr bwMode="auto">
              <a:xfrm>
                <a:off x="1886" y="1219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4" name="Line 1047"/>
              <p:cNvSpPr>
                <a:spLocks noChangeShapeType="1"/>
              </p:cNvSpPr>
              <p:nvPr/>
            </p:nvSpPr>
            <p:spPr bwMode="auto">
              <a:xfrm>
                <a:off x="2116" y="1219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5" name="Line 1048"/>
              <p:cNvSpPr>
                <a:spLocks noChangeShapeType="1"/>
              </p:cNvSpPr>
              <p:nvPr/>
            </p:nvSpPr>
            <p:spPr bwMode="auto">
              <a:xfrm>
                <a:off x="2346" y="1219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6" name="Line 1049"/>
              <p:cNvSpPr>
                <a:spLocks noChangeShapeType="1"/>
              </p:cNvSpPr>
              <p:nvPr/>
            </p:nvSpPr>
            <p:spPr bwMode="auto">
              <a:xfrm>
                <a:off x="2576" y="1219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7" name="Line 1050"/>
              <p:cNvSpPr>
                <a:spLocks noChangeShapeType="1"/>
              </p:cNvSpPr>
              <p:nvPr/>
            </p:nvSpPr>
            <p:spPr bwMode="auto">
              <a:xfrm>
                <a:off x="2806" y="1219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8" name="Line 1051"/>
              <p:cNvSpPr>
                <a:spLocks noChangeShapeType="1"/>
              </p:cNvSpPr>
              <p:nvPr/>
            </p:nvSpPr>
            <p:spPr bwMode="auto">
              <a:xfrm>
                <a:off x="3036" y="1219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9" name="Line 1052"/>
              <p:cNvSpPr>
                <a:spLocks noChangeShapeType="1"/>
              </p:cNvSpPr>
              <p:nvPr/>
            </p:nvSpPr>
            <p:spPr bwMode="auto">
              <a:xfrm>
                <a:off x="3266" y="1219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90" name="Line 1053"/>
              <p:cNvSpPr>
                <a:spLocks noChangeShapeType="1"/>
              </p:cNvSpPr>
              <p:nvPr/>
            </p:nvSpPr>
            <p:spPr bwMode="auto">
              <a:xfrm>
                <a:off x="3496" y="1219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91" name="Line 1054"/>
              <p:cNvSpPr>
                <a:spLocks noChangeShapeType="1"/>
              </p:cNvSpPr>
              <p:nvPr/>
            </p:nvSpPr>
            <p:spPr bwMode="auto">
              <a:xfrm>
                <a:off x="3726" y="1219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92" name="Line 1055"/>
              <p:cNvSpPr>
                <a:spLocks noChangeShapeType="1"/>
              </p:cNvSpPr>
              <p:nvPr/>
            </p:nvSpPr>
            <p:spPr bwMode="auto">
              <a:xfrm>
                <a:off x="1656" y="1662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93" name="Line 1056"/>
              <p:cNvSpPr>
                <a:spLocks noChangeShapeType="1"/>
              </p:cNvSpPr>
              <p:nvPr/>
            </p:nvSpPr>
            <p:spPr bwMode="auto">
              <a:xfrm>
                <a:off x="1656" y="1892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94" name="Line 1057"/>
              <p:cNvSpPr>
                <a:spLocks noChangeShapeType="1"/>
              </p:cNvSpPr>
              <p:nvPr/>
            </p:nvSpPr>
            <p:spPr bwMode="auto">
              <a:xfrm>
                <a:off x="1656" y="2122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95" name="Line 1058"/>
              <p:cNvSpPr>
                <a:spLocks noChangeShapeType="1"/>
              </p:cNvSpPr>
              <p:nvPr/>
            </p:nvSpPr>
            <p:spPr bwMode="auto">
              <a:xfrm>
                <a:off x="1656" y="2352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96" name="Line 1059"/>
              <p:cNvSpPr>
                <a:spLocks noChangeShapeType="1"/>
              </p:cNvSpPr>
              <p:nvPr/>
            </p:nvSpPr>
            <p:spPr bwMode="auto">
              <a:xfrm>
                <a:off x="1656" y="2582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97" name="Line 1060"/>
              <p:cNvSpPr>
                <a:spLocks noChangeShapeType="1"/>
              </p:cNvSpPr>
              <p:nvPr/>
            </p:nvSpPr>
            <p:spPr bwMode="auto">
              <a:xfrm>
                <a:off x="1656" y="2812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98" name="Line 1061"/>
              <p:cNvSpPr>
                <a:spLocks noChangeShapeType="1"/>
              </p:cNvSpPr>
              <p:nvPr/>
            </p:nvSpPr>
            <p:spPr bwMode="auto">
              <a:xfrm>
                <a:off x="1656" y="3042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99" name="Line 1062"/>
              <p:cNvSpPr>
                <a:spLocks noChangeShapeType="1"/>
              </p:cNvSpPr>
              <p:nvPr/>
            </p:nvSpPr>
            <p:spPr bwMode="auto">
              <a:xfrm>
                <a:off x="1656" y="3272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00" name="Line 1063"/>
              <p:cNvSpPr>
                <a:spLocks noChangeShapeType="1"/>
              </p:cNvSpPr>
              <p:nvPr/>
            </p:nvSpPr>
            <p:spPr bwMode="auto">
              <a:xfrm>
                <a:off x="1656" y="3502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601" name="Line 1064"/>
            <p:cNvSpPr>
              <a:spLocks noChangeShapeType="1"/>
            </p:cNvSpPr>
            <p:nvPr/>
          </p:nvSpPr>
          <p:spPr bwMode="auto">
            <a:xfrm>
              <a:off x="1600200" y="6477000"/>
              <a:ext cx="5029200" cy="1588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02" name="Line 1065"/>
            <p:cNvSpPr>
              <a:spLocks noChangeShapeType="1"/>
            </p:cNvSpPr>
            <p:nvPr/>
          </p:nvSpPr>
          <p:spPr bwMode="auto">
            <a:xfrm flipV="1">
              <a:off x="1600200" y="1293813"/>
              <a:ext cx="1588" cy="518477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03" name="Line 1066"/>
            <p:cNvSpPr>
              <a:spLocks noChangeShapeType="1"/>
            </p:cNvSpPr>
            <p:nvPr/>
          </p:nvSpPr>
          <p:spPr bwMode="auto">
            <a:xfrm flipH="1">
              <a:off x="5486400" y="1219199"/>
              <a:ext cx="685800" cy="7620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05" name="AutoShape 1068"/>
            <p:cNvSpPr>
              <a:spLocks noChangeArrowheads="1"/>
            </p:cNvSpPr>
            <p:nvPr/>
          </p:nvSpPr>
          <p:spPr bwMode="auto">
            <a:xfrm rot="16200000">
              <a:off x="22503" y="3209997"/>
              <a:ext cx="2373896" cy="438006"/>
            </a:xfrm>
            <a:prstGeom prst="roundRect">
              <a:avLst>
                <a:gd name="adj" fmla="val 43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 rtl="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 dirty="0" smtClean="0">
                  <a:latin typeface="Times New Roman" pitchFamily="18" charset="0"/>
                </a:rPr>
                <a:t>Lines or </a:t>
              </a:r>
              <a:r>
                <a:rPr lang="en-GB" sz="2400" dirty="0" smtClean="0">
                  <a:latin typeface="Times New Roman" pitchFamily="18" charset="0"/>
                </a:rPr>
                <a:t>rows </a:t>
              </a:r>
              <a:r>
                <a:rPr lang="en-GB" sz="2400" dirty="0">
                  <a:latin typeface="Times New Roman" pitchFamily="18" charset="0"/>
                </a:rPr>
                <a:t>(y)</a:t>
              </a:r>
            </a:p>
          </p:txBody>
        </p:sp>
        <p:sp>
          <p:nvSpPr>
            <p:cNvPr id="66606" name="AutoShape 1069"/>
            <p:cNvSpPr>
              <a:spLocks noChangeArrowheads="1"/>
            </p:cNvSpPr>
            <p:nvPr/>
          </p:nvSpPr>
          <p:spPr bwMode="auto">
            <a:xfrm rot="2520000">
              <a:off x="6070776" y="937372"/>
              <a:ext cx="1388820" cy="781497"/>
            </a:xfrm>
            <a:prstGeom prst="roundRect">
              <a:avLst>
                <a:gd name="adj" fmla="val 43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rtl="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ar-SA" sz="2400" b="1" dirty="0" smtClean="0">
                <a:latin typeface="Times New Roman" pitchFamily="18" charset="0"/>
              </a:endParaRPr>
            </a:p>
            <a:p>
              <a:pPr algn="ctr" rtl="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 dirty="0" smtClean="0">
                  <a:latin typeface="Times New Roman" pitchFamily="18" charset="0"/>
                </a:rPr>
                <a:t>bands (z)</a:t>
              </a:r>
              <a:endParaRPr lang="en-GB" sz="2400" b="1" dirty="0">
                <a:latin typeface="Times New Roman" pitchFamily="18" charset="0"/>
              </a:endParaRPr>
            </a:p>
          </p:txBody>
        </p:sp>
        <p:grpSp>
          <p:nvGrpSpPr>
            <p:cNvPr id="66607" name="Group 1070"/>
            <p:cNvGrpSpPr>
              <a:grpSpLocks/>
            </p:cNvGrpSpPr>
            <p:nvPr/>
          </p:nvGrpSpPr>
          <p:grpSpPr bwMode="auto">
            <a:xfrm>
              <a:off x="2384425" y="1700213"/>
              <a:ext cx="3652838" cy="3990975"/>
              <a:chOff x="1502" y="1071"/>
              <a:chExt cx="2301" cy="2514"/>
            </a:xfrm>
          </p:grpSpPr>
          <p:grpSp>
            <p:nvGrpSpPr>
              <p:cNvPr id="66608" name="Group 1071"/>
              <p:cNvGrpSpPr>
                <a:grpSpLocks/>
              </p:cNvGrpSpPr>
              <p:nvPr/>
            </p:nvGrpSpPr>
            <p:grpSpPr bwMode="auto">
              <a:xfrm>
                <a:off x="3572" y="3354"/>
                <a:ext cx="230" cy="230"/>
                <a:chOff x="3572" y="3354"/>
                <a:chExt cx="230" cy="230"/>
              </a:xfrm>
            </p:grpSpPr>
            <p:sp>
              <p:nvSpPr>
                <p:cNvPr id="66609" name="AutoShape 1072"/>
                <p:cNvSpPr>
                  <a:spLocks noChangeArrowheads="1"/>
                </p:cNvSpPr>
                <p:nvPr/>
              </p:nvSpPr>
              <p:spPr bwMode="auto">
                <a:xfrm>
                  <a:off x="3572" y="335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10" name="Text Box 1073"/>
                <p:cNvSpPr txBox="1">
                  <a:spLocks noChangeArrowheads="1"/>
                </p:cNvSpPr>
                <p:nvPr/>
              </p:nvSpPr>
              <p:spPr bwMode="auto">
                <a:xfrm>
                  <a:off x="3572" y="340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72</a:t>
                  </a:r>
                </a:p>
              </p:txBody>
            </p:sp>
          </p:grpSp>
          <p:grpSp>
            <p:nvGrpSpPr>
              <p:cNvPr id="66611" name="Group 1074"/>
              <p:cNvGrpSpPr>
                <a:grpSpLocks/>
              </p:cNvGrpSpPr>
              <p:nvPr/>
            </p:nvGrpSpPr>
            <p:grpSpPr bwMode="auto">
              <a:xfrm>
                <a:off x="3342" y="3354"/>
                <a:ext cx="230" cy="230"/>
                <a:chOff x="3342" y="3354"/>
                <a:chExt cx="230" cy="230"/>
              </a:xfrm>
            </p:grpSpPr>
            <p:sp>
              <p:nvSpPr>
                <p:cNvPr id="66612" name="AutoShape 1075"/>
                <p:cNvSpPr>
                  <a:spLocks noChangeArrowheads="1"/>
                </p:cNvSpPr>
                <p:nvPr/>
              </p:nvSpPr>
              <p:spPr bwMode="auto">
                <a:xfrm>
                  <a:off x="3342" y="335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13" name="Text Box 1076"/>
                <p:cNvSpPr txBox="1">
                  <a:spLocks noChangeArrowheads="1"/>
                </p:cNvSpPr>
                <p:nvPr/>
              </p:nvSpPr>
              <p:spPr bwMode="auto">
                <a:xfrm>
                  <a:off x="3342" y="340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80</a:t>
                  </a:r>
                </a:p>
              </p:txBody>
            </p:sp>
          </p:grpSp>
          <p:grpSp>
            <p:nvGrpSpPr>
              <p:cNvPr id="66614" name="Group 1077"/>
              <p:cNvGrpSpPr>
                <a:grpSpLocks/>
              </p:cNvGrpSpPr>
              <p:nvPr/>
            </p:nvGrpSpPr>
            <p:grpSpPr bwMode="auto">
              <a:xfrm>
                <a:off x="3112" y="3354"/>
                <a:ext cx="230" cy="230"/>
                <a:chOff x="3112" y="3354"/>
                <a:chExt cx="230" cy="230"/>
              </a:xfrm>
            </p:grpSpPr>
            <p:sp>
              <p:nvSpPr>
                <p:cNvPr id="66615" name="AutoShape 1078"/>
                <p:cNvSpPr>
                  <a:spLocks noChangeArrowheads="1"/>
                </p:cNvSpPr>
                <p:nvPr/>
              </p:nvSpPr>
              <p:spPr bwMode="auto">
                <a:xfrm>
                  <a:off x="3112" y="335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16" name="Text Box 1079"/>
                <p:cNvSpPr txBox="1">
                  <a:spLocks noChangeArrowheads="1"/>
                </p:cNvSpPr>
                <p:nvPr/>
              </p:nvSpPr>
              <p:spPr bwMode="auto">
                <a:xfrm>
                  <a:off x="3112" y="340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6617" name="Group 1080"/>
              <p:cNvGrpSpPr>
                <a:grpSpLocks/>
              </p:cNvGrpSpPr>
              <p:nvPr/>
            </p:nvGrpSpPr>
            <p:grpSpPr bwMode="auto">
              <a:xfrm>
                <a:off x="2882" y="3354"/>
                <a:ext cx="230" cy="230"/>
                <a:chOff x="2882" y="3354"/>
                <a:chExt cx="230" cy="230"/>
              </a:xfrm>
            </p:grpSpPr>
            <p:sp>
              <p:nvSpPr>
                <p:cNvPr id="66618" name="AutoShape 1081"/>
                <p:cNvSpPr>
                  <a:spLocks noChangeArrowheads="1"/>
                </p:cNvSpPr>
                <p:nvPr/>
              </p:nvSpPr>
              <p:spPr bwMode="auto">
                <a:xfrm>
                  <a:off x="2882" y="335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19" name="Text Box 1082"/>
                <p:cNvSpPr txBox="1">
                  <a:spLocks noChangeArrowheads="1"/>
                </p:cNvSpPr>
                <p:nvPr/>
              </p:nvSpPr>
              <p:spPr bwMode="auto">
                <a:xfrm>
                  <a:off x="2882" y="340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92</a:t>
                  </a:r>
                </a:p>
              </p:txBody>
            </p:sp>
          </p:grpSp>
          <p:grpSp>
            <p:nvGrpSpPr>
              <p:cNvPr id="66620" name="Group 1083"/>
              <p:cNvGrpSpPr>
                <a:grpSpLocks/>
              </p:cNvGrpSpPr>
              <p:nvPr/>
            </p:nvGrpSpPr>
            <p:grpSpPr bwMode="auto">
              <a:xfrm>
                <a:off x="2652" y="3354"/>
                <a:ext cx="230" cy="230"/>
                <a:chOff x="2652" y="3354"/>
                <a:chExt cx="230" cy="230"/>
              </a:xfrm>
            </p:grpSpPr>
            <p:sp>
              <p:nvSpPr>
                <p:cNvPr id="66621" name="AutoShape 1084"/>
                <p:cNvSpPr>
                  <a:spLocks noChangeArrowheads="1"/>
                </p:cNvSpPr>
                <p:nvPr/>
              </p:nvSpPr>
              <p:spPr bwMode="auto">
                <a:xfrm>
                  <a:off x="2652" y="335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22" name="Text Box 1085"/>
                <p:cNvSpPr txBox="1">
                  <a:spLocks noChangeArrowheads="1"/>
                </p:cNvSpPr>
                <p:nvPr/>
              </p:nvSpPr>
              <p:spPr bwMode="auto">
                <a:xfrm>
                  <a:off x="2652" y="340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97</a:t>
                  </a:r>
                </a:p>
              </p:txBody>
            </p:sp>
          </p:grpSp>
          <p:grpSp>
            <p:nvGrpSpPr>
              <p:cNvPr id="66623" name="Group 1086"/>
              <p:cNvGrpSpPr>
                <a:grpSpLocks/>
              </p:cNvGrpSpPr>
              <p:nvPr/>
            </p:nvGrpSpPr>
            <p:grpSpPr bwMode="auto">
              <a:xfrm>
                <a:off x="2422" y="3354"/>
                <a:ext cx="230" cy="230"/>
                <a:chOff x="2422" y="3354"/>
                <a:chExt cx="230" cy="230"/>
              </a:xfrm>
            </p:grpSpPr>
            <p:sp>
              <p:nvSpPr>
                <p:cNvPr id="66624" name="AutoShape 1087"/>
                <p:cNvSpPr>
                  <a:spLocks noChangeArrowheads="1"/>
                </p:cNvSpPr>
                <p:nvPr/>
              </p:nvSpPr>
              <p:spPr bwMode="auto">
                <a:xfrm>
                  <a:off x="2422" y="335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25" name="Text Box 1088"/>
                <p:cNvSpPr txBox="1">
                  <a:spLocks noChangeArrowheads="1"/>
                </p:cNvSpPr>
                <p:nvPr/>
              </p:nvSpPr>
              <p:spPr bwMode="auto">
                <a:xfrm>
                  <a:off x="2422" y="340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94</a:t>
                  </a:r>
                </a:p>
              </p:txBody>
            </p:sp>
          </p:grpSp>
          <p:grpSp>
            <p:nvGrpSpPr>
              <p:cNvPr id="66626" name="Group 1089"/>
              <p:cNvGrpSpPr>
                <a:grpSpLocks/>
              </p:cNvGrpSpPr>
              <p:nvPr/>
            </p:nvGrpSpPr>
            <p:grpSpPr bwMode="auto">
              <a:xfrm>
                <a:off x="2192" y="3354"/>
                <a:ext cx="230" cy="230"/>
                <a:chOff x="2192" y="3354"/>
                <a:chExt cx="230" cy="230"/>
              </a:xfrm>
            </p:grpSpPr>
            <p:sp>
              <p:nvSpPr>
                <p:cNvPr id="66627" name="AutoShape 1090"/>
                <p:cNvSpPr>
                  <a:spLocks noChangeArrowheads="1"/>
                </p:cNvSpPr>
                <p:nvPr/>
              </p:nvSpPr>
              <p:spPr bwMode="auto">
                <a:xfrm>
                  <a:off x="2192" y="335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28" name="Text Box 1091"/>
                <p:cNvSpPr txBox="1">
                  <a:spLocks noChangeArrowheads="1"/>
                </p:cNvSpPr>
                <p:nvPr/>
              </p:nvSpPr>
              <p:spPr bwMode="auto">
                <a:xfrm>
                  <a:off x="2192" y="340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6629" name="Group 1092"/>
              <p:cNvGrpSpPr>
                <a:grpSpLocks/>
              </p:cNvGrpSpPr>
              <p:nvPr/>
            </p:nvGrpSpPr>
            <p:grpSpPr bwMode="auto">
              <a:xfrm>
                <a:off x="1962" y="3354"/>
                <a:ext cx="230" cy="230"/>
                <a:chOff x="1962" y="3354"/>
                <a:chExt cx="230" cy="230"/>
              </a:xfrm>
            </p:grpSpPr>
            <p:sp>
              <p:nvSpPr>
                <p:cNvPr id="66630" name="AutoShape 1093"/>
                <p:cNvSpPr>
                  <a:spLocks noChangeArrowheads="1"/>
                </p:cNvSpPr>
                <p:nvPr/>
              </p:nvSpPr>
              <p:spPr bwMode="auto">
                <a:xfrm>
                  <a:off x="1962" y="335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31" name="Text Box 1094"/>
                <p:cNvSpPr txBox="1">
                  <a:spLocks noChangeArrowheads="1"/>
                </p:cNvSpPr>
                <p:nvPr/>
              </p:nvSpPr>
              <p:spPr bwMode="auto">
                <a:xfrm>
                  <a:off x="1962" y="340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78</a:t>
                  </a:r>
                </a:p>
              </p:txBody>
            </p:sp>
          </p:grpSp>
          <p:grpSp>
            <p:nvGrpSpPr>
              <p:cNvPr id="66632" name="Group 1095"/>
              <p:cNvGrpSpPr>
                <a:grpSpLocks/>
              </p:cNvGrpSpPr>
              <p:nvPr/>
            </p:nvGrpSpPr>
            <p:grpSpPr bwMode="auto">
              <a:xfrm>
                <a:off x="1732" y="3354"/>
                <a:ext cx="230" cy="230"/>
                <a:chOff x="1732" y="3354"/>
                <a:chExt cx="230" cy="230"/>
              </a:xfrm>
            </p:grpSpPr>
            <p:sp>
              <p:nvSpPr>
                <p:cNvPr id="66633" name="AutoShape 1096"/>
                <p:cNvSpPr>
                  <a:spLocks noChangeArrowheads="1"/>
                </p:cNvSpPr>
                <p:nvPr/>
              </p:nvSpPr>
              <p:spPr bwMode="auto">
                <a:xfrm>
                  <a:off x="1732" y="335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34" name="Text Box 1097"/>
                <p:cNvSpPr txBox="1">
                  <a:spLocks noChangeArrowheads="1"/>
                </p:cNvSpPr>
                <p:nvPr/>
              </p:nvSpPr>
              <p:spPr bwMode="auto">
                <a:xfrm>
                  <a:off x="1732" y="340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75</a:t>
                  </a:r>
                </a:p>
              </p:txBody>
            </p:sp>
          </p:grpSp>
          <p:grpSp>
            <p:nvGrpSpPr>
              <p:cNvPr id="66635" name="Group 1098"/>
              <p:cNvGrpSpPr>
                <a:grpSpLocks/>
              </p:cNvGrpSpPr>
              <p:nvPr/>
            </p:nvGrpSpPr>
            <p:grpSpPr bwMode="auto">
              <a:xfrm>
                <a:off x="1502" y="3354"/>
                <a:ext cx="230" cy="230"/>
                <a:chOff x="1502" y="3354"/>
                <a:chExt cx="230" cy="230"/>
              </a:xfrm>
            </p:grpSpPr>
            <p:sp>
              <p:nvSpPr>
                <p:cNvPr id="66636" name="AutoShape 1099"/>
                <p:cNvSpPr>
                  <a:spLocks noChangeArrowheads="1"/>
                </p:cNvSpPr>
                <p:nvPr/>
              </p:nvSpPr>
              <p:spPr bwMode="auto">
                <a:xfrm>
                  <a:off x="1502" y="335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37" name="Text Box 1100"/>
                <p:cNvSpPr txBox="1">
                  <a:spLocks noChangeArrowheads="1"/>
                </p:cNvSpPr>
                <p:nvPr/>
              </p:nvSpPr>
              <p:spPr bwMode="auto">
                <a:xfrm>
                  <a:off x="1502" y="340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81</a:t>
                  </a:r>
                </a:p>
              </p:txBody>
            </p:sp>
          </p:grpSp>
          <p:grpSp>
            <p:nvGrpSpPr>
              <p:cNvPr id="66638" name="Group 1101"/>
              <p:cNvGrpSpPr>
                <a:grpSpLocks/>
              </p:cNvGrpSpPr>
              <p:nvPr/>
            </p:nvGrpSpPr>
            <p:grpSpPr bwMode="auto">
              <a:xfrm>
                <a:off x="3572" y="3124"/>
                <a:ext cx="230" cy="230"/>
                <a:chOff x="3572" y="3124"/>
                <a:chExt cx="230" cy="230"/>
              </a:xfrm>
            </p:grpSpPr>
            <p:sp>
              <p:nvSpPr>
                <p:cNvPr id="66639" name="AutoShape 1102"/>
                <p:cNvSpPr>
                  <a:spLocks noChangeArrowheads="1"/>
                </p:cNvSpPr>
                <p:nvPr/>
              </p:nvSpPr>
              <p:spPr bwMode="auto">
                <a:xfrm>
                  <a:off x="3572" y="312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40" name="Text Box 1103"/>
                <p:cNvSpPr txBox="1">
                  <a:spLocks noChangeArrowheads="1"/>
                </p:cNvSpPr>
                <p:nvPr/>
              </p:nvSpPr>
              <p:spPr bwMode="auto">
                <a:xfrm>
                  <a:off x="3572" y="317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72</a:t>
                  </a:r>
                </a:p>
              </p:txBody>
            </p:sp>
          </p:grpSp>
          <p:grpSp>
            <p:nvGrpSpPr>
              <p:cNvPr id="66641" name="Group 1104"/>
              <p:cNvGrpSpPr>
                <a:grpSpLocks/>
              </p:cNvGrpSpPr>
              <p:nvPr/>
            </p:nvGrpSpPr>
            <p:grpSpPr bwMode="auto">
              <a:xfrm>
                <a:off x="3342" y="3124"/>
                <a:ext cx="230" cy="230"/>
                <a:chOff x="3342" y="3124"/>
                <a:chExt cx="230" cy="230"/>
              </a:xfrm>
            </p:grpSpPr>
            <p:sp>
              <p:nvSpPr>
                <p:cNvPr id="66642" name="AutoShape 1105"/>
                <p:cNvSpPr>
                  <a:spLocks noChangeArrowheads="1"/>
                </p:cNvSpPr>
                <p:nvPr/>
              </p:nvSpPr>
              <p:spPr bwMode="auto">
                <a:xfrm>
                  <a:off x="3342" y="312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43" name="Text Box 1106"/>
                <p:cNvSpPr txBox="1">
                  <a:spLocks noChangeArrowheads="1"/>
                </p:cNvSpPr>
                <p:nvPr/>
              </p:nvSpPr>
              <p:spPr bwMode="auto">
                <a:xfrm>
                  <a:off x="3342" y="317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70</a:t>
                  </a:r>
                </a:p>
              </p:txBody>
            </p:sp>
          </p:grpSp>
          <p:grpSp>
            <p:nvGrpSpPr>
              <p:cNvPr id="66644" name="Group 1107"/>
              <p:cNvGrpSpPr>
                <a:grpSpLocks/>
              </p:cNvGrpSpPr>
              <p:nvPr/>
            </p:nvGrpSpPr>
            <p:grpSpPr bwMode="auto">
              <a:xfrm>
                <a:off x="3112" y="3124"/>
                <a:ext cx="230" cy="230"/>
                <a:chOff x="3112" y="3124"/>
                <a:chExt cx="230" cy="230"/>
              </a:xfrm>
            </p:grpSpPr>
            <p:sp>
              <p:nvSpPr>
                <p:cNvPr id="66645" name="AutoShape 1108"/>
                <p:cNvSpPr>
                  <a:spLocks noChangeArrowheads="1"/>
                </p:cNvSpPr>
                <p:nvPr/>
              </p:nvSpPr>
              <p:spPr bwMode="auto">
                <a:xfrm>
                  <a:off x="3112" y="312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46" name="Text Box 1109"/>
                <p:cNvSpPr txBox="1">
                  <a:spLocks noChangeArrowheads="1"/>
                </p:cNvSpPr>
                <p:nvPr/>
              </p:nvSpPr>
              <p:spPr bwMode="auto">
                <a:xfrm>
                  <a:off x="3112" y="317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74</a:t>
                  </a:r>
                </a:p>
              </p:txBody>
            </p:sp>
          </p:grpSp>
          <p:grpSp>
            <p:nvGrpSpPr>
              <p:cNvPr id="66647" name="Group 1110"/>
              <p:cNvGrpSpPr>
                <a:grpSpLocks/>
              </p:cNvGrpSpPr>
              <p:nvPr/>
            </p:nvGrpSpPr>
            <p:grpSpPr bwMode="auto">
              <a:xfrm>
                <a:off x="2882" y="3124"/>
                <a:ext cx="230" cy="230"/>
                <a:chOff x="2882" y="3124"/>
                <a:chExt cx="230" cy="230"/>
              </a:xfrm>
            </p:grpSpPr>
            <p:sp>
              <p:nvSpPr>
                <p:cNvPr id="66648" name="AutoShape 1111"/>
                <p:cNvSpPr>
                  <a:spLocks noChangeArrowheads="1"/>
                </p:cNvSpPr>
                <p:nvPr/>
              </p:nvSpPr>
              <p:spPr bwMode="auto">
                <a:xfrm>
                  <a:off x="2882" y="312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49" name="Text Box 1112"/>
                <p:cNvSpPr txBox="1">
                  <a:spLocks noChangeArrowheads="1"/>
                </p:cNvSpPr>
                <p:nvPr/>
              </p:nvSpPr>
              <p:spPr bwMode="auto">
                <a:xfrm>
                  <a:off x="2882" y="317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78</a:t>
                  </a:r>
                </a:p>
              </p:txBody>
            </p:sp>
          </p:grpSp>
          <p:grpSp>
            <p:nvGrpSpPr>
              <p:cNvPr id="66650" name="Group 1113"/>
              <p:cNvGrpSpPr>
                <a:grpSpLocks/>
              </p:cNvGrpSpPr>
              <p:nvPr/>
            </p:nvGrpSpPr>
            <p:grpSpPr bwMode="auto">
              <a:xfrm>
                <a:off x="2652" y="3124"/>
                <a:ext cx="230" cy="230"/>
                <a:chOff x="2652" y="3124"/>
                <a:chExt cx="230" cy="230"/>
              </a:xfrm>
            </p:grpSpPr>
            <p:sp>
              <p:nvSpPr>
                <p:cNvPr id="66651" name="AutoShape 1114"/>
                <p:cNvSpPr>
                  <a:spLocks noChangeArrowheads="1"/>
                </p:cNvSpPr>
                <p:nvPr/>
              </p:nvSpPr>
              <p:spPr bwMode="auto">
                <a:xfrm>
                  <a:off x="2652" y="312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52" name="Text Box 1115"/>
                <p:cNvSpPr txBox="1">
                  <a:spLocks noChangeArrowheads="1"/>
                </p:cNvSpPr>
                <p:nvPr/>
              </p:nvSpPr>
              <p:spPr bwMode="auto">
                <a:xfrm>
                  <a:off x="2652" y="317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6653" name="Group 1116"/>
              <p:cNvGrpSpPr>
                <a:grpSpLocks/>
              </p:cNvGrpSpPr>
              <p:nvPr/>
            </p:nvGrpSpPr>
            <p:grpSpPr bwMode="auto">
              <a:xfrm>
                <a:off x="2422" y="3124"/>
                <a:ext cx="230" cy="230"/>
                <a:chOff x="2422" y="3124"/>
                <a:chExt cx="230" cy="230"/>
              </a:xfrm>
            </p:grpSpPr>
            <p:sp>
              <p:nvSpPr>
                <p:cNvPr id="66654" name="AutoShape 1117"/>
                <p:cNvSpPr>
                  <a:spLocks noChangeArrowheads="1"/>
                </p:cNvSpPr>
                <p:nvPr/>
              </p:nvSpPr>
              <p:spPr bwMode="auto">
                <a:xfrm>
                  <a:off x="2422" y="312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55" name="Text Box 1118"/>
                <p:cNvSpPr txBox="1">
                  <a:spLocks noChangeArrowheads="1"/>
                </p:cNvSpPr>
                <p:nvPr/>
              </p:nvSpPr>
              <p:spPr bwMode="auto">
                <a:xfrm>
                  <a:off x="2422" y="317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93</a:t>
                  </a:r>
                </a:p>
              </p:txBody>
            </p:sp>
          </p:grpSp>
          <p:grpSp>
            <p:nvGrpSpPr>
              <p:cNvPr id="66656" name="Group 1119"/>
              <p:cNvGrpSpPr>
                <a:grpSpLocks/>
              </p:cNvGrpSpPr>
              <p:nvPr/>
            </p:nvGrpSpPr>
            <p:grpSpPr bwMode="auto">
              <a:xfrm>
                <a:off x="2192" y="3124"/>
                <a:ext cx="230" cy="230"/>
                <a:chOff x="2192" y="3124"/>
                <a:chExt cx="230" cy="230"/>
              </a:xfrm>
            </p:grpSpPr>
            <p:sp>
              <p:nvSpPr>
                <p:cNvPr id="66657" name="AutoShape 1120"/>
                <p:cNvSpPr>
                  <a:spLocks noChangeArrowheads="1"/>
                </p:cNvSpPr>
                <p:nvPr/>
              </p:nvSpPr>
              <p:spPr bwMode="auto">
                <a:xfrm>
                  <a:off x="2192" y="312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58" name="Text Box 1121"/>
                <p:cNvSpPr txBox="1">
                  <a:spLocks noChangeArrowheads="1"/>
                </p:cNvSpPr>
                <p:nvPr/>
              </p:nvSpPr>
              <p:spPr bwMode="auto">
                <a:xfrm>
                  <a:off x="2192" y="317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97</a:t>
                  </a:r>
                </a:p>
              </p:txBody>
            </p:sp>
          </p:grpSp>
          <p:grpSp>
            <p:nvGrpSpPr>
              <p:cNvPr id="66659" name="Group 1122"/>
              <p:cNvGrpSpPr>
                <a:grpSpLocks/>
              </p:cNvGrpSpPr>
              <p:nvPr/>
            </p:nvGrpSpPr>
            <p:grpSpPr bwMode="auto">
              <a:xfrm>
                <a:off x="1962" y="3124"/>
                <a:ext cx="230" cy="230"/>
                <a:chOff x="1962" y="3124"/>
                <a:chExt cx="230" cy="230"/>
              </a:xfrm>
            </p:grpSpPr>
            <p:sp>
              <p:nvSpPr>
                <p:cNvPr id="66660" name="AutoShape 1123"/>
                <p:cNvSpPr>
                  <a:spLocks noChangeArrowheads="1"/>
                </p:cNvSpPr>
                <p:nvPr/>
              </p:nvSpPr>
              <p:spPr bwMode="auto">
                <a:xfrm>
                  <a:off x="1962" y="312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61" name="Text Box 1124"/>
                <p:cNvSpPr txBox="1">
                  <a:spLocks noChangeArrowheads="1"/>
                </p:cNvSpPr>
                <p:nvPr/>
              </p:nvSpPr>
              <p:spPr bwMode="auto">
                <a:xfrm>
                  <a:off x="1962" y="317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88</a:t>
                  </a:r>
                </a:p>
              </p:txBody>
            </p:sp>
          </p:grpSp>
          <p:grpSp>
            <p:nvGrpSpPr>
              <p:cNvPr id="66662" name="Group 1125"/>
              <p:cNvGrpSpPr>
                <a:grpSpLocks/>
              </p:cNvGrpSpPr>
              <p:nvPr/>
            </p:nvGrpSpPr>
            <p:grpSpPr bwMode="auto">
              <a:xfrm>
                <a:off x="1732" y="3124"/>
                <a:ext cx="230" cy="230"/>
                <a:chOff x="1732" y="3124"/>
                <a:chExt cx="230" cy="230"/>
              </a:xfrm>
            </p:grpSpPr>
            <p:sp>
              <p:nvSpPr>
                <p:cNvPr id="66663" name="AutoShape 1126"/>
                <p:cNvSpPr>
                  <a:spLocks noChangeArrowheads="1"/>
                </p:cNvSpPr>
                <p:nvPr/>
              </p:nvSpPr>
              <p:spPr bwMode="auto">
                <a:xfrm>
                  <a:off x="1732" y="312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64" name="Text Box 1127"/>
                <p:cNvSpPr txBox="1">
                  <a:spLocks noChangeArrowheads="1"/>
                </p:cNvSpPr>
                <p:nvPr/>
              </p:nvSpPr>
              <p:spPr bwMode="auto">
                <a:xfrm>
                  <a:off x="1732" y="317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81</a:t>
                  </a:r>
                </a:p>
              </p:txBody>
            </p:sp>
          </p:grpSp>
          <p:grpSp>
            <p:nvGrpSpPr>
              <p:cNvPr id="66665" name="Group 1128"/>
              <p:cNvGrpSpPr>
                <a:grpSpLocks/>
              </p:cNvGrpSpPr>
              <p:nvPr/>
            </p:nvGrpSpPr>
            <p:grpSpPr bwMode="auto">
              <a:xfrm>
                <a:off x="1502" y="3124"/>
                <a:ext cx="230" cy="230"/>
                <a:chOff x="1502" y="3124"/>
                <a:chExt cx="230" cy="230"/>
              </a:xfrm>
            </p:grpSpPr>
            <p:sp>
              <p:nvSpPr>
                <p:cNvPr id="66666" name="AutoShape 1129"/>
                <p:cNvSpPr>
                  <a:spLocks noChangeArrowheads="1"/>
                </p:cNvSpPr>
                <p:nvPr/>
              </p:nvSpPr>
              <p:spPr bwMode="auto">
                <a:xfrm>
                  <a:off x="1502" y="312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67" name="Text Box 1130"/>
                <p:cNvSpPr txBox="1">
                  <a:spLocks noChangeArrowheads="1"/>
                </p:cNvSpPr>
                <p:nvPr/>
              </p:nvSpPr>
              <p:spPr bwMode="auto">
                <a:xfrm>
                  <a:off x="1502" y="317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6668" name="Group 1131"/>
              <p:cNvGrpSpPr>
                <a:grpSpLocks/>
              </p:cNvGrpSpPr>
              <p:nvPr/>
            </p:nvGrpSpPr>
            <p:grpSpPr bwMode="auto">
              <a:xfrm>
                <a:off x="3572" y="2894"/>
                <a:ext cx="230" cy="230"/>
                <a:chOff x="3572" y="2894"/>
                <a:chExt cx="230" cy="230"/>
              </a:xfrm>
            </p:grpSpPr>
            <p:sp>
              <p:nvSpPr>
                <p:cNvPr id="66669" name="AutoShape 1132"/>
                <p:cNvSpPr>
                  <a:spLocks noChangeArrowheads="1"/>
                </p:cNvSpPr>
                <p:nvPr/>
              </p:nvSpPr>
              <p:spPr bwMode="auto">
                <a:xfrm>
                  <a:off x="3572" y="289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70" name="Text Box 1133"/>
                <p:cNvSpPr txBox="1">
                  <a:spLocks noChangeArrowheads="1"/>
                </p:cNvSpPr>
                <p:nvPr/>
              </p:nvSpPr>
              <p:spPr bwMode="auto">
                <a:xfrm>
                  <a:off x="3572" y="294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71</a:t>
                  </a:r>
                </a:p>
              </p:txBody>
            </p:sp>
          </p:grpSp>
          <p:grpSp>
            <p:nvGrpSpPr>
              <p:cNvPr id="66671" name="Group 1134"/>
              <p:cNvGrpSpPr>
                <a:grpSpLocks/>
              </p:cNvGrpSpPr>
              <p:nvPr/>
            </p:nvGrpSpPr>
            <p:grpSpPr bwMode="auto">
              <a:xfrm>
                <a:off x="3342" y="2894"/>
                <a:ext cx="230" cy="230"/>
                <a:chOff x="3342" y="2894"/>
                <a:chExt cx="230" cy="230"/>
              </a:xfrm>
            </p:grpSpPr>
            <p:sp>
              <p:nvSpPr>
                <p:cNvPr id="66672" name="AutoShape 1135"/>
                <p:cNvSpPr>
                  <a:spLocks noChangeArrowheads="1"/>
                </p:cNvSpPr>
                <p:nvPr/>
              </p:nvSpPr>
              <p:spPr bwMode="auto">
                <a:xfrm>
                  <a:off x="3342" y="289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73" name="Text Box 1136"/>
                <p:cNvSpPr txBox="1">
                  <a:spLocks noChangeArrowheads="1"/>
                </p:cNvSpPr>
                <p:nvPr/>
              </p:nvSpPr>
              <p:spPr bwMode="auto">
                <a:xfrm>
                  <a:off x="3342" y="294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61</a:t>
                  </a:r>
                </a:p>
              </p:txBody>
            </p:sp>
          </p:grpSp>
          <p:grpSp>
            <p:nvGrpSpPr>
              <p:cNvPr id="66674" name="Group 1137"/>
              <p:cNvGrpSpPr>
                <a:grpSpLocks/>
              </p:cNvGrpSpPr>
              <p:nvPr/>
            </p:nvGrpSpPr>
            <p:grpSpPr bwMode="auto">
              <a:xfrm>
                <a:off x="3112" y="2894"/>
                <a:ext cx="230" cy="230"/>
                <a:chOff x="3112" y="2894"/>
                <a:chExt cx="230" cy="230"/>
              </a:xfrm>
            </p:grpSpPr>
            <p:sp>
              <p:nvSpPr>
                <p:cNvPr id="66675" name="AutoShape 1138"/>
                <p:cNvSpPr>
                  <a:spLocks noChangeArrowheads="1"/>
                </p:cNvSpPr>
                <p:nvPr/>
              </p:nvSpPr>
              <p:spPr bwMode="auto">
                <a:xfrm>
                  <a:off x="3112" y="289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76" name="Text Box 1139"/>
                <p:cNvSpPr txBox="1">
                  <a:spLocks noChangeArrowheads="1"/>
                </p:cNvSpPr>
                <p:nvPr/>
              </p:nvSpPr>
              <p:spPr bwMode="auto">
                <a:xfrm>
                  <a:off x="3112" y="294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67</a:t>
                  </a:r>
                </a:p>
              </p:txBody>
            </p:sp>
          </p:grpSp>
          <p:grpSp>
            <p:nvGrpSpPr>
              <p:cNvPr id="66677" name="Group 1140"/>
              <p:cNvGrpSpPr>
                <a:grpSpLocks/>
              </p:cNvGrpSpPr>
              <p:nvPr/>
            </p:nvGrpSpPr>
            <p:grpSpPr bwMode="auto">
              <a:xfrm>
                <a:off x="2882" y="2894"/>
                <a:ext cx="230" cy="230"/>
                <a:chOff x="2882" y="2894"/>
                <a:chExt cx="230" cy="230"/>
              </a:xfrm>
            </p:grpSpPr>
            <p:sp>
              <p:nvSpPr>
                <p:cNvPr id="66678" name="AutoShape 1141"/>
                <p:cNvSpPr>
                  <a:spLocks noChangeArrowheads="1"/>
                </p:cNvSpPr>
                <p:nvPr/>
              </p:nvSpPr>
              <p:spPr bwMode="auto">
                <a:xfrm>
                  <a:off x="2882" y="289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79" name="Text Box 1142"/>
                <p:cNvSpPr txBox="1">
                  <a:spLocks noChangeArrowheads="1"/>
                </p:cNvSpPr>
                <p:nvPr/>
              </p:nvSpPr>
              <p:spPr bwMode="auto">
                <a:xfrm>
                  <a:off x="2882" y="294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70</a:t>
                  </a:r>
                </a:p>
              </p:txBody>
            </p:sp>
          </p:grpSp>
          <p:grpSp>
            <p:nvGrpSpPr>
              <p:cNvPr id="66680" name="Group 1143"/>
              <p:cNvGrpSpPr>
                <a:grpSpLocks/>
              </p:cNvGrpSpPr>
              <p:nvPr/>
            </p:nvGrpSpPr>
            <p:grpSpPr bwMode="auto">
              <a:xfrm>
                <a:off x="2652" y="2894"/>
                <a:ext cx="230" cy="230"/>
                <a:chOff x="2652" y="2894"/>
                <a:chExt cx="230" cy="230"/>
              </a:xfrm>
            </p:grpSpPr>
            <p:sp>
              <p:nvSpPr>
                <p:cNvPr id="66681" name="AutoShape 1144"/>
                <p:cNvSpPr>
                  <a:spLocks noChangeArrowheads="1"/>
                </p:cNvSpPr>
                <p:nvPr/>
              </p:nvSpPr>
              <p:spPr bwMode="auto">
                <a:xfrm>
                  <a:off x="2652" y="289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82" name="Text Box 1145"/>
                <p:cNvSpPr txBox="1">
                  <a:spLocks noChangeArrowheads="1"/>
                </p:cNvSpPr>
                <p:nvPr/>
              </p:nvSpPr>
              <p:spPr bwMode="auto">
                <a:xfrm>
                  <a:off x="2652" y="294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76</a:t>
                  </a:r>
                </a:p>
              </p:txBody>
            </p:sp>
          </p:grpSp>
          <p:grpSp>
            <p:nvGrpSpPr>
              <p:cNvPr id="66683" name="Group 1146"/>
              <p:cNvGrpSpPr>
                <a:grpSpLocks/>
              </p:cNvGrpSpPr>
              <p:nvPr/>
            </p:nvGrpSpPr>
            <p:grpSpPr bwMode="auto">
              <a:xfrm>
                <a:off x="2422" y="2894"/>
                <a:ext cx="230" cy="230"/>
                <a:chOff x="2422" y="2894"/>
                <a:chExt cx="230" cy="230"/>
              </a:xfrm>
            </p:grpSpPr>
            <p:sp>
              <p:nvSpPr>
                <p:cNvPr id="66684" name="AutoShape 1147"/>
                <p:cNvSpPr>
                  <a:spLocks noChangeArrowheads="1"/>
                </p:cNvSpPr>
                <p:nvPr/>
              </p:nvSpPr>
              <p:spPr bwMode="auto">
                <a:xfrm>
                  <a:off x="2422" y="289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85" name="Text Box 1148"/>
                <p:cNvSpPr txBox="1">
                  <a:spLocks noChangeArrowheads="1"/>
                </p:cNvSpPr>
                <p:nvPr/>
              </p:nvSpPr>
              <p:spPr bwMode="auto">
                <a:xfrm>
                  <a:off x="2422" y="294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82</a:t>
                  </a:r>
                </a:p>
              </p:txBody>
            </p:sp>
          </p:grpSp>
          <p:grpSp>
            <p:nvGrpSpPr>
              <p:cNvPr id="66686" name="Group 1149"/>
              <p:cNvGrpSpPr>
                <a:grpSpLocks/>
              </p:cNvGrpSpPr>
              <p:nvPr/>
            </p:nvGrpSpPr>
            <p:grpSpPr bwMode="auto">
              <a:xfrm>
                <a:off x="2192" y="2894"/>
                <a:ext cx="230" cy="230"/>
                <a:chOff x="2192" y="2894"/>
                <a:chExt cx="230" cy="230"/>
              </a:xfrm>
            </p:grpSpPr>
            <p:sp>
              <p:nvSpPr>
                <p:cNvPr id="66687" name="AutoShape 1150"/>
                <p:cNvSpPr>
                  <a:spLocks noChangeArrowheads="1"/>
                </p:cNvSpPr>
                <p:nvPr/>
              </p:nvSpPr>
              <p:spPr bwMode="auto">
                <a:xfrm>
                  <a:off x="2192" y="289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88" name="Text Box 1151"/>
                <p:cNvSpPr txBox="1">
                  <a:spLocks noChangeArrowheads="1"/>
                </p:cNvSpPr>
                <p:nvPr/>
              </p:nvSpPr>
              <p:spPr bwMode="auto">
                <a:xfrm>
                  <a:off x="2192" y="294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90</a:t>
                  </a:r>
                </a:p>
              </p:txBody>
            </p:sp>
          </p:grpSp>
          <p:grpSp>
            <p:nvGrpSpPr>
              <p:cNvPr id="66689" name="Group 1152"/>
              <p:cNvGrpSpPr>
                <a:grpSpLocks/>
              </p:cNvGrpSpPr>
              <p:nvPr/>
            </p:nvGrpSpPr>
            <p:grpSpPr bwMode="auto">
              <a:xfrm>
                <a:off x="1962" y="2894"/>
                <a:ext cx="230" cy="230"/>
                <a:chOff x="1962" y="2894"/>
                <a:chExt cx="230" cy="230"/>
              </a:xfrm>
            </p:grpSpPr>
            <p:sp>
              <p:nvSpPr>
                <p:cNvPr id="66690" name="AutoShape 1153"/>
                <p:cNvSpPr>
                  <a:spLocks noChangeArrowheads="1"/>
                </p:cNvSpPr>
                <p:nvPr/>
              </p:nvSpPr>
              <p:spPr bwMode="auto">
                <a:xfrm>
                  <a:off x="1962" y="289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91" name="Text Box 1154"/>
                <p:cNvSpPr txBox="1">
                  <a:spLocks noChangeArrowheads="1"/>
                </p:cNvSpPr>
                <p:nvPr/>
              </p:nvSpPr>
              <p:spPr bwMode="auto">
                <a:xfrm>
                  <a:off x="1962" y="294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97</a:t>
                  </a:r>
                </a:p>
              </p:txBody>
            </p:sp>
          </p:grpSp>
          <p:grpSp>
            <p:nvGrpSpPr>
              <p:cNvPr id="66692" name="Group 1155"/>
              <p:cNvGrpSpPr>
                <a:grpSpLocks/>
              </p:cNvGrpSpPr>
              <p:nvPr/>
            </p:nvGrpSpPr>
            <p:grpSpPr bwMode="auto">
              <a:xfrm>
                <a:off x="1732" y="2894"/>
                <a:ext cx="230" cy="230"/>
                <a:chOff x="1732" y="2894"/>
                <a:chExt cx="230" cy="230"/>
              </a:xfrm>
            </p:grpSpPr>
            <p:sp>
              <p:nvSpPr>
                <p:cNvPr id="66693" name="AutoShape 1156"/>
                <p:cNvSpPr>
                  <a:spLocks noChangeArrowheads="1"/>
                </p:cNvSpPr>
                <p:nvPr/>
              </p:nvSpPr>
              <p:spPr bwMode="auto">
                <a:xfrm>
                  <a:off x="1732" y="289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94" name="Text Box 1157"/>
                <p:cNvSpPr txBox="1">
                  <a:spLocks noChangeArrowheads="1"/>
                </p:cNvSpPr>
                <p:nvPr/>
              </p:nvSpPr>
              <p:spPr bwMode="auto">
                <a:xfrm>
                  <a:off x="1732" y="294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93</a:t>
                  </a:r>
                </a:p>
              </p:txBody>
            </p:sp>
          </p:grpSp>
          <p:grpSp>
            <p:nvGrpSpPr>
              <p:cNvPr id="66695" name="Group 1158"/>
              <p:cNvGrpSpPr>
                <a:grpSpLocks/>
              </p:cNvGrpSpPr>
              <p:nvPr/>
            </p:nvGrpSpPr>
            <p:grpSpPr bwMode="auto">
              <a:xfrm>
                <a:off x="1502" y="2894"/>
                <a:ext cx="230" cy="230"/>
                <a:chOff x="1502" y="2894"/>
                <a:chExt cx="230" cy="230"/>
              </a:xfrm>
            </p:grpSpPr>
            <p:sp>
              <p:nvSpPr>
                <p:cNvPr id="66696" name="AutoShape 1159"/>
                <p:cNvSpPr>
                  <a:spLocks noChangeArrowheads="1"/>
                </p:cNvSpPr>
                <p:nvPr/>
              </p:nvSpPr>
              <p:spPr bwMode="auto">
                <a:xfrm>
                  <a:off x="1502" y="289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697" name="Text Box 1160"/>
                <p:cNvSpPr txBox="1">
                  <a:spLocks noChangeArrowheads="1"/>
                </p:cNvSpPr>
                <p:nvPr/>
              </p:nvSpPr>
              <p:spPr bwMode="auto">
                <a:xfrm>
                  <a:off x="1502" y="294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87</a:t>
                  </a:r>
                </a:p>
              </p:txBody>
            </p:sp>
          </p:grpSp>
          <p:grpSp>
            <p:nvGrpSpPr>
              <p:cNvPr id="66698" name="Group 1161"/>
              <p:cNvGrpSpPr>
                <a:grpSpLocks/>
              </p:cNvGrpSpPr>
              <p:nvPr/>
            </p:nvGrpSpPr>
            <p:grpSpPr bwMode="auto">
              <a:xfrm>
                <a:off x="3572" y="2664"/>
                <a:ext cx="230" cy="230"/>
                <a:chOff x="3572" y="2664"/>
                <a:chExt cx="230" cy="230"/>
              </a:xfrm>
            </p:grpSpPr>
            <p:sp>
              <p:nvSpPr>
                <p:cNvPr id="66699" name="AutoShape 1162"/>
                <p:cNvSpPr>
                  <a:spLocks noChangeArrowheads="1"/>
                </p:cNvSpPr>
                <p:nvPr/>
              </p:nvSpPr>
              <p:spPr bwMode="auto">
                <a:xfrm>
                  <a:off x="3572" y="266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00" name="Text Box 1163"/>
                <p:cNvSpPr txBox="1">
                  <a:spLocks noChangeArrowheads="1"/>
                </p:cNvSpPr>
                <p:nvPr/>
              </p:nvSpPr>
              <p:spPr bwMode="auto">
                <a:xfrm>
                  <a:off x="3572" y="271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72</a:t>
                  </a:r>
                </a:p>
              </p:txBody>
            </p:sp>
          </p:grpSp>
          <p:grpSp>
            <p:nvGrpSpPr>
              <p:cNvPr id="66701" name="Group 1164"/>
              <p:cNvGrpSpPr>
                <a:grpSpLocks/>
              </p:cNvGrpSpPr>
              <p:nvPr/>
            </p:nvGrpSpPr>
            <p:grpSpPr bwMode="auto">
              <a:xfrm>
                <a:off x="3342" y="2664"/>
                <a:ext cx="230" cy="230"/>
                <a:chOff x="3342" y="2664"/>
                <a:chExt cx="230" cy="230"/>
              </a:xfrm>
            </p:grpSpPr>
            <p:sp>
              <p:nvSpPr>
                <p:cNvPr id="66702" name="AutoShape 1165"/>
                <p:cNvSpPr>
                  <a:spLocks noChangeArrowheads="1"/>
                </p:cNvSpPr>
                <p:nvPr/>
              </p:nvSpPr>
              <p:spPr bwMode="auto">
                <a:xfrm>
                  <a:off x="3342" y="266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03" name="Text Box 1166"/>
                <p:cNvSpPr txBox="1">
                  <a:spLocks noChangeArrowheads="1"/>
                </p:cNvSpPr>
                <p:nvPr/>
              </p:nvSpPr>
              <p:spPr bwMode="auto">
                <a:xfrm>
                  <a:off x="3342" y="271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74</a:t>
                  </a:r>
                </a:p>
              </p:txBody>
            </p:sp>
          </p:grpSp>
          <p:grpSp>
            <p:nvGrpSpPr>
              <p:cNvPr id="66704" name="Group 1167"/>
              <p:cNvGrpSpPr>
                <a:grpSpLocks/>
              </p:cNvGrpSpPr>
              <p:nvPr/>
            </p:nvGrpSpPr>
            <p:grpSpPr bwMode="auto">
              <a:xfrm>
                <a:off x="3112" y="2664"/>
                <a:ext cx="230" cy="230"/>
                <a:chOff x="3112" y="2664"/>
                <a:chExt cx="230" cy="230"/>
              </a:xfrm>
            </p:grpSpPr>
            <p:sp>
              <p:nvSpPr>
                <p:cNvPr id="66705" name="AutoShape 1168"/>
                <p:cNvSpPr>
                  <a:spLocks noChangeArrowheads="1"/>
                </p:cNvSpPr>
                <p:nvPr/>
              </p:nvSpPr>
              <p:spPr bwMode="auto">
                <a:xfrm>
                  <a:off x="3112" y="266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06" name="Text Box 1169"/>
                <p:cNvSpPr txBox="1">
                  <a:spLocks noChangeArrowheads="1"/>
                </p:cNvSpPr>
                <p:nvPr/>
              </p:nvSpPr>
              <p:spPr bwMode="auto">
                <a:xfrm>
                  <a:off x="3112" y="271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6707" name="Group 1170"/>
              <p:cNvGrpSpPr>
                <a:grpSpLocks/>
              </p:cNvGrpSpPr>
              <p:nvPr/>
            </p:nvGrpSpPr>
            <p:grpSpPr bwMode="auto">
              <a:xfrm>
                <a:off x="2882" y="2664"/>
                <a:ext cx="230" cy="230"/>
                <a:chOff x="2882" y="2664"/>
                <a:chExt cx="230" cy="230"/>
              </a:xfrm>
            </p:grpSpPr>
            <p:sp>
              <p:nvSpPr>
                <p:cNvPr id="66708" name="AutoShape 1171"/>
                <p:cNvSpPr>
                  <a:spLocks noChangeArrowheads="1"/>
                </p:cNvSpPr>
                <p:nvPr/>
              </p:nvSpPr>
              <p:spPr bwMode="auto">
                <a:xfrm>
                  <a:off x="2882" y="266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09" name="Text Box 1172"/>
                <p:cNvSpPr txBox="1">
                  <a:spLocks noChangeArrowheads="1"/>
                </p:cNvSpPr>
                <p:nvPr/>
              </p:nvSpPr>
              <p:spPr bwMode="auto">
                <a:xfrm>
                  <a:off x="2882" y="271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77</a:t>
                  </a:r>
                </a:p>
              </p:txBody>
            </p:sp>
          </p:grpSp>
          <p:grpSp>
            <p:nvGrpSpPr>
              <p:cNvPr id="66710" name="Group 1173"/>
              <p:cNvGrpSpPr>
                <a:grpSpLocks/>
              </p:cNvGrpSpPr>
              <p:nvPr/>
            </p:nvGrpSpPr>
            <p:grpSpPr bwMode="auto">
              <a:xfrm>
                <a:off x="2652" y="2664"/>
                <a:ext cx="230" cy="230"/>
                <a:chOff x="2652" y="2664"/>
                <a:chExt cx="230" cy="230"/>
              </a:xfrm>
            </p:grpSpPr>
            <p:sp>
              <p:nvSpPr>
                <p:cNvPr id="66711" name="AutoShape 1174"/>
                <p:cNvSpPr>
                  <a:spLocks noChangeArrowheads="1"/>
                </p:cNvSpPr>
                <p:nvPr/>
              </p:nvSpPr>
              <p:spPr bwMode="auto">
                <a:xfrm>
                  <a:off x="2652" y="266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12" name="Text Box 1175"/>
                <p:cNvSpPr txBox="1">
                  <a:spLocks noChangeArrowheads="1"/>
                </p:cNvSpPr>
                <p:nvPr/>
              </p:nvSpPr>
              <p:spPr bwMode="auto">
                <a:xfrm>
                  <a:off x="2652" y="271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75</a:t>
                  </a:r>
                </a:p>
              </p:txBody>
            </p:sp>
          </p:grpSp>
          <p:grpSp>
            <p:nvGrpSpPr>
              <p:cNvPr id="66713" name="Group 1176"/>
              <p:cNvGrpSpPr>
                <a:grpSpLocks/>
              </p:cNvGrpSpPr>
              <p:nvPr/>
            </p:nvGrpSpPr>
            <p:grpSpPr bwMode="auto">
              <a:xfrm>
                <a:off x="2422" y="2664"/>
                <a:ext cx="230" cy="230"/>
                <a:chOff x="2422" y="2664"/>
                <a:chExt cx="230" cy="230"/>
              </a:xfrm>
            </p:grpSpPr>
            <p:sp>
              <p:nvSpPr>
                <p:cNvPr id="66714" name="AutoShape 1177"/>
                <p:cNvSpPr>
                  <a:spLocks noChangeArrowheads="1"/>
                </p:cNvSpPr>
                <p:nvPr/>
              </p:nvSpPr>
              <p:spPr bwMode="auto">
                <a:xfrm>
                  <a:off x="2422" y="266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15" name="Text Box 1178"/>
                <p:cNvSpPr txBox="1">
                  <a:spLocks noChangeArrowheads="1"/>
                </p:cNvSpPr>
                <p:nvPr/>
              </p:nvSpPr>
              <p:spPr bwMode="auto">
                <a:xfrm>
                  <a:off x="2422" y="271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6716" name="Group 1179"/>
              <p:cNvGrpSpPr>
                <a:grpSpLocks/>
              </p:cNvGrpSpPr>
              <p:nvPr/>
            </p:nvGrpSpPr>
            <p:grpSpPr bwMode="auto">
              <a:xfrm>
                <a:off x="2192" y="2664"/>
                <a:ext cx="230" cy="230"/>
                <a:chOff x="2192" y="2664"/>
                <a:chExt cx="230" cy="230"/>
              </a:xfrm>
            </p:grpSpPr>
            <p:sp>
              <p:nvSpPr>
                <p:cNvPr id="66717" name="AutoShape 1180"/>
                <p:cNvSpPr>
                  <a:spLocks noChangeArrowheads="1"/>
                </p:cNvSpPr>
                <p:nvPr/>
              </p:nvSpPr>
              <p:spPr bwMode="auto">
                <a:xfrm>
                  <a:off x="2192" y="266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18" name="Text Box 1181"/>
                <p:cNvSpPr txBox="1">
                  <a:spLocks noChangeArrowheads="1"/>
                </p:cNvSpPr>
                <p:nvPr/>
              </p:nvSpPr>
              <p:spPr bwMode="auto">
                <a:xfrm>
                  <a:off x="2192" y="271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6719" name="Group 1182"/>
              <p:cNvGrpSpPr>
                <a:grpSpLocks/>
              </p:cNvGrpSpPr>
              <p:nvPr/>
            </p:nvGrpSpPr>
            <p:grpSpPr bwMode="auto">
              <a:xfrm>
                <a:off x="1962" y="2664"/>
                <a:ext cx="230" cy="230"/>
                <a:chOff x="1962" y="2664"/>
                <a:chExt cx="230" cy="230"/>
              </a:xfrm>
            </p:grpSpPr>
            <p:sp>
              <p:nvSpPr>
                <p:cNvPr id="66720" name="AutoShape 1183"/>
                <p:cNvSpPr>
                  <a:spLocks noChangeArrowheads="1"/>
                </p:cNvSpPr>
                <p:nvPr/>
              </p:nvSpPr>
              <p:spPr bwMode="auto">
                <a:xfrm>
                  <a:off x="1962" y="266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21" name="Text Box 1184"/>
                <p:cNvSpPr txBox="1">
                  <a:spLocks noChangeArrowheads="1"/>
                </p:cNvSpPr>
                <p:nvPr/>
              </p:nvSpPr>
              <p:spPr bwMode="auto">
                <a:xfrm>
                  <a:off x="1962" y="271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89</a:t>
                  </a:r>
                </a:p>
              </p:txBody>
            </p:sp>
          </p:grpSp>
          <p:grpSp>
            <p:nvGrpSpPr>
              <p:cNvPr id="66722" name="Group 1185"/>
              <p:cNvGrpSpPr>
                <a:grpSpLocks/>
              </p:cNvGrpSpPr>
              <p:nvPr/>
            </p:nvGrpSpPr>
            <p:grpSpPr bwMode="auto">
              <a:xfrm>
                <a:off x="1732" y="2664"/>
                <a:ext cx="230" cy="230"/>
                <a:chOff x="1732" y="2664"/>
                <a:chExt cx="230" cy="230"/>
              </a:xfrm>
            </p:grpSpPr>
            <p:sp>
              <p:nvSpPr>
                <p:cNvPr id="66723" name="AutoShape 1186"/>
                <p:cNvSpPr>
                  <a:spLocks noChangeArrowheads="1"/>
                </p:cNvSpPr>
                <p:nvPr/>
              </p:nvSpPr>
              <p:spPr bwMode="auto">
                <a:xfrm>
                  <a:off x="1732" y="266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24" name="Text Box 1187"/>
                <p:cNvSpPr txBox="1">
                  <a:spLocks noChangeArrowheads="1"/>
                </p:cNvSpPr>
                <p:nvPr/>
              </p:nvSpPr>
              <p:spPr bwMode="auto">
                <a:xfrm>
                  <a:off x="1732" y="271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103</a:t>
                  </a:r>
                </a:p>
              </p:txBody>
            </p:sp>
          </p:grpSp>
          <p:grpSp>
            <p:nvGrpSpPr>
              <p:cNvPr id="66725" name="Group 1188"/>
              <p:cNvGrpSpPr>
                <a:grpSpLocks/>
              </p:cNvGrpSpPr>
              <p:nvPr/>
            </p:nvGrpSpPr>
            <p:grpSpPr bwMode="auto">
              <a:xfrm>
                <a:off x="1502" y="2664"/>
                <a:ext cx="230" cy="230"/>
                <a:chOff x="1502" y="2664"/>
                <a:chExt cx="230" cy="230"/>
              </a:xfrm>
            </p:grpSpPr>
            <p:sp>
              <p:nvSpPr>
                <p:cNvPr id="66726" name="AutoShape 1189"/>
                <p:cNvSpPr>
                  <a:spLocks noChangeArrowheads="1"/>
                </p:cNvSpPr>
                <p:nvPr/>
              </p:nvSpPr>
              <p:spPr bwMode="auto">
                <a:xfrm>
                  <a:off x="1502" y="266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27" name="Text Box 1190"/>
                <p:cNvSpPr txBox="1">
                  <a:spLocks noChangeArrowheads="1"/>
                </p:cNvSpPr>
                <p:nvPr/>
              </p:nvSpPr>
              <p:spPr bwMode="auto">
                <a:xfrm>
                  <a:off x="1502" y="271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96</a:t>
                  </a:r>
                </a:p>
              </p:txBody>
            </p:sp>
          </p:grpSp>
          <p:grpSp>
            <p:nvGrpSpPr>
              <p:cNvPr id="66728" name="Group 1191"/>
              <p:cNvGrpSpPr>
                <a:grpSpLocks/>
              </p:cNvGrpSpPr>
              <p:nvPr/>
            </p:nvGrpSpPr>
            <p:grpSpPr bwMode="auto">
              <a:xfrm>
                <a:off x="3572" y="2434"/>
                <a:ext cx="230" cy="230"/>
                <a:chOff x="3572" y="2434"/>
                <a:chExt cx="230" cy="230"/>
              </a:xfrm>
            </p:grpSpPr>
            <p:sp>
              <p:nvSpPr>
                <p:cNvPr id="66729" name="AutoShape 1192"/>
                <p:cNvSpPr>
                  <a:spLocks noChangeArrowheads="1"/>
                </p:cNvSpPr>
                <p:nvPr/>
              </p:nvSpPr>
              <p:spPr bwMode="auto">
                <a:xfrm>
                  <a:off x="3572" y="243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30" name="Text Box 1193"/>
                <p:cNvSpPr txBox="1">
                  <a:spLocks noChangeArrowheads="1"/>
                </p:cNvSpPr>
                <p:nvPr/>
              </p:nvSpPr>
              <p:spPr bwMode="auto">
                <a:xfrm>
                  <a:off x="3572" y="248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44</a:t>
                  </a:r>
                </a:p>
              </p:txBody>
            </p:sp>
          </p:grpSp>
          <p:grpSp>
            <p:nvGrpSpPr>
              <p:cNvPr id="66731" name="Group 1194"/>
              <p:cNvGrpSpPr>
                <a:grpSpLocks/>
              </p:cNvGrpSpPr>
              <p:nvPr/>
            </p:nvGrpSpPr>
            <p:grpSpPr bwMode="auto">
              <a:xfrm>
                <a:off x="3342" y="2434"/>
                <a:ext cx="230" cy="230"/>
                <a:chOff x="3342" y="2434"/>
                <a:chExt cx="230" cy="230"/>
              </a:xfrm>
            </p:grpSpPr>
            <p:sp>
              <p:nvSpPr>
                <p:cNvPr id="66732" name="AutoShape 1195"/>
                <p:cNvSpPr>
                  <a:spLocks noChangeArrowheads="1"/>
                </p:cNvSpPr>
                <p:nvPr/>
              </p:nvSpPr>
              <p:spPr bwMode="auto">
                <a:xfrm>
                  <a:off x="3342" y="243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33" name="Text Box 1196"/>
                <p:cNvSpPr txBox="1">
                  <a:spLocks noChangeArrowheads="1"/>
                </p:cNvSpPr>
                <p:nvPr/>
              </p:nvSpPr>
              <p:spPr bwMode="auto">
                <a:xfrm>
                  <a:off x="3342" y="248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59</a:t>
                  </a:r>
                </a:p>
              </p:txBody>
            </p:sp>
          </p:grpSp>
          <p:grpSp>
            <p:nvGrpSpPr>
              <p:cNvPr id="66734" name="Group 1197"/>
              <p:cNvGrpSpPr>
                <a:grpSpLocks/>
              </p:cNvGrpSpPr>
              <p:nvPr/>
            </p:nvGrpSpPr>
            <p:grpSpPr bwMode="auto">
              <a:xfrm>
                <a:off x="3112" y="2434"/>
                <a:ext cx="230" cy="230"/>
                <a:chOff x="3112" y="2434"/>
                <a:chExt cx="230" cy="230"/>
              </a:xfrm>
            </p:grpSpPr>
            <p:sp>
              <p:nvSpPr>
                <p:cNvPr id="66735" name="AutoShape 1198"/>
                <p:cNvSpPr>
                  <a:spLocks noChangeArrowheads="1"/>
                </p:cNvSpPr>
                <p:nvPr/>
              </p:nvSpPr>
              <p:spPr bwMode="auto">
                <a:xfrm>
                  <a:off x="3112" y="243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36" name="Text Box 1199"/>
                <p:cNvSpPr txBox="1">
                  <a:spLocks noChangeArrowheads="1"/>
                </p:cNvSpPr>
                <p:nvPr/>
              </p:nvSpPr>
              <p:spPr bwMode="auto">
                <a:xfrm>
                  <a:off x="3112" y="248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77</a:t>
                  </a:r>
                </a:p>
              </p:txBody>
            </p:sp>
          </p:grpSp>
          <p:grpSp>
            <p:nvGrpSpPr>
              <p:cNvPr id="66737" name="Group 1200"/>
              <p:cNvGrpSpPr>
                <a:grpSpLocks/>
              </p:cNvGrpSpPr>
              <p:nvPr/>
            </p:nvGrpSpPr>
            <p:grpSpPr bwMode="auto">
              <a:xfrm>
                <a:off x="2882" y="2434"/>
                <a:ext cx="230" cy="230"/>
                <a:chOff x="2882" y="2434"/>
                <a:chExt cx="230" cy="230"/>
              </a:xfrm>
            </p:grpSpPr>
            <p:sp>
              <p:nvSpPr>
                <p:cNvPr id="66738" name="AutoShape 1201"/>
                <p:cNvSpPr>
                  <a:spLocks noChangeArrowheads="1"/>
                </p:cNvSpPr>
                <p:nvPr/>
              </p:nvSpPr>
              <p:spPr bwMode="auto">
                <a:xfrm>
                  <a:off x="2882" y="243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39" name="Text Box 1202"/>
                <p:cNvSpPr txBox="1">
                  <a:spLocks noChangeArrowheads="1"/>
                </p:cNvSpPr>
                <p:nvPr/>
              </p:nvSpPr>
              <p:spPr bwMode="auto">
                <a:xfrm>
                  <a:off x="2882" y="248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87</a:t>
                  </a:r>
                </a:p>
              </p:txBody>
            </p:sp>
          </p:grpSp>
          <p:grpSp>
            <p:nvGrpSpPr>
              <p:cNvPr id="66740" name="Group 1203"/>
              <p:cNvGrpSpPr>
                <a:grpSpLocks/>
              </p:cNvGrpSpPr>
              <p:nvPr/>
            </p:nvGrpSpPr>
            <p:grpSpPr bwMode="auto">
              <a:xfrm>
                <a:off x="2652" y="2434"/>
                <a:ext cx="230" cy="230"/>
                <a:chOff x="2652" y="2434"/>
                <a:chExt cx="230" cy="230"/>
              </a:xfrm>
            </p:grpSpPr>
            <p:sp>
              <p:nvSpPr>
                <p:cNvPr id="66741" name="AutoShape 1204"/>
                <p:cNvSpPr>
                  <a:spLocks noChangeArrowheads="1"/>
                </p:cNvSpPr>
                <p:nvPr/>
              </p:nvSpPr>
              <p:spPr bwMode="auto">
                <a:xfrm>
                  <a:off x="2652" y="243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42" name="Text Box 1205"/>
                <p:cNvSpPr txBox="1">
                  <a:spLocks noChangeArrowheads="1"/>
                </p:cNvSpPr>
                <p:nvPr/>
              </p:nvSpPr>
              <p:spPr bwMode="auto">
                <a:xfrm>
                  <a:off x="2652" y="248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6743" name="Group 1206"/>
              <p:cNvGrpSpPr>
                <a:grpSpLocks/>
              </p:cNvGrpSpPr>
              <p:nvPr/>
            </p:nvGrpSpPr>
            <p:grpSpPr bwMode="auto">
              <a:xfrm>
                <a:off x="2422" y="2434"/>
                <a:ext cx="230" cy="230"/>
                <a:chOff x="2422" y="2434"/>
                <a:chExt cx="230" cy="230"/>
              </a:xfrm>
            </p:grpSpPr>
            <p:sp>
              <p:nvSpPr>
                <p:cNvPr id="66744" name="AutoShape 1207"/>
                <p:cNvSpPr>
                  <a:spLocks noChangeArrowheads="1"/>
                </p:cNvSpPr>
                <p:nvPr/>
              </p:nvSpPr>
              <p:spPr bwMode="auto">
                <a:xfrm>
                  <a:off x="2422" y="243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45" name="Text Box 1208"/>
                <p:cNvSpPr txBox="1">
                  <a:spLocks noChangeArrowheads="1"/>
                </p:cNvSpPr>
                <p:nvPr/>
              </p:nvSpPr>
              <p:spPr bwMode="auto">
                <a:xfrm>
                  <a:off x="2422" y="248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6746" name="Group 1209"/>
              <p:cNvGrpSpPr>
                <a:grpSpLocks/>
              </p:cNvGrpSpPr>
              <p:nvPr/>
            </p:nvGrpSpPr>
            <p:grpSpPr bwMode="auto">
              <a:xfrm>
                <a:off x="2192" y="2434"/>
                <a:ext cx="230" cy="230"/>
                <a:chOff x="2192" y="2434"/>
                <a:chExt cx="230" cy="230"/>
              </a:xfrm>
            </p:grpSpPr>
            <p:sp>
              <p:nvSpPr>
                <p:cNvPr id="66747" name="AutoShape 1210"/>
                <p:cNvSpPr>
                  <a:spLocks noChangeArrowheads="1"/>
                </p:cNvSpPr>
                <p:nvPr/>
              </p:nvSpPr>
              <p:spPr bwMode="auto">
                <a:xfrm>
                  <a:off x="2192" y="243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48" name="Text Box 1211"/>
                <p:cNvSpPr txBox="1">
                  <a:spLocks noChangeArrowheads="1"/>
                </p:cNvSpPr>
                <p:nvPr/>
              </p:nvSpPr>
              <p:spPr bwMode="auto">
                <a:xfrm>
                  <a:off x="2192" y="248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88</a:t>
                  </a:r>
                </a:p>
              </p:txBody>
            </p:sp>
          </p:grpSp>
          <p:grpSp>
            <p:nvGrpSpPr>
              <p:cNvPr id="66749" name="Group 1212"/>
              <p:cNvGrpSpPr>
                <a:grpSpLocks/>
              </p:cNvGrpSpPr>
              <p:nvPr/>
            </p:nvGrpSpPr>
            <p:grpSpPr bwMode="auto">
              <a:xfrm>
                <a:off x="1962" y="2434"/>
                <a:ext cx="230" cy="230"/>
                <a:chOff x="1962" y="2434"/>
                <a:chExt cx="230" cy="230"/>
              </a:xfrm>
            </p:grpSpPr>
            <p:sp>
              <p:nvSpPr>
                <p:cNvPr id="66750" name="AutoShape 1213"/>
                <p:cNvSpPr>
                  <a:spLocks noChangeArrowheads="1"/>
                </p:cNvSpPr>
                <p:nvPr/>
              </p:nvSpPr>
              <p:spPr bwMode="auto">
                <a:xfrm>
                  <a:off x="1962" y="243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51" name="Text Box 1214"/>
                <p:cNvSpPr txBox="1">
                  <a:spLocks noChangeArrowheads="1"/>
                </p:cNvSpPr>
                <p:nvPr/>
              </p:nvSpPr>
              <p:spPr bwMode="auto">
                <a:xfrm>
                  <a:off x="1962" y="248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97</a:t>
                  </a:r>
                </a:p>
              </p:txBody>
            </p:sp>
          </p:grpSp>
          <p:grpSp>
            <p:nvGrpSpPr>
              <p:cNvPr id="66752" name="Group 1215"/>
              <p:cNvGrpSpPr>
                <a:grpSpLocks/>
              </p:cNvGrpSpPr>
              <p:nvPr/>
            </p:nvGrpSpPr>
            <p:grpSpPr bwMode="auto">
              <a:xfrm>
                <a:off x="1732" y="2434"/>
                <a:ext cx="230" cy="230"/>
                <a:chOff x="1732" y="2434"/>
                <a:chExt cx="230" cy="230"/>
              </a:xfrm>
            </p:grpSpPr>
            <p:sp>
              <p:nvSpPr>
                <p:cNvPr id="66753" name="AutoShape 1216"/>
                <p:cNvSpPr>
                  <a:spLocks noChangeArrowheads="1"/>
                </p:cNvSpPr>
                <p:nvPr/>
              </p:nvSpPr>
              <p:spPr bwMode="auto">
                <a:xfrm>
                  <a:off x="1732" y="243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54" name="Text Box 1217"/>
                <p:cNvSpPr txBox="1">
                  <a:spLocks noChangeArrowheads="1"/>
                </p:cNvSpPr>
                <p:nvPr/>
              </p:nvSpPr>
              <p:spPr bwMode="auto">
                <a:xfrm>
                  <a:off x="1732" y="248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110</a:t>
                  </a:r>
                </a:p>
              </p:txBody>
            </p:sp>
          </p:grpSp>
          <p:grpSp>
            <p:nvGrpSpPr>
              <p:cNvPr id="66755" name="Group 1218"/>
              <p:cNvGrpSpPr>
                <a:grpSpLocks/>
              </p:cNvGrpSpPr>
              <p:nvPr/>
            </p:nvGrpSpPr>
            <p:grpSpPr bwMode="auto">
              <a:xfrm>
                <a:off x="1502" y="2434"/>
                <a:ext cx="230" cy="230"/>
                <a:chOff x="1502" y="2434"/>
                <a:chExt cx="230" cy="230"/>
              </a:xfrm>
            </p:grpSpPr>
            <p:sp>
              <p:nvSpPr>
                <p:cNvPr id="66756" name="AutoShape 1219"/>
                <p:cNvSpPr>
                  <a:spLocks noChangeArrowheads="1"/>
                </p:cNvSpPr>
                <p:nvPr/>
              </p:nvSpPr>
              <p:spPr bwMode="auto">
                <a:xfrm>
                  <a:off x="1502" y="243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57" name="Text Box 1220"/>
                <p:cNvSpPr txBox="1">
                  <a:spLocks noChangeArrowheads="1"/>
                </p:cNvSpPr>
                <p:nvPr/>
              </p:nvSpPr>
              <p:spPr bwMode="auto">
                <a:xfrm>
                  <a:off x="1502" y="248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105</a:t>
                  </a:r>
                </a:p>
              </p:txBody>
            </p:sp>
          </p:grpSp>
          <p:grpSp>
            <p:nvGrpSpPr>
              <p:cNvPr id="66758" name="Group 1221"/>
              <p:cNvGrpSpPr>
                <a:grpSpLocks/>
              </p:cNvGrpSpPr>
              <p:nvPr/>
            </p:nvGrpSpPr>
            <p:grpSpPr bwMode="auto">
              <a:xfrm>
                <a:off x="3572" y="2204"/>
                <a:ext cx="230" cy="230"/>
                <a:chOff x="3572" y="2204"/>
                <a:chExt cx="230" cy="230"/>
              </a:xfrm>
            </p:grpSpPr>
            <p:sp>
              <p:nvSpPr>
                <p:cNvPr id="66759" name="AutoShape 1222"/>
                <p:cNvSpPr>
                  <a:spLocks noChangeArrowheads="1"/>
                </p:cNvSpPr>
                <p:nvPr/>
              </p:nvSpPr>
              <p:spPr bwMode="auto">
                <a:xfrm>
                  <a:off x="3572" y="220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60" name="Text Box 1223"/>
                <p:cNvSpPr txBox="1">
                  <a:spLocks noChangeArrowheads="1"/>
                </p:cNvSpPr>
                <p:nvPr/>
              </p:nvSpPr>
              <p:spPr bwMode="auto">
                <a:xfrm>
                  <a:off x="3572" y="225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56</a:t>
                  </a:r>
                </a:p>
              </p:txBody>
            </p:sp>
          </p:grpSp>
          <p:grpSp>
            <p:nvGrpSpPr>
              <p:cNvPr id="66761" name="Group 1224"/>
              <p:cNvGrpSpPr>
                <a:grpSpLocks/>
              </p:cNvGrpSpPr>
              <p:nvPr/>
            </p:nvGrpSpPr>
            <p:grpSpPr bwMode="auto">
              <a:xfrm>
                <a:off x="3342" y="2204"/>
                <a:ext cx="230" cy="230"/>
                <a:chOff x="3342" y="2204"/>
                <a:chExt cx="230" cy="230"/>
              </a:xfrm>
            </p:grpSpPr>
            <p:sp>
              <p:nvSpPr>
                <p:cNvPr id="66762" name="AutoShape 1225"/>
                <p:cNvSpPr>
                  <a:spLocks noChangeArrowheads="1"/>
                </p:cNvSpPr>
                <p:nvPr/>
              </p:nvSpPr>
              <p:spPr bwMode="auto">
                <a:xfrm>
                  <a:off x="3342" y="220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63" name="Text Box 1226"/>
                <p:cNvSpPr txBox="1">
                  <a:spLocks noChangeArrowheads="1"/>
                </p:cNvSpPr>
                <p:nvPr/>
              </p:nvSpPr>
              <p:spPr bwMode="auto">
                <a:xfrm>
                  <a:off x="3342" y="225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39</a:t>
                  </a:r>
                </a:p>
              </p:txBody>
            </p:sp>
          </p:grpSp>
          <p:grpSp>
            <p:nvGrpSpPr>
              <p:cNvPr id="66764" name="Group 1227"/>
              <p:cNvGrpSpPr>
                <a:grpSpLocks/>
              </p:cNvGrpSpPr>
              <p:nvPr/>
            </p:nvGrpSpPr>
            <p:grpSpPr bwMode="auto">
              <a:xfrm>
                <a:off x="3112" y="2204"/>
                <a:ext cx="230" cy="230"/>
                <a:chOff x="3112" y="2204"/>
                <a:chExt cx="230" cy="230"/>
              </a:xfrm>
            </p:grpSpPr>
            <p:sp>
              <p:nvSpPr>
                <p:cNvPr id="66765" name="AutoShape 1228"/>
                <p:cNvSpPr>
                  <a:spLocks noChangeArrowheads="1"/>
                </p:cNvSpPr>
                <p:nvPr/>
              </p:nvSpPr>
              <p:spPr bwMode="auto">
                <a:xfrm>
                  <a:off x="3112" y="220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66" name="Text Box 1229"/>
                <p:cNvSpPr txBox="1">
                  <a:spLocks noChangeArrowheads="1"/>
                </p:cNvSpPr>
                <p:nvPr/>
              </p:nvSpPr>
              <p:spPr bwMode="auto">
                <a:xfrm>
                  <a:off x="3112" y="225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51</a:t>
                  </a:r>
                </a:p>
              </p:txBody>
            </p:sp>
          </p:grpSp>
          <p:grpSp>
            <p:nvGrpSpPr>
              <p:cNvPr id="66767" name="Group 1230"/>
              <p:cNvGrpSpPr>
                <a:grpSpLocks/>
              </p:cNvGrpSpPr>
              <p:nvPr/>
            </p:nvGrpSpPr>
            <p:grpSpPr bwMode="auto">
              <a:xfrm>
                <a:off x="2882" y="2204"/>
                <a:ext cx="230" cy="230"/>
                <a:chOff x="2882" y="2204"/>
                <a:chExt cx="230" cy="230"/>
              </a:xfrm>
            </p:grpSpPr>
            <p:sp>
              <p:nvSpPr>
                <p:cNvPr id="66768" name="AutoShape 1231"/>
                <p:cNvSpPr>
                  <a:spLocks noChangeArrowheads="1"/>
                </p:cNvSpPr>
                <p:nvPr/>
              </p:nvSpPr>
              <p:spPr bwMode="auto">
                <a:xfrm>
                  <a:off x="2882" y="220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69" name="Text Box 1232"/>
                <p:cNvSpPr txBox="1">
                  <a:spLocks noChangeArrowheads="1"/>
                </p:cNvSpPr>
                <p:nvPr/>
              </p:nvSpPr>
              <p:spPr bwMode="auto">
                <a:xfrm>
                  <a:off x="2882" y="225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83</a:t>
                  </a:r>
                </a:p>
              </p:txBody>
            </p:sp>
          </p:grpSp>
          <p:grpSp>
            <p:nvGrpSpPr>
              <p:cNvPr id="66770" name="Group 1233"/>
              <p:cNvGrpSpPr>
                <a:grpSpLocks/>
              </p:cNvGrpSpPr>
              <p:nvPr/>
            </p:nvGrpSpPr>
            <p:grpSpPr bwMode="auto">
              <a:xfrm>
                <a:off x="2652" y="2204"/>
                <a:ext cx="230" cy="230"/>
                <a:chOff x="2652" y="2204"/>
                <a:chExt cx="230" cy="230"/>
              </a:xfrm>
            </p:grpSpPr>
            <p:sp>
              <p:nvSpPr>
                <p:cNvPr id="66771" name="AutoShape 1234"/>
                <p:cNvSpPr>
                  <a:spLocks noChangeArrowheads="1"/>
                </p:cNvSpPr>
                <p:nvPr/>
              </p:nvSpPr>
              <p:spPr bwMode="auto">
                <a:xfrm>
                  <a:off x="2652" y="220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72" name="Text Box 1235"/>
                <p:cNvSpPr txBox="1">
                  <a:spLocks noChangeArrowheads="1"/>
                </p:cNvSpPr>
                <p:nvPr/>
              </p:nvSpPr>
              <p:spPr bwMode="auto">
                <a:xfrm>
                  <a:off x="2652" y="225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91</a:t>
                  </a:r>
                </a:p>
              </p:txBody>
            </p:sp>
          </p:grpSp>
          <p:grpSp>
            <p:nvGrpSpPr>
              <p:cNvPr id="66773" name="Group 1236"/>
              <p:cNvGrpSpPr>
                <a:grpSpLocks/>
              </p:cNvGrpSpPr>
              <p:nvPr/>
            </p:nvGrpSpPr>
            <p:grpSpPr bwMode="auto">
              <a:xfrm>
                <a:off x="2422" y="2204"/>
                <a:ext cx="230" cy="230"/>
                <a:chOff x="2422" y="2204"/>
                <a:chExt cx="230" cy="230"/>
              </a:xfrm>
            </p:grpSpPr>
            <p:sp>
              <p:nvSpPr>
                <p:cNvPr id="66774" name="AutoShape 1237"/>
                <p:cNvSpPr>
                  <a:spLocks noChangeArrowheads="1"/>
                </p:cNvSpPr>
                <p:nvPr/>
              </p:nvSpPr>
              <p:spPr bwMode="auto">
                <a:xfrm>
                  <a:off x="2422" y="220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75" name="Text Box 1238"/>
                <p:cNvSpPr txBox="1">
                  <a:spLocks noChangeArrowheads="1"/>
                </p:cNvSpPr>
                <p:nvPr/>
              </p:nvSpPr>
              <p:spPr bwMode="auto">
                <a:xfrm>
                  <a:off x="2422" y="225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95</a:t>
                  </a:r>
                </a:p>
              </p:txBody>
            </p:sp>
          </p:grpSp>
          <p:grpSp>
            <p:nvGrpSpPr>
              <p:cNvPr id="66776" name="Group 1239"/>
              <p:cNvGrpSpPr>
                <a:grpSpLocks/>
              </p:cNvGrpSpPr>
              <p:nvPr/>
            </p:nvGrpSpPr>
            <p:grpSpPr bwMode="auto">
              <a:xfrm>
                <a:off x="2192" y="2204"/>
                <a:ext cx="230" cy="230"/>
                <a:chOff x="2192" y="2204"/>
                <a:chExt cx="230" cy="230"/>
              </a:xfrm>
            </p:grpSpPr>
            <p:sp>
              <p:nvSpPr>
                <p:cNvPr id="66777" name="AutoShape 1240"/>
                <p:cNvSpPr>
                  <a:spLocks noChangeArrowheads="1"/>
                </p:cNvSpPr>
                <p:nvPr/>
              </p:nvSpPr>
              <p:spPr bwMode="auto">
                <a:xfrm>
                  <a:off x="2192" y="220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78" name="Text Box 1241"/>
                <p:cNvSpPr txBox="1">
                  <a:spLocks noChangeArrowheads="1"/>
                </p:cNvSpPr>
                <p:nvPr/>
              </p:nvSpPr>
              <p:spPr bwMode="auto">
                <a:xfrm>
                  <a:off x="2192" y="225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101</a:t>
                  </a:r>
                </a:p>
              </p:txBody>
            </p:sp>
          </p:grpSp>
          <p:grpSp>
            <p:nvGrpSpPr>
              <p:cNvPr id="66779" name="Group 1242"/>
              <p:cNvGrpSpPr>
                <a:grpSpLocks/>
              </p:cNvGrpSpPr>
              <p:nvPr/>
            </p:nvGrpSpPr>
            <p:grpSpPr bwMode="auto">
              <a:xfrm>
                <a:off x="1962" y="2204"/>
                <a:ext cx="230" cy="230"/>
                <a:chOff x="1962" y="2204"/>
                <a:chExt cx="230" cy="230"/>
              </a:xfrm>
            </p:grpSpPr>
            <p:sp>
              <p:nvSpPr>
                <p:cNvPr id="66780" name="AutoShape 1243"/>
                <p:cNvSpPr>
                  <a:spLocks noChangeArrowheads="1"/>
                </p:cNvSpPr>
                <p:nvPr/>
              </p:nvSpPr>
              <p:spPr bwMode="auto">
                <a:xfrm>
                  <a:off x="1962" y="220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81" name="Text Box 1244"/>
                <p:cNvSpPr txBox="1">
                  <a:spLocks noChangeArrowheads="1"/>
                </p:cNvSpPr>
                <p:nvPr/>
              </p:nvSpPr>
              <p:spPr bwMode="auto">
                <a:xfrm>
                  <a:off x="1962" y="225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100</a:t>
                  </a:r>
                </a:p>
              </p:txBody>
            </p:sp>
          </p:grpSp>
          <p:grpSp>
            <p:nvGrpSpPr>
              <p:cNvPr id="66782" name="Group 1245"/>
              <p:cNvGrpSpPr>
                <a:grpSpLocks/>
              </p:cNvGrpSpPr>
              <p:nvPr/>
            </p:nvGrpSpPr>
            <p:grpSpPr bwMode="auto">
              <a:xfrm>
                <a:off x="1732" y="2204"/>
                <a:ext cx="230" cy="230"/>
                <a:chOff x="1732" y="2204"/>
                <a:chExt cx="230" cy="230"/>
              </a:xfrm>
            </p:grpSpPr>
            <p:sp>
              <p:nvSpPr>
                <p:cNvPr id="66783" name="AutoShape 1246"/>
                <p:cNvSpPr>
                  <a:spLocks noChangeArrowheads="1"/>
                </p:cNvSpPr>
                <p:nvPr/>
              </p:nvSpPr>
              <p:spPr bwMode="auto">
                <a:xfrm>
                  <a:off x="1732" y="220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84" name="Text Box 1247"/>
                <p:cNvSpPr txBox="1">
                  <a:spLocks noChangeArrowheads="1"/>
                </p:cNvSpPr>
                <p:nvPr/>
              </p:nvSpPr>
              <p:spPr bwMode="auto">
                <a:xfrm>
                  <a:off x="1732" y="225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104</a:t>
                  </a:r>
                </a:p>
              </p:txBody>
            </p:sp>
          </p:grpSp>
          <p:grpSp>
            <p:nvGrpSpPr>
              <p:cNvPr id="66785" name="Group 1248"/>
              <p:cNvGrpSpPr>
                <a:grpSpLocks/>
              </p:cNvGrpSpPr>
              <p:nvPr/>
            </p:nvGrpSpPr>
            <p:grpSpPr bwMode="auto">
              <a:xfrm>
                <a:off x="1502" y="2204"/>
                <a:ext cx="230" cy="230"/>
                <a:chOff x="1502" y="2204"/>
                <a:chExt cx="230" cy="230"/>
              </a:xfrm>
            </p:grpSpPr>
            <p:sp>
              <p:nvSpPr>
                <p:cNvPr id="66786" name="AutoShape 1249"/>
                <p:cNvSpPr>
                  <a:spLocks noChangeArrowheads="1"/>
                </p:cNvSpPr>
                <p:nvPr/>
              </p:nvSpPr>
              <p:spPr bwMode="auto">
                <a:xfrm>
                  <a:off x="1502" y="220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87" name="Text Box 1250"/>
                <p:cNvSpPr txBox="1">
                  <a:spLocks noChangeArrowheads="1"/>
                </p:cNvSpPr>
                <p:nvPr/>
              </p:nvSpPr>
              <p:spPr bwMode="auto">
                <a:xfrm>
                  <a:off x="1502" y="225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104</a:t>
                  </a:r>
                </a:p>
              </p:txBody>
            </p:sp>
          </p:grpSp>
          <p:grpSp>
            <p:nvGrpSpPr>
              <p:cNvPr id="66788" name="Group 1251"/>
              <p:cNvGrpSpPr>
                <a:grpSpLocks/>
              </p:cNvGrpSpPr>
              <p:nvPr/>
            </p:nvGrpSpPr>
            <p:grpSpPr bwMode="auto">
              <a:xfrm>
                <a:off x="3572" y="1974"/>
                <a:ext cx="230" cy="230"/>
                <a:chOff x="3572" y="1974"/>
                <a:chExt cx="230" cy="230"/>
              </a:xfrm>
            </p:grpSpPr>
            <p:sp>
              <p:nvSpPr>
                <p:cNvPr id="66789" name="AutoShape 1252"/>
                <p:cNvSpPr>
                  <a:spLocks noChangeArrowheads="1"/>
                </p:cNvSpPr>
                <p:nvPr/>
              </p:nvSpPr>
              <p:spPr bwMode="auto">
                <a:xfrm>
                  <a:off x="3572" y="197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90" name="Text Box 1253"/>
                <p:cNvSpPr txBox="1">
                  <a:spLocks noChangeArrowheads="1"/>
                </p:cNvSpPr>
                <p:nvPr/>
              </p:nvSpPr>
              <p:spPr bwMode="auto">
                <a:xfrm>
                  <a:off x="3572" y="202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75</a:t>
                  </a:r>
                </a:p>
              </p:txBody>
            </p:sp>
          </p:grpSp>
          <p:grpSp>
            <p:nvGrpSpPr>
              <p:cNvPr id="66791" name="Group 1254"/>
              <p:cNvGrpSpPr>
                <a:grpSpLocks/>
              </p:cNvGrpSpPr>
              <p:nvPr/>
            </p:nvGrpSpPr>
            <p:grpSpPr bwMode="auto">
              <a:xfrm>
                <a:off x="3342" y="1974"/>
                <a:ext cx="230" cy="230"/>
                <a:chOff x="3342" y="1974"/>
                <a:chExt cx="230" cy="230"/>
              </a:xfrm>
            </p:grpSpPr>
            <p:sp>
              <p:nvSpPr>
                <p:cNvPr id="66792" name="AutoShape 1255"/>
                <p:cNvSpPr>
                  <a:spLocks noChangeArrowheads="1"/>
                </p:cNvSpPr>
                <p:nvPr/>
              </p:nvSpPr>
              <p:spPr bwMode="auto">
                <a:xfrm>
                  <a:off x="3342" y="197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93" name="Text Box 1256"/>
                <p:cNvSpPr txBox="1">
                  <a:spLocks noChangeArrowheads="1"/>
                </p:cNvSpPr>
                <p:nvPr/>
              </p:nvSpPr>
              <p:spPr bwMode="auto">
                <a:xfrm>
                  <a:off x="3342" y="202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58</a:t>
                  </a:r>
                </a:p>
              </p:txBody>
            </p:sp>
          </p:grpSp>
          <p:grpSp>
            <p:nvGrpSpPr>
              <p:cNvPr id="66794" name="Group 1257"/>
              <p:cNvGrpSpPr>
                <a:grpSpLocks/>
              </p:cNvGrpSpPr>
              <p:nvPr/>
            </p:nvGrpSpPr>
            <p:grpSpPr bwMode="auto">
              <a:xfrm>
                <a:off x="3112" y="1974"/>
                <a:ext cx="230" cy="230"/>
                <a:chOff x="3112" y="1974"/>
                <a:chExt cx="230" cy="230"/>
              </a:xfrm>
            </p:grpSpPr>
            <p:sp>
              <p:nvSpPr>
                <p:cNvPr id="66795" name="AutoShape 1258"/>
                <p:cNvSpPr>
                  <a:spLocks noChangeArrowheads="1"/>
                </p:cNvSpPr>
                <p:nvPr/>
              </p:nvSpPr>
              <p:spPr bwMode="auto">
                <a:xfrm>
                  <a:off x="3112" y="197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96" name="Text Box 1259"/>
                <p:cNvSpPr txBox="1">
                  <a:spLocks noChangeArrowheads="1"/>
                </p:cNvSpPr>
                <p:nvPr/>
              </p:nvSpPr>
              <p:spPr bwMode="auto">
                <a:xfrm>
                  <a:off x="3112" y="202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43</a:t>
                  </a:r>
                </a:p>
              </p:txBody>
            </p:sp>
          </p:grpSp>
          <p:grpSp>
            <p:nvGrpSpPr>
              <p:cNvPr id="66797" name="Group 1260"/>
              <p:cNvGrpSpPr>
                <a:grpSpLocks/>
              </p:cNvGrpSpPr>
              <p:nvPr/>
            </p:nvGrpSpPr>
            <p:grpSpPr bwMode="auto">
              <a:xfrm>
                <a:off x="2882" y="1974"/>
                <a:ext cx="230" cy="230"/>
                <a:chOff x="2882" y="1974"/>
                <a:chExt cx="230" cy="230"/>
              </a:xfrm>
            </p:grpSpPr>
            <p:sp>
              <p:nvSpPr>
                <p:cNvPr id="66798" name="AutoShape 1261"/>
                <p:cNvSpPr>
                  <a:spLocks noChangeArrowheads="1"/>
                </p:cNvSpPr>
                <p:nvPr/>
              </p:nvSpPr>
              <p:spPr bwMode="auto">
                <a:xfrm>
                  <a:off x="2882" y="197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799" name="Text Box 1262"/>
                <p:cNvSpPr txBox="1">
                  <a:spLocks noChangeArrowheads="1"/>
                </p:cNvSpPr>
                <p:nvPr/>
              </p:nvSpPr>
              <p:spPr bwMode="auto">
                <a:xfrm>
                  <a:off x="2882" y="202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56</a:t>
                  </a:r>
                </a:p>
              </p:txBody>
            </p:sp>
          </p:grpSp>
          <p:grpSp>
            <p:nvGrpSpPr>
              <p:cNvPr id="66800" name="Group 1263"/>
              <p:cNvGrpSpPr>
                <a:grpSpLocks/>
              </p:cNvGrpSpPr>
              <p:nvPr/>
            </p:nvGrpSpPr>
            <p:grpSpPr bwMode="auto">
              <a:xfrm>
                <a:off x="2652" y="1974"/>
                <a:ext cx="230" cy="230"/>
                <a:chOff x="2652" y="1974"/>
                <a:chExt cx="230" cy="230"/>
              </a:xfrm>
            </p:grpSpPr>
            <p:sp>
              <p:nvSpPr>
                <p:cNvPr id="66801" name="AutoShape 1264"/>
                <p:cNvSpPr>
                  <a:spLocks noChangeArrowheads="1"/>
                </p:cNvSpPr>
                <p:nvPr/>
              </p:nvSpPr>
              <p:spPr bwMode="auto">
                <a:xfrm>
                  <a:off x="2652" y="197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02" name="Text Box 1265"/>
                <p:cNvSpPr txBox="1">
                  <a:spLocks noChangeArrowheads="1"/>
                </p:cNvSpPr>
                <p:nvPr/>
              </p:nvSpPr>
              <p:spPr bwMode="auto">
                <a:xfrm>
                  <a:off x="2652" y="202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6803" name="Group 1266"/>
              <p:cNvGrpSpPr>
                <a:grpSpLocks/>
              </p:cNvGrpSpPr>
              <p:nvPr/>
            </p:nvGrpSpPr>
            <p:grpSpPr bwMode="auto">
              <a:xfrm>
                <a:off x="2422" y="1974"/>
                <a:ext cx="230" cy="230"/>
                <a:chOff x="2422" y="1974"/>
                <a:chExt cx="230" cy="230"/>
              </a:xfrm>
            </p:grpSpPr>
            <p:sp>
              <p:nvSpPr>
                <p:cNvPr id="66804" name="AutoShape 1267"/>
                <p:cNvSpPr>
                  <a:spLocks noChangeArrowheads="1"/>
                </p:cNvSpPr>
                <p:nvPr/>
              </p:nvSpPr>
              <p:spPr bwMode="auto">
                <a:xfrm>
                  <a:off x="2422" y="197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05" name="Text Box 1268"/>
                <p:cNvSpPr txBox="1">
                  <a:spLocks noChangeArrowheads="1"/>
                </p:cNvSpPr>
                <p:nvPr/>
              </p:nvSpPr>
              <p:spPr bwMode="auto">
                <a:xfrm>
                  <a:off x="2422" y="202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106</a:t>
                  </a:r>
                </a:p>
              </p:txBody>
            </p:sp>
          </p:grpSp>
          <p:grpSp>
            <p:nvGrpSpPr>
              <p:cNvPr id="66806" name="Group 1269"/>
              <p:cNvGrpSpPr>
                <a:grpSpLocks/>
              </p:cNvGrpSpPr>
              <p:nvPr/>
            </p:nvGrpSpPr>
            <p:grpSpPr bwMode="auto">
              <a:xfrm>
                <a:off x="2192" y="1974"/>
                <a:ext cx="230" cy="230"/>
                <a:chOff x="2192" y="1974"/>
                <a:chExt cx="230" cy="230"/>
              </a:xfrm>
            </p:grpSpPr>
            <p:sp>
              <p:nvSpPr>
                <p:cNvPr id="66807" name="AutoShape 1270"/>
                <p:cNvSpPr>
                  <a:spLocks noChangeArrowheads="1"/>
                </p:cNvSpPr>
                <p:nvPr/>
              </p:nvSpPr>
              <p:spPr bwMode="auto">
                <a:xfrm>
                  <a:off x="2192" y="197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08" name="Text Box 1271"/>
                <p:cNvSpPr txBox="1">
                  <a:spLocks noChangeArrowheads="1"/>
                </p:cNvSpPr>
                <p:nvPr/>
              </p:nvSpPr>
              <p:spPr bwMode="auto">
                <a:xfrm>
                  <a:off x="2192" y="202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106</a:t>
                  </a:r>
                </a:p>
              </p:txBody>
            </p:sp>
          </p:grpSp>
          <p:grpSp>
            <p:nvGrpSpPr>
              <p:cNvPr id="66809" name="Group 1272"/>
              <p:cNvGrpSpPr>
                <a:grpSpLocks/>
              </p:cNvGrpSpPr>
              <p:nvPr/>
            </p:nvGrpSpPr>
            <p:grpSpPr bwMode="auto">
              <a:xfrm>
                <a:off x="1962" y="1974"/>
                <a:ext cx="230" cy="230"/>
                <a:chOff x="1962" y="1974"/>
                <a:chExt cx="230" cy="230"/>
              </a:xfrm>
            </p:grpSpPr>
            <p:sp>
              <p:nvSpPr>
                <p:cNvPr id="66810" name="AutoShape 1273"/>
                <p:cNvSpPr>
                  <a:spLocks noChangeArrowheads="1"/>
                </p:cNvSpPr>
                <p:nvPr/>
              </p:nvSpPr>
              <p:spPr bwMode="auto">
                <a:xfrm>
                  <a:off x="1962" y="197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11" name="Text Box 1274"/>
                <p:cNvSpPr txBox="1">
                  <a:spLocks noChangeArrowheads="1"/>
                </p:cNvSpPr>
                <p:nvPr/>
              </p:nvSpPr>
              <p:spPr bwMode="auto">
                <a:xfrm>
                  <a:off x="1962" y="202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93</a:t>
                  </a:r>
                </a:p>
              </p:txBody>
            </p:sp>
          </p:grpSp>
          <p:grpSp>
            <p:nvGrpSpPr>
              <p:cNvPr id="66812" name="Group 1275"/>
              <p:cNvGrpSpPr>
                <a:grpSpLocks/>
              </p:cNvGrpSpPr>
              <p:nvPr/>
            </p:nvGrpSpPr>
            <p:grpSpPr bwMode="auto">
              <a:xfrm>
                <a:off x="1732" y="1974"/>
                <a:ext cx="230" cy="230"/>
                <a:chOff x="1732" y="1974"/>
                <a:chExt cx="230" cy="230"/>
              </a:xfrm>
            </p:grpSpPr>
            <p:sp>
              <p:nvSpPr>
                <p:cNvPr id="66813" name="AutoShape 1276"/>
                <p:cNvSpPr>
                  <a:spLocks noChangeArrowheads="1"/>
                </p:cNvSpPr>
                <p:nvPr/>
              </p:nvSpPr>
              <p:spPr bwMode="auto">
                <a:xfrm>
                  <a:off x="1732" y="197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14" name="Text Box 1277"/>
                <p:cNvSpPr txBox="1">
                  <a:spLocks noChangeArrowheads="1"/>
                </p:cNvSpPr>
                <p:nvPr/>
              </p:nvSpPr>
              <p:spPr bwMode="auto">
                <a:xfrm>
                  <a:off x="1732" y="202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86</a:t>
                  </a:r>
                </a:p>
              </p:txBody>
            </p:sp>
          </p:grpSp>
          <p:grpSp>
            <p:nvGrpSpPr>
              <p:cNvPr id="66815" name="Group 1278"/>
              <p:cNvGrpSpPr>
                <a:grpSpLocks/>
              </p:cNvGrpSpPr>
              <p:nvPr/>
            </p:nvGrpSpPr>
            <p:grpSpPr bwMode="auto">
              <a:xfrm>
                <a:off x="1502" y="1974"/>
                <a:ext cx="230" cy="230"/>
                <a:chOff x="1502" y="1974"/>
                <a:chExt cx="230" cy="230"/>
              </a:xfrm>
            </p:grpSpPr>
            <p:sp>
              <p:nvSpPr>
                <p:cNvPr id="66816" name="AutoShape 1279"/>
                <p:cNvSpPr>
                  <a:spLocks noChangeArrowheads="1"/>
                </p:cNvSpPr>
                <p:nvPr/>
              </p:nvSpPr>
              <p:spPr bwMode="auto">
                <a:xfrm>
                  <a:off x="1502" y="197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17" name="Text Box 1280"/>
                <p:cNvSpPr txBox="1">
                  <a:spLocks noChangeArrowheads="1"/>
                </p:cNvSpPr>
                <p:nvPr/>
              </p:nvSpPr>
              <p:spPr bwMode="auto">
                <a:xfrm>
                  <a:off x="1502" y="202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93</a:t>
                  </a:r>
                </a:p>
              </p:txBody>
            </p:sp>
          </p:grpSp>
          <p:grpSp>
            <p:nvGrpSpPr>
              <p:cNvPr id="66818" name="Group 1281"/>
              <p:cNvGrpSpPr>
                <a:grpSpLocks/>
              </p:cNvGrpSpPr>
              <p:nvPr/>
            </p:nvGrpSpPr>
            <p:grpSpPr bwMode="auto">
              <a:xfrm>
                <a:off x="3572" y="1744"/>
                <a:ext cx="230" cy="230"/>
                <a:chOff x="3572" y="1744"/>
                <a:chExt cx="230" cy="230"/>
              </a:xfrm>
            </p:grpSpPr>
            <p:sp>
              <p:nvSpPr>
                <p:cNvPr id="66819" name="AutoShape 1282"/>
                <p:cNvSpPr>
                  <a:spLocks noChangeArrowheads="1"/>
                </p:cNvSpPr>
                <p:nvPr/>
              </p:nvSpPr>
              <p:spPr bwMode="auto">
                <a:xfrm>
                  <a:off x="3572" y="174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20" name="Text Box 1283"/>
                <p:cNvSpPr txBox="1">
                  <a:spLocks noChangeArrowheads="1"/>
                </p:cNvSpPr>
                <p:nvPr/>
              </p:nvSpPr>
              <p:spPr bwMode="auto">
                <a:xfrm>
                  <a:off x="3572" y="179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78</a:t>
                  </a:r>
                </a:p>
              </p:txBody>
            </p:sp>
          </p:grpSp>
          <p:grpSp>
            <p:nvGrpSpPr>
              <p:cNvPr id="66821" name="Group 1284"/>
              <p:cNvGrpSpPr>
                <a:grpSpLocks/>
              </p:cNvGrpSpPr>
              <p:nvPr/>
            </p:nvGrpSpPr>
            <p:grpSpPr bwMode="auto">
              <a:xfrm>
                <a:off x="3342" y="1744"/>
                <a:ext cx="230" cy="230"/>
                <a:chOff x="3342" y="1744"/>
                <a:chExt cx="230" cy="230"/>
              </a:xfrm>
            </p:grpSpPr>
            <p:sp>
              <p:nvSpPr>
                <p:cNvPr id="66822" name="AutoShape 1285"/>
                <p:cNvSpPr>
                  <a:spLocks noChangeArrowheads="1"/>
                </p:cNvSpPr>
                <p:nvPr/>
              </p:nvSpPr>
              <p:spPr bwMode="auto">
                <a:xfrm>
                  <a:off x="3342" y="174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23" name="Text Box 1286"/>
                <p:cNvSpPr txBox="1">
                  <a:spLocks noChangeArrowheads="1"/>
                </p:cNvSpPr>
                <p:nvPr/>
              </p:nvSpPr>
              <p:spPr bwMode="auto">
                <a:xfrm>
                  <a:off x="3342" y="179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6824" name="Group 1287"/>
              <p:cNvGrpSpPr>
                <a:grpSpLocks/>
              </p:cNvGrpSpPr>
              <p:nvPr/>
            </p:nvGrpSpPr>
            <p:grpSpPr bwMode="auto">
              <a:xfrm>
                <a:off x="3112" y="1744"/>
                <a:ext cx="230" cy="230"/>
                <a:chOff x="3112" y="1744"/>
                <a:chExt cx="230" cy="230"/>
              </a:xfrm>
            </p:grpSpPr>
            <p:sp>
              <p:nvSpPr>
                <p:cNvPr id="66825" name="AutoShape 1288"/>
                <p:cNvSpPr>
                  <a:spLocks noChangeArrowheads="1"/>
                </p:cNvSpPr>
                <p:nvPr/>
              </p:nvSpPr>
              <p:spPr bwMode="auto">
                <a:xfrm>
                  <a:off x="3112" y="174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26" name="Text Box 1289"/>
                <p:cNvSpPr txBox="1">
                  <a:spLocks noChangeArrowheads="1"/>
                </p:cNvSpPr>
                <p:nvPr/>
              </p:nvSpPr>
              <p:spPr bwMode="auto">
                <a:xfrm>
                  <a:off x="3112" y="179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75</a:t>
                  </a:r>
                </a:p>
              </p:txBody>
            </p:sp>
          </p:grpSp>
          <p:grpSp>
            <p:nvGrpSpPr>
              <p:cNvPr id="66827" name="Group 1290"/>
              <p:cNvGrpSpPr>
                <a:grpSpLocks/>
              </p:cNvGrpSpPr>
              <p:nvPr/>
            </p:nvGrpSpPr>
            <p:grpSpPr bwMode="auto">
              <a:xfrm>
                <a:off x="2882" y="1744"/>
                <a:ext cx="230" cy="230"/>
                <a:chOff x="2882" y="1744"/>
                <a:chExt cx="230" cy="230"/>
              </a:xfrm>
            </p:grpSpPr>
            <p:sp>
              <p:nvSpPr>
                <p:cNvPr id="66828" name="AutoShape 1291"/>
                <p:cNvSpPr>
                  <a:spLocks noChangeArrowheads="1"/>
                </p:cNvSpPr>
                <p:nvPr/>
              </p:nvSpPr>
              <p:spPr bwMode="auto">
                <a:xfrm>
                  <a:off x="2882" y="174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29" name="Text Box 1292"/>
                <p:cNvSpPr txBox="1">
                  <a:spLocks noChangeArrowheads="1"/>
                </p:cNvSpPr>
                <p:nvPr/>
              </p:nvSpPr>
              <p:spPr bwMode="auto">
                <a:xfrm>
                  <a:off x="2882" y="179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41</a:t>
                  </a:r>
                </a:p>
              </p:txBody>
            </p:sp>
          </p:grpSp>
          <p:grpSp>
            <p:nvGrpSpPr>
              <p:cNvPr id="66830" name="Group 1293"/>
              <p:cNvGrpSpPr>
                <a:grpSpLocks/>
              </p:cNvGrpSpPr>
              <p:nvPr/>
            </p:nvGrpSpPr>
            <p:grpSpPr bwMode="auto">
              <a:xfrm>
                <a:off x="2652" y="1744"/>
                <a:ext cx="230" cy="230"/>
                <a:chOff x="2652" y="1744"/>
                <a:chExt cx="230" cy="230"/>
              </a:xfrm>
            </p:grpSpPr>
            <p:sp>
              <p:nvSpPr>
                <p:cNvPr id="66831" name="AutoShape 1294"/>
                <p:cNvSpPr>
                  <a:spLocks noChangeArrowheads="1"/>
                </p:cNvSpPr>
                <p:nvPr/>
              </p:nvSpPr>
              <p:spPr bwMode="auto">
                <a:xfrm>
                  <a:off x="2652" y="174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32" name="Text Box 1295"/>
                <p:cNvSpPr txBox="1">
                  <a:spLocks noChangeArrowheads="1"/>
                </p:cNvSpPr>
                <p:nvPr/>
              </p:nvSpPr>
              <p:spPr bwMode="auto">
                <a:xfrm>
                  <a:off x="2652" y="179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40</a:t>
                  </a:r>
                </a:p>
              </p:txBody>
            </p:sp>
          </p:grpSp>
          <p:grpSp>
            <p:nvGrpSpPr>
              <p:cNvPr id="66833" name="Group 1296"/>
              <p:cNvGrpSpPr>
                <a:grpSpLocks/>
              </p:cNvGrpSpPr>
              <p:nvPr/>
            </p:nvGrpSpPr>
            <p:grpSpPr bwMode="auto">
              <a:xfrm>
                <a:off x="2422" y="1744"/>
                <a:ext cx="230" cy="230"/>
                <a:chOff x="2422" y="1744"/>
                <a:chExt cx="230" cy="230"/>
              </a:xfrm>
            </p:grpSpPr>
            <p:sp>
              <p:nvSpPr>
                <p:cNvPr id="66834" name="AutoShape 1297"/>
                <p:cNvSpPr>
                  <a:spLocks noChangeArrowheads="1"/>
                </p:cNvSpPr>
                <p:nvPr/>
              </p:nvSpPr>
              <p:spPr bwMode="auto">
                <a:xfrm>
                  <a:off x="2422" y="174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35" name="Text Box 1298"/>
                <p:cNvSpPr txBox="1">
                  <a:spLocks noChangeArrowheads="1"/>
                </p:cNvSpPr>
                <p:nvPr/>
              </p:nvSpPr>
              <p:spPr bwMode="auto">
                <a:xfrm>
                  <a:off x="2422" y="179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65</a:t>
                  </a:r>
                </a:p>
              </p:txBody>
            </p:sp>
          </p:grpSp>
          <p:grpSp>
            <p:nvGrpSpPr>
              <p:cNvPr id="66836" name="Group 1299"/>
              <p:cNvGrpSpPr>
                <a:grpSpLocks/>
              </p:cNvGrpSpPr>
              <p:nvPr/>
            </p:nvGrpSpPr>
            <p:grpSpPr bwMode="auto">
              <a:xfrm>
                <a:off x="2192" y="1744"/>
                <a:ext cx="230" cy="230"/>
                <a:chOff x="2192" y="1744"/>
                <a:chExt cx="230" cy="230"/>
              </a:xfrm>
            </p:grpSpPr>
            <p:sp>
              <p:nvSpPr>
                <p:cNvPr id="66837" name="AutoShape 1300"/>
                <p:cNvSpPr>
                  <a:spLocks noChangeArrowheads="1"/>
                </p:cNvSpPr>
                <p:nvPr/>
              </p:nvSpPr>
              <p:spPr bwMode="auto">
                <a:xfrm>
                  <a:off x="2192" y="174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38" name="Text Box 1301"/>
                <p:cNvSpPr txBox="1">
                  <a:spLocks noChangeArrowheads="1"/>
                </p:cNvSpPr>
                <p:nvPr/>
              </p:nvSpPr>
              <p:spPr bwMode="auto">
                <a:xfrm>
                  <a:off x="2192" y="179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87</a:t>
                  </a:r>
                </a:p>
              </p:txBody>
            </p:sp>
          </p:grpSp>
          <p:grpSp>
            <p:nvGrpSpPr>
              <p:cNvPr id="66839" name="Group 1302"/>
              <p:cNvGrpSpPr>
                <a:grpSpLocks/>
              </p:cNvGrpSpPr>
              <p:nvPr/>
            </p:nvGrpSpPr>
            <p:grpSpPr bwMode="auto">
              <a:xfrm>
                <a:off x="1962" y="1744"/>
                <a:ext cx="230" cy="230"/>
                <a:chOff x="1962" y="1744"/>
                <a:chExt cx="230" cy="230"/>
              </a:xfrm>
            </p:grpSpPr>
            <p:sp>
              <p:nvSpPr>
                <p:cNvPr id="66840" name="AutoShape 1303"/>
                <p:cNvSpPr>
                  <a:spLocks noChangeArrowheads="1"/>
                </p:cNvSpPr>
                <p:nvPr/>
              </p:nvSpPr>
              <p:spPr bwMode="auto">
                <a:xfrm>
                  <a:off x="1962" y="174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41" name="Text Box 1304"/>
                <p:cNvSpPr txBox="1">
                  <a:spLocks noChangeArrowheads="1"/>
                </p:cNvSpPr>
                <p:nvPr/>
              </p:nvSpPr>
              <p:spPr bwMode="auto">
                <a:xfrm>
                  <a:off x="1962" y="179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86</a:t>
                  </a:r>
                </a:p>
              </p:txBody>
            </p:sp>
          </p:grpSp>
          <p:grpSp>
            <p:nvGrpSpPr>
              <p:cNvPr id="66842" name="Group 1305"/>
              <p:cNvGrpSpPr>
                <a:grpSpLocks/>
              </p:cNvGrpSpPr>
              <p:nvPr/>
            </p:nvGrpSpPr>
            <p:grpSpPr bwMode="auto">
              <a:xfrm>
                <a:off x="1732" y="1744"/>
                <a:ext cx="230" cy="230"/>
                <a:chOff x="1732" y="1744"/>
                <a:chExt cx="230" cy="230"/>
              </a:xfrm>
            </p:grpSpPr>
            <p:sp>
              <p:nvSpPr>
                <p:cNvPr id="66843" name="AutoShape 1306"/>
                <p:cNvSpPr>
                  <a:spLocks noChangeArrowheads="1"/>
                </p:cNvSpPr>
                <p:nvPr/>
              </p:nvSpPr>
              <p:spPr bwMode="auto">
                <a:xfrm>
                  <a:off x="1732" y="174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44" name="Text Box 1307"/>
                <p:cNvSpPr txBox="1">
                  <a:spLocks noChangeArrowheads="1"/>
                </p:cNvSpPr>
                <p:nvPr/>
              </p:nvSpPr>
              <p:spPr bwMode="auto">
                <a:xfrm>
                  <a:off x="1732" y="179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6845" name="Group 1308"/>
              <p:cNvGrpSpPr>
                <a:grpSpLocks/>
              </p:cNvGrpSpPr>
              <p:nvPr/>
            </p:nvGrpSpPr>
            <p:grpSpPr bwMode="auto">
              <a:xfrm>
                <a:off x="1502" y="1744"/>
                <a:ext cx="230" cy="230"/>
                <a:chOff x="1502" y="1744"/>
                <a:chExt cx="230" cy="230"/>
              </a:xfrm>
            </p:grpSpPr>
            <p:sp>
              <p:nvSpPr>
                <p:cNvPr id="66846" name="AutoShape 1309"/>
                <p:cNvSpPr>
                  <a:spLocks noChangeArrowheads="1"/>
                </p:cNvSpPr>
                <p:nvPr/>
              </p:nvSpPr>
              <p:spPr bwMode="auto">
                <a:xfrm>
                  <a:off x="1502" y="174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47" name="Text Box 1310"/>
                <p:cNvSpPr txBox="1">
                  <a:spLocks noChangeArrowheads="1"/>
                </p:cNvSpPr>
                <p:nvPr/>
              </p:nvSpPr>
              <p:spPr bwMode="auto">
                <a:xfrm>
                  <a:off x="1502" y="179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88</a:t>
                  </a:r>
                </a:p>
              </p:txBody>
            </p:sp>
          </p:grpSp>
          <p:grpSp>
            <p:nvGrpSpPr>
              <p:cNvPr id="66848" name="Group 1311"/>
              <p:cNvGrpSpPr>
                <a:grpSpLocks/>
              </p:cNvGrpSpPr>
              <p:nvPr/>
            </p:nvGrpSpPr>
            <p:grpSpPr bwMode="auto">
              <a:xfrm>
                <a:off x="3572" y="1514"/>
                <a:ext cx="230" cy="230"/>
                <a:chOff x="3572" y="1514"/>
                <a:chExt cx="230" cy="230"/>
              </a:xfrm>
            </p:grpSpPr>
            <p:sp>
              <p:nvSpPr>
                <p:cNvPr id="66849" name="AutoShape 1312"/>
                <p:cNvSpPr>
                  <a:spLocks noChangeArrowheads="1"/>
                </p:cNvSpPr>
                <p:nvPr/>
              </p:nvSpPr>
              <p:spPr bwMode="auto">
                <a:xfrm>
                  <a:off x="3572" y="151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50" name="Text Box 1313"/>
                <p:cNvSpPr txBox="1">
                  <a:spLocks noChangeArrowheads="1"/>
                </p:cNvSpPr>
                <p:nvPr/>
              </p:nvSpPr>
              <p:spPr bwMode="auto">
                <a:xfrm>
                  <a:off x="3572" y="156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78</a:t>
                  </a:r>
                </a:p>
              </p:txBody>
            </p:sp>
          </p:grpSp>
          <p:grpSp>
            <p:nvGrpSpPr>
              <p:cNvPr id="66851" name="Group 1314"/>
              <p:cNvGrpSpPr>
                <a:grpSpLocks/>
              </p:cNvGrpSpPr>
              <p:nvPr/>
            </p:nvGrpSpPr>
            <p:grpSpPr bwMode="auto">
              <a:xfrm>
                <a:off x="3342" y="1514"/>
                <a:ext cx="230" cy="230"/>
                <a:chOff x="3342" y="1514"/>
                <a:chExt cx="230" cy="230"/>
              </a:xfrm>
            </p:grpSpPr>
            <p:sp>
              <p:nvSpPr>
                <p:cNvPr id="66852" name="AutoShape 1315"/>
                <p:cNvSpPr>
                  <a:spLocks noChangeArrowheads="1"/>
                </p:cNvSpPr>
                <p:nvPr/>
              </p:nvSpPr>
              <p:spPr bwMode="auto">
                <a:xfrm>
                  <a:off x="3342" y="151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53" name="Text Box 1316"/>
                <p:cNvSpPr txBox="1">
                  <a:spLocks noChangeArrowheads="1"/>
                </p:cNvSpPr>
                <p:nvPr/>
              </p:nvSpPr>
              <p:spPr bwMode="auto">
                <a:xfrm>
                  <a:off x="3342" y="156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82</a:t>
                  </a:r>
                </a:p>
              </p:txBody>
            </p:sp>
          </p:grpSp>
          <p:grpSp>
            <p:nvGrpSpPr>
              <p:cNvPr id="66854" name="Group 1317"/>
              <p:cNvGrpSpPr>
                <a:grpSpLocks/>
              </p:cNvGrpSpPr>
              <p:nvPr/>
            </p:nvGrpSpPr>
            <p:grpSpPr bwMode="auto">
              <a:xfrm>
                <a:off x="3112" y="1514"/>
                <a:ext cx="230" cy="230"/>
                <a:chOff x="3112" y="1514"/>
                <a:chExt cx="230" cy="230"/>
              </a:xfrm>
            </p:grpSpPr>
            <p:sp>
              <p:nvSpPr>
                <p:cNvPr id="66855" name="AutoShape 1318"/>
                <p:cNvSpPr>
                  <a:spLocks noChangeArrowheads="1"/>
                </p:cNvSpPr>
                <p:nvPr/>
              </p:nvSpPr>
              <p:spPr bwMode="auto">
                <a:xfrm>
                  <a:off x="3112" y="151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56" name="Text Box 1319"/>
                <p:cNvSpPr txBox="1">
                  <a:spLocks noChangeArrowheads="1"/>
                </p:cNvSpPr>
                <p:nvPr/>
              </p:nvSpPr>
              <p:spPr bwMode="auto">
                <a:xfrm>
                  <a:off x="3112" y="156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86</a:t>
                  </a:r>
                </a:p>
              </p:txBody>
            </p:sp>
          </p:grpSp>
          <p:grpSp>
            <p:nvGrpSpPr>
              <p:cNvPr id="66857" name="Group 1320"/>
              <p:cNvGrpSpPr>
                <a:grpSpLocks/>
              </p:cNvGrpSpPr>
              <p:nvPr/>
            </p:nvGrpSpPr>
            <p:grpSpPr bwMode="auto">
              <a:xfrm>
                <a:off x="2882" y="1514"/>
                <a:ext cx="230" cy="230"/>
                <a:chOff x="2882" y="1514"/>
                <a:chExt cx="230" cy="230"/>
              </a:xfrm>
            </p:grpSpPr>
            <p:sp>
              <p:nvSpPr>
                <p:cNvPr id="66858" name="AutoShape 1321"/>
                <p:cNvSpPr>
                  <a:spLocks noChangeArrowheads="1"/>
                </p:cNvSpPr>
                <p:nvPr/>
              </p:nvSpPr>
              <p:spPr bwMode="auto">
                <a:xfrm>
                  <a:off x="2882" y="151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59" name="Text Box 1322"/>
                <p:cNvSpPr txBox="1">
                  <a:spLocks noChangeArrowheads="1"/>
                </p:cNvSpPr>
                <p:nvPr/>
              </p:nvSpPr>
              <p:spPr bwMode="auto">
                <a:xfrm>
                  <a:off x="2882" y="156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72</a:t>
                  </a:r>
                </a:p>
              </p:txBody>
            </p:sp>
          </p:grpSp>
          <p:grpSp>
            <p:nvGrpSpPr>
              <p:cNvPr id="66860" name="Group 1323"/>
              <p:cNvGrpSpPr>
                <a:grpSpLocks/>
              </p:cNvGrpSpPr>
              <p:nvPr/>
            </p:nvGrpSpPr>
            <p:grpSpPr bwMode="auto">
              <a:xfrm>
                <a:off x="2652" y="1514"/>
                <a:ext cx="230" cy="230"/>
                <a:chOff x="2652" y="1514"/>
                <a:chExt cx="230" cy="230"/>
              </a:xfrm>
            </p:grpSpPr>
            <p:sp>
              <p:nvSpPr>
                <p:cNvPr id="66861" name="AutoShape 1324"/>
                <p:cNvSpPr>
                  <a:spLocks noChangeArrowheads="1"/>
                </p:cNvSpPr>
                <p:nvPr/>
              </p:nvSpPr>
              <p:spPr bwMode="auto">
                <a:xfrm>
                  <a:off x="2652" y="151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62" name="Text Box 1325"/>
                <p:cNvSpPr txBox="1">
                  <a:spLocks noChangeArrowheads="1"/>
                </p:cNvSpPr>
                <p:nvPr/>
              </p:nvSpPr>
              <p:spPr bwMode="auto">
                <a:xfrm>
                  <a:off x="2652" y="156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45</a:t>
                  </a:r>
                </a:p>
              </p:txBody>
            </p:sp>
          </p:grpSp>
          <p:grpSp>
            <p:nvGrpSpPr>
              <p:cNvPr id="66863" name="Group 1326"/>
              <p:cNvGrpSpPr>
                <a:grpSpLocks/>
              </p:cNvGrpSpPr>
              <p:nvPr/>
            </p:nvGrpSpPr>
            <p:grpSpPr bwMode="auto">
              <a:xfrm>
                <a:off x="2422" y="1514"/>
                <a:ext cx="230" cy="230"/>
                <a:chOff x="2422" y="1514"/>
                <a:chExt cx="230" cy="230"/>
              </a:xfrm>
            </p:grpSpPr>
            <p:sp>
              <p:nvSpPr>
                <p:cNvPr id="66864" name="AutoShape 1327"/>
                <p:cNvSpPr>
                  <a:spLocks noChangeArrowheads="1"/>
                </p:cNvSpPr>
                <p:nvPr/>
              </p:nvSpPr>
              <p:spPr bwMode="auto">
                <a:xfrm>
                  <a:off x="2422" y="151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65" name="Text Box 1328"/>
                <p:cNvSpPr txBox="1">
                  <a:spLocks noChangeArrowheads="1"/>
                </p:cNvSpPr>
                <p:nvPr/>
              </p:nvSpPr>
              <p:spPr bwMode="auto">
                <a:xfrm>
                  <a:off x="2422" y="156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32</a:t>
                  </a:r>
                </a:p>
              </p:txBody>
            </p:sp>
          </p:grpSp>
          <p:grpSp>
            <p:nvGrpSpPr>
              <p:cNvPr id="66866" name="Group 1329"/>
              <p:cNvGrpSpPr>
                <a:grpSpLocks/>
              </p:cNvGrpSpPr>
              <p:nvPr/>
            </p:nvGrpSpPr>
            <p:grpSpPr bwMode="auto">
              <a:xfrm>
                <a:off x="2192" y="1514"/>
                <a:ext cx="230" cy="230"/>
                <a:chOff x="2192" y="1514"/>
                <a:chExt cx="230" cy="230"/>
              </a:xfrm>
            </p:grpSpPr>
            <p:sp>
              <p:nvSpPr>
                <p:cNvPr id="66867" name="AutoShape 1330"/>
                <p:cNvSpPr>
                  <a:spLocks noChangeArrowheads="1"/>
                </p:cNvSpPr>
                <p:nvPr/>
              </p:nvSpPr>
              <p:spPr bwMode="auto">
                <a:xfrm>
                  <a:off x="2192" y="151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68" name="Text Box 1331"/>
                <p:cNvSpPr txBox="1">
                  <a:spLocks noChangeArrowheads="1"/>
                </p:cNvSpPr>
                <p:nvPr/>
              </p:nvSpPr>
              <p:spPr bwMode="auto">
                <a:xfrm>
                  <a:off x="2192" y="156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44</a:t>
                  </a:r>
                </a:p>
              </p:txBody>
            </p:sp>
          </p:grpSp>
          <p:grpSp>
            <p:nvGrpSpPr>
              <p:cNvPr id="66869" name="Group 1332"/>
              <p:cNvGrpSpPr>
                <a:grpSpLocks/>
              </p:cNvGrpSpPr>
              <p:nvPr/>
            </p:nvGrpSpPr>
            <p:grpSpPr bwMode="auto">
              <a:xfrm>
                <a:off x="1962" y="1514"/>
                <a:ext cx="230" cy="230"/>
                <a:chOff x="1962" y="1514"/>
                <a:chExt cx="230" cy="230"/>
              </a:xfrm>
            </p:grpSpPr>
            <p:sp>
              <p:nvSpPr>
                <p:cNvPr id="66870" name="AutoShape 1333"/>
                <p:cNvSpPr>
                  <a:spLocks noChangeArrowheads="1"/>
                </p:cNvSpPr>
                <p:nvPr/>
              </p:nvSpPr>
              <p:spPr bwMode="auto">
                <a:xfrm>
                  <a:off x="1962" y="151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71" name="Text Box 1334"/>
                <p:cNvSpPr txBox="1">
                  <a:spLocks noChangeArrowheads="1"/>
                </p:cNvSpPr>
                <p:nvPr/>
              </p:nvSpPr>
              <p:spPr bwMode="auto">
                <a:xfrm>
                  <a:off x="1962" y="156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69</a:t>
                  </a:r>
                </a:p>
              </p:txBody>
            </p:sp>
          </p:grpSp>
          <p:grpSp>
            <p:nvGrpSpPr>
              <p:cNvPr id="66872" name="Group 1335"/>
              <p:cNvGrpSpPr>
                <a:grpSpLocks/>
              </p:cNvGrpSpPr>
              <p:nvPr/>
            </p:nvGrpSpPr>
            <p:grpSpPr bwMode="auto">
              <a:xfrm>
                <a:off x="1732" y="1514"/>
                <a:ext cx="230" cy="230"/>
                <a:chOff x="1732" y="1514"/>
                <a:chExt cx="230" cy="230"/>
              </a:xfrm>
            </p:grpSpPr>
            <p:sp>
              <p:nvSpPr>
                <p:cNvPr id="66873" name="AutoShape 1336"/>
                <p:cNvSpPr>
                  <a:spLocks noChangeArrowheads="1"/>
                </p:cNvSpPr>
                <p:nvPr/>
              </p:nvSpPr>
              <p:spPr bwMode="auto">
                <a:xfrm>
                  <a:off x="1732" y="151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74" name="Text Box 1337"/>
                <p:cNvSpPr txBox="1">
                  <a:spLocks noChangeArrowheads="1"/>
                </p:cNvSpPr>
                <p:nvPr/>
              </p:nvSpPr>
              <p:spPr bwMode="auto">
                <a:xfrm>
                  <a:off x="1732" y="156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82</a:t>
                  </a:r>
                </a:p>
              </p:txBody>
            </p:sp>
          </p:grpSp>
          <p:grpSp>
            <p:nvGrpSpPr>
              <p:cNvPr id="66875" name="Group 1338"/>
              <p:cNvGrpSpPr>
                <a:grpSpLocks/>
              </p:cNvGrpSpPr>
              <p:nvPr/>
            </p:nvGrpSpPr>
            <p:grpSpPr bwMode="auto">
              <a:xfrm>
                <a:off x="1502" y="1514"/>
                <a:ext cx="230" cy="230"/>
                <a:chOff x="1502" y="1514"/>
                <a:chExt cx="230" cy="230"/>
              </a:xfrm>
            </p:grpSpPr>
            <p:sp>
              <p:nvSpPr>
                <p:cNvPr id="66876" name="AutoShape 1339"/>
                <p:cNvSpPr>
                  <a:spLocks noChangeArrowheads="1"/>
                </p:cNvSpPr>
                <p:nvPr/>
              </p:nvSpPr>
              <p:spPr bwMode="auto">
                <a:xfrm>
                  <a:off x="1502" y="151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77" name="Text Box 1340"/>
                <p:cNvSpPr txBox="1">
                  <a:spLocks noChangeArrowheads="1"/>
                </p:cNvSpPr>
                <p:nvPr/>
              </p:nvSpPr>
              <p:spPr bwMode="auto">
                <a:xfrm>
                  <a:off x="1502" y="156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80</a:t>
                  </a:r>
                </a:p>
              </p:txBody>
            </p:sp>
          </p:grpSp>
          <p:grpSp>
            <p:nvGrpSpPr>
              <p:cNvPr id="66878" name="Group 1341"/>
              <p:cNvGrpSpPr>
                <a:grpSpLocks/>
              </p:cNvGrpSpPr>
              <p:nvPr/>
            </p:nvGrpSpPr>
            <p:grpSpPr bwMode="auto">
              <a:xfrm>
                <a:off x="3572" y="1284"/>
                <a:ext cx="230" cy="230"/>
                <a:chOff x="3572" y="1284"/>
                <a:chExt cx="230" cy="230"/>
              </a:xfrm>
            </p:grpSpPr>
            <p:sp>
              <p:nvSpPr>
                <p:cNvPr id="66879" name="AutoShape 1342"/>
                <p:cNvSpPr>
                  <a:spLocks noChangeArrowheads="1"/>
                </p:cNvSpPr>
                <p:nvPr/>
              </p:nvSpPr>
              <p:spPr bwMode="auto">
                <a:xfrm>
                  <a:off x="3572" y="128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80" name="Text Box 1343"/>
                <p:cNvSpPr txBox="1">
                  <a:spLocks noChangeArrowheads="1"/>
                </p:cNvSpPr>
                <p:nvPr/>
              </p:nvSpPr>
              <p:spPr bwMode="auto">
                <a:xfrm>
                  <a:off x="3572" y="133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6881" name="Group 1344"/>
              <p:cNvGrpSpPr>
                <a:grpSpLocks/>
              </p:cNvGrpSpPr>
              <p:nvPr/>
            </p:nvGrpSpPr>
            <p:grpSpPr bwMode="auto">
              <a:xfrm>
                <a:off x="3342" y="1284"/>
                <a:ext cx="230" cy="230"/>
                <a:chOff x="3342" y="1284"/>
                <a:chExt cx="230" cy="230"/>
              </a:xfrm>
            </p:grpSpPr>
            <p:sp>
              <p:nvSpPr>
                <p:cNvPr id="66882" name="AutoShape 1345"/>
                <p:cNvSpPr>
                  <a:spLocks noChangeArrowheads="1"/>
                </p:cNvSpPr>
                <p:nvPr/>
              </p:nvSpPr>
              <p:spPr bwMode="auto">
                <a:xfrm>
                  <a:off x="3342" y="128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83" name="Text Box 1346"/>
                <p:cNvSpPr txBox="1">
                  <a:spLocks noChangeArrowheads="1"/>
                </p:cNvSpPr>
                <p:nvPr/>
              </p:nvSpPr>
              <p:spPr bwMode="auto">
                <a:xfrm>
                  <a:off x="3342" y="133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6884" name="Group 1347"/>
              <p:cNvGrpSpPr>
                <a:grpSpLocks/>
              </p:cNvGrpSpPr>
              <p:nvPr/>
            </p:nvGrpSpPr>
            <p:grpSpPr bwMode="auto">
              <a:xfrm>
                <a:off x="3112" y="1284"/>
                <a:ext cx="230" cy="230"/>
                <a:chOff x="3112" y="1284"/>
                <a:chExt cx="230" cy="230"/>
              </a:xfrm>
            </p:grpSpPr>
            <p:sp>
              <p:nvSpPr>
                <p:cNvPr id="66885" name="AutoShape 1348"/>
                <p:cNvSpPr>
                  <a:spLocks noChangeArrowheads="1"/>
                </p:cNvSpPr>
                <p:nvPr/>
              </p:nvSpPr>
              <p:spPr bwMode="auto">
                <a:xfrm>
                  <a:off x="3112" y="128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86" name="Text Box 1349"/>
                <p:cNvSpPr txBox="1">
                  <a:spLocks noChangeArrowheads="1"/>
                </p:cNvSpPr>
                <p:nvPr/>
              </p:nvSpPr>
              <p:spPr bwMode="auto">
                <a:xfrm>
                  <a:off x="3112" y="133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86</a:t>
                  </a:r>
                </a:p>
              </p:txBody>
            </p:sp>
          </p:grpSp>
          <p:grpSp>
            <p:nvGrpSpPr>
              <p:cNvPr id="66887" name="Group 1350"/>
              <p:cNvGrpSpPr>
                <a:grpSpLocks/>
              </p:cNvGrpSpPr>
              <p:nvPr/>
            </p:nvGrpSpPr>
            <p:grpSpPr bwMode="auto">
              <a:xfrm>
                <a:off x="2882" y="1284"/>
                <a:ext cx="230" cy="230"/>
                <a:chOff x="2882" y="1284"/>
                <a:chExt cx="230" cy="230"/>
              </a:xfrm>
            </p:grpSpPr>
            <p:sp>
              <p:nvSpPr>
                <p:cNvPr id="66888" name="AutoShape 1351"/>
                <p:cNvSpPr>
                  <a:spLocks noChangeArrowheads="1"/>
                </p:cNvSpPr>
                <p:nvPr/>
              </p:nvSpPr>
              <p:spPr bwMode="auto">
                <a:xfrm>
                  <a:off x="2882" y="128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89" name="Text Box 1352"/>
                <p:cNvSpPr txBox="1">
                  <a:spLocks noChangeArrowheads="1"/>
                </p:cNvSpPr>
                <p:nvPr/>
              </p:nvSpPr>
              <p:spPr bwMode="auto">
                <a:xfrm>
                  <a:off x="2882" y="133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6890" name="Group 1353"/>
              <p:cNvGrpSpPr>
                <a:grpSpLocks/>
              </p:cNvGrpSpPr>
              <p:nvPr/>
            </p:nvGrpSpPr>
            <p:grpSpPr bwMode="auto">
              <a:xfrm>
                <a:off x="2652" y="1284"/>
                <a:ext cx="230" cy="230"/>
                <a:chOff x="2652" y="1284"/>
                <a:chExt cx="230" cy="230"/>
              </a:xfrm>
            </p:grpSpPr>
            <p:sp>
              <p:nvSpPr>
                <p:cNvPr id="66891" name="AutoShape 1354"/>
                <p:cNvSpPr>
                  <a:spLocks noChangeArrowheads="1"/>
                </p:cNvSpPr>
                <p:nvPr/>
              </p:nvSpPr>
              <p:spPr bwMode="auto">
                <a:xfrm>
                  <a:off x="2652" y="128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92" name="Text Box 1355"/>
                <p:cNvSpPr txBox="1">
                  <a:spLocks noChangeArrowheads="1"/>
                </p:cNvSpPr>
                <p:nvPr/>
              </p:nvSpPr>
              <p:spPr bwMode="auto">
                <a:xfrm>
                  <a:off x="2652" y="133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77</a:t>
                  </a:r>
                </a:p>
              </p:txBody>
            </p:sp>
          </p:grpSp>
          <p:grpSp>
            <p:nvGrpSpPr>
              <p:cNvPr id="66893" name="Group 1356"/>
              <p:cNvGrpSpPr>
                <a:grpSpLocks/>
              </p:cNvGrpSpPr>
              <p:nvPr/>
            </p:nvGrpSpPr>
            <p:grpSpPr bwMode="auto">
              <a:xfrm>
                <a:off x="2422" y="1284"/>
                <a:ext cx="230" cy="230"/>
                <a:chOff x="2422" y="1284"/>
                <a:chExt cx="230" cy="230"/>
              </a:xfrm>
            </p:grpSpPr>
            <p:sp>
              <p:nvSpPr>
                <p:cNvPr id="66894" name="AutoShape 1357"/>
                <p:cNvSpPr>
                  <a:spLocks noChangeArrowheads="1"/>
                </p:cNvSpPr>
                <p:nvPr/>
              </p:nvSpPr>
              <p:spPr bwMode="auto">
                <a:xfrm>
                  <a:off x="2422" y="128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95" name="Text Box 1358"/>
                <p:cNvSpPr txBox="1">
                  <a:spLocks noChangeArrowheads="1"/>
                </p:cNvSpPr>
                <p:nvPr/>
              </p:nvSpPr>
              <p:spPr bwMode="auto">
                <a:xfrm>
                  <a:off x="2422" y="133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59</a:t>
                  </a:r>
                </a:p>
              </p:txBody>
            </p:sp>
          </p:grpSp>
          <p:grpSp>
            <p:nvGrpSpPr>
              <p:cNvPr id="66896" name="Group 1359"/>
              <p:cNvGrpSpPr>
                <a:grpSpLocks/>
              </p:cNvGrpSpPr>
              <p:nvPr/>
            </p:nvGrpSpPr>
            <p:grpSpPr bwMode="auto">
              <a:xfrm>
                <a:off x="2192" y="1284"/>
                <a:ext cx="230" cy="230"/>
                <a:chOff x="2192" y="1284"/>
                <a:chExt cx="230" cy="230"/>
              </a:xfrm>
            </p:grpSpPr>
            <p:sp>
              <p:nvSpPr>
                <p:cNvPr id="66897" name="AutoShape 1360"/>
                <p:cNvSpPr>
                  <a:spLocks noChangeArrowheads="1"/>
                </p:cNvSpPr>
                <p:nvPr/>
              </p:nvSpPr>
              <p:spPr bwMode="auto">
                <a:xfrm>
                  <a:off x="2192" y="128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898" name="Text Box 1361"/>
                <p:cNvSpPr txBox="1">
                  <a:spLocks noChangeArrowheads="1"/>
                </p:cNvSpPr>
                <p:nvPr/>
              </p:nvSpPr>
              <p:spPr bwMode="auto">
                <a:xfrm>
                  <a:off x="2192" y="133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38</a:t>
                  </a:r>
                </a:p>
              </p:txBody>
            </p:sp>
          </p:grpSp>
          <p:grpSp>
            <p:nvGrpSpPr>
              <p:cNvPr id="66899" name="Group 1362"/>
              <p:cNvGrpSpPr>
                <a:grpSpLocks/>
              </p:cNvGrpSpPr>
              <p:nvPr/>
            </p:nvGrpSpPr>
            <p:grpSpPr bwMode="auto">
              <a:xfrm>
                <a:off x="1962" y="1284"/>
                <a:ext cx="230" cy="230"/>
                <a:chOff x="1962" y="1284"/>
                <a:chExt cx="230" cy="230"/>
              </a:xfrm>
            </p:grpSpPr>
            <p:sp>
              <p:nvSpPr>
                <p:cNvPr id="66900" name="AutoShape 1363"/>
                <p:cNvSpPr>
                  <a:spLocks noChangeArrowheads="1"/>
                </p:cNvSpPr>
                <p:nvPr/>
              </p:nvSpPr>
              <p:spPr bwMode="auto">
                <a:xfrm>
                  <a:off x="1962" y="128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901" name="Text Box 1364"/>
                <p:cNvSpPr txBox="1">
                  <a:spLocks noChangeArrowheads="1"/>
                </p:cNvSpPr>
                <p:nvPr/>
              </p:nvSpPr>
              <p:spPr bwMode="auto">
                <a:xfrm>
                  <a:off x="1962" y="133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45</a:t>
                  </a:r>
                </a:p>
              </p:txBody>
            </p:sp>
          </p:grpSp>
          <p:grpSp>
            <p:nvGrpSpPr>
              <p:cNvPr id="66902" name="Group 1365"/>
              <p:cNvGrpSpPr>
                <a:grpSpLocks/>
              </p:cNvGrpSpPr>
              <p:nvPr/>
            </p:nvGrpSpPr>
            <p:grpSpPr bwMode="auto">
              <a:xfrm>
                <a:off x="1732" y="1284"/>
                <a:ext cx="230" cy="230"/>
                <a:chOff x="1732" y="1284"/>
                <a:chExt cx="230" cy="230"/>
              </a:xfrm>
            </p:grpSpPr>
            <p:sp>
              <p:nvSpPr>
                <p:cNvPr id="66903" name="AutoShape 1366"/>
                <p:cNvSpPr>
                  <a:spLocks noChangeArrowheads="1"/>
                </p:cNvSpPr>
                <p:nvPr/>
              </p:nvSpPr>
              <p:spPr bwMode="auto">
                <a:xfrm>
                  <a:off x="1732" y="128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904" name="Text Box 1367"/>
                <p:cNvSpPr txBox="1">
                  <a:spLocks noChangeArrowheads="1"/>
                </p:cNvSpPr>
                <p:nvPr/>
              </p:nvSpPr>
              <p:spPr bwMode="auto">
                <a:xfrm>
                  <a:off x="1732" y="133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77</a:t>
                  </a:r>
                </a:p>
              </p:txBody>
            </p:sp>
          </p:grpSp>
          <p:grpSp>
            <p:nvGrpSpPr>
              <p:cNvPr id="66905" name="Group 1368"/>
              <p:cNvGrpSpPr>
                <a:grpSpLocks/>
              </p:cNvGrpSpPr>
              <p:nvPr/>
            </p:nvGrpSpPr>
            <p:grpSpPr bwMode="auto">
              <a:xfrm>
                <a:off x="1502" y="1284"/>
                <a:ext cx="230" cy="230"/>
                <a:chOff x="1502" y="1284"/>
                <a:chExt cx="230" cy="230"/>
              </a:xfrm>
            </p:grpSpPr>
            <p:sp>
              <p:nvSpPr>
                <p:cNvPr id="66906" name="AutoShape 1369"/>
                <p:cNvSpPr>
                  <a:spLocks noChangeArrowheads="1"/>
                </p:cNvSpPr>
                <p:nvPr/>
              </p:nvSpPr>
              <p:spPr bwMode="auto">
                <a:xfrm>
                  <a:off x="1502" y="1284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907" name="Text Box 1370"/>
                <p:cNvSpPr txBox="1">
                  <a:spLocks noChangeArrowheads="1"/>
                </p:cNvSpPr>
                <p:nvPr/>
              </p:nvSpPr>
              <p:spPr bwMode="auto">
                <a:xfrm>
                  <a:off x="1502" y="1330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6908" name="Group 1371"/>
              <p:cNvGrpSpPr>
                <a:grpSpLocks/>
              </p:cNvGrpSpPr>
              <p:nvPr/>
            </p:nvGrpSpPr>
            <p:grpSpPr bwMode="auto">
              <a:xfrm>
                <a:off x="3572" y="1071"/>
                <a:ext cx="230" cy="213"/>
                <a:chOff x="3572" y="1071"/>
                <a:chExt cx="230" cy="213"/>
              </a:xfrm>
            </p:grpSpPr>
            <p:sp>
              <p:nvSpPr>
                <p:cNvPr id="66909" name="AutoShape 1372"/>
                <p:cNvSpPr>
                  <a:spLocks noChangeArrowheads="1"/>
                </p:cNvSpPr>
                <p:nvPr/>
              </p:nvSpPr>
              <p:spPr bwMode="auto">
                <a:xfrm>
                  <a:off x="3572" y="1071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910" name="Text Box 1373"/>
                <p:cNvSpPr txBox="1">
                  <a:spLocks noChangeArrowheads="1"/>
                </p:cNvSpPr>
                <p:nvPr/>
              </p:nvSpPr>
              <p:spPr bwMode="auto">
                <a:xfrm>
                  <a:off x="3572" y="1108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87</a:t>
                  </a:r>
                </a:p>
              </p:txBody>
            </p:sp>
          </p:grpSp>
          <p:grpSp>
            <p:nvGrpSpPr>
              <p:cNvPr id="66911" name="Group 1374"/>
              <p:cNvGrpSpPr>
                <a:grpSpLocks/>
              </p:cNvGrpSpPr>
              <p:nvPr/>
            </p:nvGrpSpPr>
            <p:grpSpPr bwMode="auto">
              <a:xfrm>
                <a:off x="3342" y="1071"/>
                <a:ext cx="230" cy="213"/>
                <a:chOff x="3342" y="1071"/>
                <a:chExt cx="230" cy="213"/>
              </a:xfrm>
            </p:grpSpPr>
            <p:sp>
              <p:nvSpPr>
                <p:cNvPr id="66912" name="AutoShape 1375"/>
                <p:cNvSpPr>
                  <a:spLocks noChangeArrowheads="1"/>
                </p:cNvSpPr>
                <p:nvPr/>
              </p:nvSpPr>
              <p:spPr bwMode="auto">
                <a:xfrm>
                  <a:off x="3342" y="1071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913" name="Text Box 1376"/>
                <p:cNvSpPr txBox="1">
                  <a:spLocks noChangeArrowheads="1"/>
                </p:cNvSpPr>
                <p:nvPr/>
              </p:nvSpPr>
              <p:spPr bwMode="auto">
                <a:xfrm>
                  <a:off x="3342" y="1108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91</a:t>
                  </a:r>
                </a:p>
              </p:txBody>
            </p:sp>
          </p:grpSp>
          <p:grpSp>
            <p:nvGrpSpPr>
              <p:cNvPr id="66914" name="Group 1377"/>
              <p:cNvGrpSpPr>
                <a:grpSpLocks/>
              </p:cNvGrpSpPr>
              <p:nvPr/>
            </p:nvGrpSpPr>
            <p:grpSpPr bwMode="auto">
              <a:xfrm>
                <a:off x="3112" y="1071"/>
                <a:ext cx="230" cy="213"/>
                <a:chOff x="3112" y="1071"/>
                <a:chExt cx="230" cy="213"/>
              </a:xfrm>
            </p:grpSpPr>
            <p:sp>
              <p:nvSpPr>
                <p:cNvPr id="66915" name="AutoShape 1378"/>
                <p:cNvSpPr>
                  <a:spLocks noChangeArrowheads="1"/>
                </p:cNvSpPr>
                <p:nvPr/>
              </p:nvSpPr>
              <p:spPr bwMode="auto">
                <a:xfrm>
                  <a:off x="3112" y="1071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916" name="Text Box 1379"/>
                <p:cNvSpPr txBox="1">
                  <a:spLocks noChangeArrowheads="1"/>
                </p:cNvSpPr>
                <p:nvPr/>
              </p:nvSpPr>
              <p:spPr bwMode="auto">
                <a:xfrm>
                  <a:off x="3112" y="1108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88</a:t>
                  </a:r>
                </a:p>
              </p:txBody>
            </p:sp>
          </p:grpSp>
          <p:grpSp>
            <p:nvGrpSpPr>
              <p:cNvPr id="66917" name="Group 1380"/>
              <p:cNvGrpSpPr>
                <a:grpSpLocks/>
              </p:cNvGrpSpPr>
              <p:nvPr/>
            </p:nvGrpSpPr>
            <p:grpSpPr bwMode="auto">
              <a:xfrm>
                <a:off x="2882" y="1071"/>
                <a:ext cx="230" cy="213"/>
                <a:chOff x="2882" y="1071"/>
                <a:chExt cx="230" cy="213"/>
              </a:xfrm>
            </p:grpSpPr>
            <p:sp>
              <p:nvSpPr>
                <p:cNvPr id="66918" name="AutoShape 1381"/>
                <p:cNvSpPr>
                  <a:spLocks noChangeArrowheads="1"/>
                </p:cNvSpPr>
                <p:nvPr/>
              </p:nvSpPr>
              <p:spPr bwMode="auto">
                <a:xfrm>
                  <a:off x="2882" y="1071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919" name="Text Box 1382"/>
                <p:cNvSpPr txBox="1">
                  <a:spLocks noChangeArrowheads="1"/>
                </p:cNvSpPr>
                <p:nvPr/>
              </p:nvSpPr>
              <p:spPr bwMode="auto">
                <a:xfrm>
                  <a:off x="2882" y="1108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81</a:t>
                  </a:r>
                </a:p>
              </p:txBody>
            </p:sp>
          </p:grpSp>
          <p:grpSp>
            <p:nvGrpSpPr>
              <p:cNvPr id="66920" name="Group 1383"/>
              <p:cNvGrpSpPr>
                <a:grpSpLocks/>
              </p:cNvGrpSpPr>
              <p:nvPr/>
            </p:nvGrpSpPr>
            <p:grpSpPr bwMode="auto">
              <a:xfrm>
                <a:off x="2652" y="1071"/>
                <a:ext cx="230" cy="213"/>
                <a:chOff x="2652" y="1071"/>
                <a:chExt cx="230" cy="213"/>
              </a:xfrm>
            </p:grpSpPr>
            <p:sp>
              <p:nvSpPr>
                <p:cNvPr id="66921" name="AutoShape 1384"/>
                <p:cNvSpPr>
                  <a:spLocks noChangeArrowheads="1"/>
                </p:cNvSpPr>
                <p:nvPr/>
              </p:nvSpPr>
              <p:spPr bwMode="auto">
                <a:xfrm>
                  <a:off x="2652" y="1071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922" name="Text Box 1385"/>
                <p:cNvSpPr txBox="1">
                  <a:spLocks noChangeArrowheads="1"/>
                </p:cNvSpPr>
                <p:nvPr/>
              </p:nvSpPr>
              <p:spPr bwMode="auto">
                <a:xfrm>
                  <a:off x="2652" y="1108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6923" name="Group 1386"/>
              <p:cNvGrpSpPr>
                <a:grpSpLocks/>
              </p:cNvGrpSpPr>
              <p:nvPr/>
            </p:nvGrpSpPr>
            <p:grpSpPr bwMode="auto">
              <a:xfrm>
                <a:off x="2422" y="1071"/>
                <a:ext cx="230" cy="213"/>
                <a:chOff x="2422" y="1071"/>
                <a:chExt cx="230" cy="213"/>
              </a:xfrm>
            </p:grpSpPr>
            <p:sp>
              <p:nvSpPr>
                <p:cNvPr id="66924" name="AutoShape 1387"/>
                <p:cNvSpPr>
                  <a:spLocks noChangeArrowheads="1"/>
                </p:cNvSpPr>
                <p:nvPr/>
              </p:nvSpPr>
              <p:spPr bwMode="auto">
                <a:xfrm>
                  <a:off x="2422" y="1071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925" name="Text Box 1388"/>
                <p:cNvSpPr txBox="1">
                  <a:spLocks noChangeArrowheads="1"/>
                </p:cNvSpPr>
                <p:nvPr/>
              </p:nvSpPr>
              <p:spPr bwMode="auto">
                <a:xfrm>
                  <a:off x="2422" y="1108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6926" name="Group 1389"/>
              <p:cNvGrpSpPr>
                <a:grpSpLocks/>
              </p:cNvGrpSpPr>
              <p:nvPr/>
            </p:nvGrpSpPr>
            <p:grpSpPr bwMode="auto">
              <a:xfrm>
                <a:off x="2192" y="1071"/>
                <a:ext cx="230" cy="213"/>
                <a:chOff x="2192" y="1071"/>
                <a:chExt cx="230" cy="213"/>
              </a:xfrm>
            </p:grpSpPr>
            <p:sp>
              <p:nvSpPr>
                <p:cNvPr id="66927" name="AutoShape 1390"/>
                <p:cNvSpPr>
                  <a:spLocks noChangeArrowheads="1"/>
                </p:cNvSpPr>
                <p:nvPr/>
              </p:nvSpPr>
              <p:spPr bwMode="auto">
                <a:xfrm>
                  <a:off x="2192" y="1071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928" name="Text Box 1391"/>
                <p:cNvSpPr txBox="1">
                  <a:spLocks noChangeArrowheads="1"/>
                </p:cNvSpPr>
                <p:nvPr/>
              </p:nvSpPr>
              <p:spPr bwMode="auto">
                <a:xfrm>
                  <a:off x="2192" y="1108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64</a:t>
                  </a:r>
                </a:p>
              </p:txBody>
            </p:sp>
          </p:grpSp>
          <p:grpSp>
            <p:nvGrpSpPr>
              <p:cNvPr id="66929" name="Group 1392"/>
              <p:cNvGrpSpPr>
                <a:grpSpLocks/>
              </p:cNvGrpSpPr>
              <p:nvPr/>
            </p:nvGrpSpPr>
            <p:grpSpPr bwMode="auto">
              <a:xfrm>
                <a:off x="1962" y="1071"/>
                <a:ext cx="230" cy="213"/>
                <a:chOff x="1962" y="1071"/>
                <a:chExt cx="230" cy="213"/>
              </a:xfrm>
            </p:grpSpPr>
            <p:sp>
              <p:nvSpPr>
                <p:cNvPr id="66930" name="AutoShape 1393"/>
                <p:cNvSpPr>
                  <a:spLocks noChangeArrowheads="1"/>
                </p:cNvSpPr>
                <p:nvPr/>
              </p:nvSpPr>
              <p:spPr bwMode="auto">
                <a:xfrm>
                  <a:off x="1962" y="1071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931" name="Text Box 1394"/>
                <p:cNvSpPr txBox="1">
                  <a:spLocks noChangeArrowheads="1"/>
                </p:cNvSpPr>
                <p:nvPr/>
              </p:nvSpPr>
              <p:spPr bwMode="auto">
                <a:xfrm>
                  <a:off x="1962" y="1108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41</a:t>
                  </a:r>
                </a:p>
              </p:txBody>
            </p:sp>
          </p:grpSp>
          <p:grpSp>
            <p:nvGrpSpPr>
              <p:cNvPr id="66932" name="Group 1395"/>
              <p:cNvGrpSpPr>
                <a:grpSpLocks/>
              </p:cNvGrpSpPr>
              <p:nvPr/>
            </p:nvGrpSpPr>
            <p:grpSpPr bwMode="auto">
              <a:xfrm>
                <a:off x="1732" y="1071"/>
                <a:ext cx="230" cy="213"/>
                <a:chOff x="1732" y="1071"/>
                <a:chExt cx="230" cy="213"/>
              </a:xfrm>
            </p:grpSpPr>
            <p:sp>
              <p:nvSpPr>
                <p:cNvPr id="66933" name="AutoShape 1396"/>
                <p:cNvSpPr>
                  <a:spLocks noChangeArrowheads="1"/>
                </p:cNvSpPr>
                <p:nvPr/>
              </p:nvSpPr>
              <p:spPr bwMode="auto">
                <a:xfrm>
                  <a:off x="1732" y="1071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934" name="Text Box 1397"/>
                <p:cNvSpPr txBox="1">
                  <a:spLocks noChangeArrowheads="1"/>
                </p:cNvSpPr>
                <p:nvPr/>
              </p:nvSpPr>
              <p:spPr bwMode="auto">
                <a:xfrm>
                  <a:off x="1732" y="1108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53</a:t>
                  </a:r>
                </a:p>
              </p:txBody>
            </p:sp>
          </p:grpSp>
          <p:grpSp>
            <p:nvGrpSpPr>
              <p:cNvPr id="66935" name="Group 1398"/>
              <p:cNvGrpSpPr>
                <a:grpSpLocks/>
              </p:cNvGrpSpPr>
              <p:nvPr/>
            </p:nvGrpSpPr>
            <p:grpSpPr bwMode="auto">
              <a:xfrm>
                <a:off x="1502" y="1071"/>
                <a:ext cx="230" cy="213"/>
                <a:chOff x="1502" y="1071"/>
                <a:chExt cx="230" cy="213"/>
              </a:xfrm>
            </p:grpSpPr>
            <p:sp>
              <p:nvSpPr>
                <p:cNvPr id="66936" name="AutoShape 1399"/>
                <p:cNvSpPr>
                  <a:spLocks noChangeArrowheads="1"/>
                </p:cNvSpPr>
                <p:nvPr/>
              </p:nvSpPr>
              <p:spPr bwMode="auto">
                <a:xfrm>
                  <a:off x="1502" y="1071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937" name="Text Box 1400"/>
                <p:cNvSpPr txBox="1">
                  <a:spLocks noChangeArrowheads="1"/>
                </p:cNvSpPr>
                <p:nvPr/>
              </p:nvSpPr>
              <p:spPr bwMode="auto">
                <a:xfrm>
                  <a:off x="1502" y="1108"/>
                  <a:ext cx="23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70</a:t>
                  </a:r>
                </a:p>
              </p:txBody>
            </p:sp>
          </p:grpSp>
          <p:sp>
            <p:nvSpPr>
              <p:cNvPr id="66938" name="Line 1401"/>
              <p:cNvSpPr>
                <a:spLocks noChangeShapeType="1"/>
              </p:cNvSpPr>
              <p:nvPr/>
            </p:nvSpPr>
            <p:spPr bwMode="auto">
              <a:xfrm>
                <a:off x="1502" y="1071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39" name="Line 1402"/>
              <p:cNvSpPr>
                <a:spLocks noChangeShapeType="1"/>
              </p:cNvSpPr>
              <p:nvPr/>
            </p:nvSpPr>
            <p:spPr bwMode="auto">
              <a:xfrm>
                <a:off x="1502" y="3584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0" name="Line 1403"/>
              <p:cNvSpPr>
                <a:spLocks noChangeShapeType="1"/>
              </p:cNvSpPr>
              <p:nvPr/>
            </p:nvSpPr>
            <p:spPr bwMode="auto">
              <a:xfrm>
                <a:off x="1502" y="1071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1" name="Line 1404"/>
              <p:cNvSpPr>
                <a:spLocks noChangeShapeType="1"/>
              </p:cNvSpPr>
              <p:nvPr/>
            </p:nvSpPr>
            <p:spPr bwMode="auto">
              <a:xfrm>
                <a:off x="3802" y="1071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2" name="Line 1405"/>
              <p:cNvSpPr>
                <a:spLocks noChangeShapeType="1"/>
              </p:cNvSpPr>
              <p:nvPr/>
            </p:nvSpPr>
            <p:spPr bwMode="auto">
              <a:xfrm>
                <a:off x="1502" y="1284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3" name="Line 1406"/>
              <p:cNvSpPr>
                <a:spLocks noChangeShapeType="1"/>
              </p:cNvSpPr>
              <p:nvPr/>
            </p:nvSpPr>
            <p:spPr bwMode="auto">
              <a:xfrm>
                <a:off x="1732" y="1071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4" name="Line 1407"/>
              <p:cNvSpPr>
                <a:spLocks noChangeShapeType="1"/>
              </p:cNvSpPr>
              <p:nvPr/>
            </p:nvSpPr>
            <p:spPr bwMode="auto">
              <a:xfrm>
                <a:off x="1962" y="1071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5" name="Line 1408"/>
              <p:cNvSpPr>
                <a:spLocks noChangeShapeType="1"/>
              </p:cNvSpPr>
              <p:nvPr/>
            </p:nvSpPr>
            <p:spPr bwMode="auto">
              <a:xfrm>
                <a:off x="2192" y="1071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6" name="Line 1409"/>
              <p:cNvSpPr>
                <a:spLocks noChangeShapeType="1"/>
              </p:cNvSpPr>
              <p:nvPr/>
            </p:nvSpPr>
            <p:spPr bwMode="auto">
              <a:xfrm>
                <a:off x="2422" y="1071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7" name="Line 1410"/>
              <p:cNvSpPr>
                <a:spLocks noChangeShapeType="1"/>
              </p:cNvSpPr>
              <p:nvPr/>
            </p:nvSpPr>
            <p:spPr bwMode="auto">
              <a:xfrm>
                <a:off x="2652" y="1071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8" name="Line 1411"/>
              <p:cNvSpPr>
                <a:spLocks noChangeShapeType="1"/>
              </p:cNvSpPr>
              <p:nvPr/>
            </p:nvSpPr>
            <p:spPr bwMode="auto">
              <a:xfrm>
                <a:off x="2882" y="1071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9" name="Line 1412"/>
              <p:cNvSpPr>
                <a:spLocks noChangeShapeType="1"/>
              </p:cNvSpPr>
              <p:nvPr/>
            </p:nvSpPr>
            <p:spPr bwMode="auto">
              <a:xfrm>
                <a:off x="3112" y="1071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0" name="Line 1413"/>
              <p:cNvSpPr>
                <a:spLocks noChangeShapeType="1"/>
              </p:cNvSpPr>
              <p:nvPr/>
            </p:nvSpPr>
            <p:spPr bwMode="auto">
              <a:xfrm>
                <a:off x="3342" y="1071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1" name="Line 1414"/>
              <p:cNvSpPr>
                <a:spLocks noChangeShapeType="1"/>
              </p:cNvSpPr>
              <p:nvPr/>
            </p:nvSpPr>
            <p:spPr bwMode="auto">
              <a:xfrm>
                <a:off x="3572" y="1071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2" name="Line 1415"/>
              <p:cNvSpPr>
                <a:spLocks noChangeShapeType="1"/>
              </p:cNvSpPr>
              <p:nvPr/>
            </p:nvSpPr>
            <p:spPr bwMode="auto">
              <a:xfrm>
                <a:off x="1502" y="1514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3" name="Line 1416"/>
              <p:cNvSpPr>
                <a:spLocks noChangeShapeType="1"/>
              </p:cNvSpPr>
              <p:nvPr/>
            </p:nvSpPr>
            <p:spPr bwMode="auto">
              <a:xfrm>
                <a:off x="1502" y="1744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4" name="Line 1417"/>
              <p:cNvSpPr>
                <a:spLocks noChangeShapeType="1"/>
              </p:cNvSpPr>
              <p:nvPr/>
            </p:nvSpPr>
            <p:spPr bwMode="auto">
              <a:xfrm>
                <a:off x="1502" y="1974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5" name="Line 1418"/>
              <p:cNvSpPr>
                <a:spLocks noChangeShapeType="1"/>
              </p:cNvSpPr>
              <p:nvPr/>
            </p:nvSpPr>
            <p:spPr bwMode="auto">
              <a:xfrm>
                <a:off x="1502" y="2204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6" name="Line 1419"/>
              <p:cNvSpPr>
                <a:spLocks noChangeShapeType="1"/>
              </p:cNvSpPr>
              <p:nvPr/>
            </p:nvSpPr>
            <p:spPr bwMode="auto">
              <a:xfrm>
                <a:off x="1502" y="2434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7" name="Line 1420"/>
              <p:cNvSpPr>
                <a:spLocks noChangeShapeType="1"/>
              </p:cNvSpPr>
              <p:nvPr/>
            </p:nvSpPr>
            <p:spPr bwMode="auto">
              <a:xfrm>
                <a:off x="1502" y="2664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8" name="Line 1421"/>
              <p:cNvSpPr>
                <a:spLocks noChangeShapeType="1"/>
              </p:cNvSpPr>
              <p:nvPr/>
            </p:nvSpPr>
            <p:spPr bwMode="auto">
              <a:xfrm>
                <a:off x="1502" y="2894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9" name="Line 1422"/>
              <p:cNvSpPr>
                <a:spLocks noChangeShapeType="1"/>
              </p:cNvSpPr>
              <p:nvPr/>
            </p:nvSpPr>
            <p:spPr bwMode="auto">
              <a:xfrm>
                <a:off x="1502" y="3124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60" name="Line 1423"/>
              <p:cNvSpPr>
                <a:spLocks noChangeShapeType="1"/>
              </p:cNvSpPr>
              <p:nvPr/>
            </p:nvSpPr>
            <p:spPr bwMode="auto">
              <a:xfrm>
                <a:off x="1502" y="3354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961" name="Group 1424"/>
            <p:cNvGrpSpPr>
              <a:grpSpLocks/>
            </p:cNvGrpSpPr>
            <p:nvPr/>
          </p:nvGrpSpPr>
          <p:grpSpPr bwMode="auto">
            <a:xfrm>
              <a:off x="2122488" y="1457325"/>
              <a:ext cx="3652837" cy="3990975"/>
              <a:chOff x="1337" y="918"/>
              <a:chExt cx="2301" cy="2514"/>
            </a:xfrm>
          </p:grpSpPr>
          <p:grpSp>
            <p:nvGrpSpPr>
              <p:cNvPr id="66962" name="Group 1425"/>
              <p:cNvGrpSpPr>
                <a:grpSpLocks/>
              </p:cNvGrpSpPr>
              <p:nvPr/>
            </p:nvGrpSpPr>
            <p:grpSpPr bwMode="auto">
              <a:xfrm>
                <a:off x="3407" y="3201"/>
                <a:ext cx="230" cy="230"/>
                <a:chOff x="3407" y="3201"/>
                <a:chExt cx="230" cy="230"/>
              </a:xfrm>
            </p:grpSpPr>
            <p:sp>
              <p:nvSpPr>
                <p:cNvPr id="66963" name="AutoShape 1426"/>
                <p:cNvSpPr>
                  <a:spLocks noChangeArrowheads="1"/>
                </p:cNvSpPr>
                <p:nvPr/>
              </p:nvSpPr>
              <p:spPr bwMode="auto">
                <a:xfrm>
                  <a:off x="3407" y="320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964" name="Text Box 1427"/>
                <p:cNvSpPr txBox="1">
                  <a:spLocks noChangeArrowheads="1"/>
                </p:cNvSpPr>
                <p:nvPr/>
              </p:nvSpPr>
              <p:spPr bwMode="auto">
                <a:xfrm>
                  <a:off x="3407" y="324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72</a:t>
                  </a:r>
                </a:p>
              </p:txBody>
            </p:sp>
          </p:grpSp>
          <p:grpSp>
            <p:nvGrpSpPr>
              <p:cNvPr id="66965" name="Group 1428"/>
              <p:cNvGrpSpPr>
                <a:grpSpLocks/>
              </p:cNvGrpSpPr>
              <p:nvPr/>
            </p:nvGrpSpPr>
            <p:grpSpPr bwMode="auto">
              <a:xfrm>
                <a:off x="3178" y="3201"/>
                <a:ext cx="230" cy="230"/>
                <a:chOff x="3178" y="3201"/>
                <a:chExt cx="230" cy="230"/>
              </a:xfrm>
            </p:grpSpPr>
            <p:sp>
              <p:nvSpPr>
                <p:cNvPr id="66966" name="AutoShape 1429"/>
                <p:cNvSpPr>
                  <a:spLocks noChangeArrowheads="1"/>
                </p:cNvSpPr>
                <p:nvPr/>
              </p:nvSpPr>
              <p:spPr bwMode="auto">
                <a:xfrm>
                  <a:off x="3178" y="320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967" name="Text Box 1430"/>
                <p:cNvSpPr txBox="1">
                  <a:spLocks noChangeArrowheads="1"/>
                </p:cNvSpPr>
                <p:nvPr/>
              </p:nvSpPr>
              <p:spPr bwMode="auto">
                <a:xfrm>
                  <a:off x="3178" y="324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80</a:t>
                  </a:r>
                </a:p>
              </p:txBody>
            </p:sp>
          </p:grpSp>
          <p:grpSp>
            <p:nvGrpSpPr>
              <p:cNvPr id="66968" name="Group 1431"/>
              <p:cNvGrpSpPr>
                <a:grpSpLocks/>
              </p:cNvGrpSpPr>
              <p:nvPr/>
            </p:nvGrpSpPr>
            <p:grpSpPr bwMode="auto">
              <a:xfrm>
                <a:off x="2948" y="3201"/>
                <a:ext cx="230" cy="230"/>
                <a:chOff x="2948" y="3201"/>
                <a:chExt cx="230" cy="230"/>
              </a:xfrm>
            </p:grpSpPr>
            <p:sp>
              <p:nvSpPr>
                <p:cNvPr id="66969" name="AutoShape 1432"/>
                <p:cNvSpPr>
                  <a:spLocks noChangeArrowheads="1"/>
                </p:cNvSpPr>
                <p:nvPr/>
              </p:nvSpPr>
              <p:spPr bwMode="auto">
                <a:xfrm>
                  <a:off x="2948" y="320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970" name="Text Box 1433"/>
                <p:cNvSpPr txBox="1">
                  <a:spLocks noChangeArrowheads="1"/>
                </p:cNvSpPr>
                <p:nvPr/>
              </p:nvSpPr>
              <p:spPr bwMode="auto">
                <a:xfrm>
                  <a:off x="2948" y="324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6971" name="Group 1434"/>
              <p:cNvGrpSpPr>
                <a:grpSpLocks/>
              </p:cNvGrpSpPr>
              <p:nvPr/>
            </p:nvGrpSpPr>
            <p:grpSpPr bwMode="auto">
              <a:xfrm>
                <a:off x="2717" y="3201"/>
                <a:ext cx="230" cy="230"/>
                <a:chOff x="2717" y="3201"/>
                <a:chExt cx="230" cy="230"/>
              </a:xfrm>
            </p:grpSpPr>
            <p:sp>
              <p:nvSpPr>
                <p:cNvPr id="66972" name="AutoShape 1435"/>
                <p:cNvSpPr>
                  <a:spLocks noChangeArrowheads="1"/>
                </p:cNvSpPr>
                <p:nvPr/>
              </p:nvSpPr>
              <p:spPr bwMode="auto">
                <a:xfrm>
                  <a:off x="2717" y="320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973" name="Text Box 1436"/>
                <p:cNvSpPr txBox="1">
                  <a:spLocks noChangeArrowheads="1"/>
                </p:cNvSpPr>
                <p:nvPr/>
              </p:nvSpPr>
              <p:spPr bwMode="auto">
                <a:xfrm>
                  <a:off x="2717" y="324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92</a:t>
                  </a:r>
                </a:p>
              </p:txBody>
            </p:sp>
          </p:grpSp>
          <p:grpSp>
            <p:nvGrpSpPr>
              <p:cNvPr id="66974" name="Group 1437"/>
              <p:cNvGrpSpPr>
                <a:grpSpLocks/>
              </p:cNvGrpSpPr>
              <p:nvPr/>
            </p:nvGrpSpPr>
            <p:grpSpPr bwMode="auto">
              <a:xfrm>
                <a:off x="2487" y="3201"/>
                <a:ext cx="230" cy="230"/>
                <a:chOff x="2487" y="3201"/>
                <a:chExt cx="230" cy="230"/>
              </a:xfrm>
            </p:grpSpPr>
            <p:sp>
              <p:nvSpPr>
                <p:cNvPr id="66975" name="AutoShape 1438"/>
                <p:cNvSpPr>
                  <a:spLocks noChangeArrowheads="1"/>
                </p:cNvSpPr>
                <p:nvPr/>
              </p:nvSpPr>
              <p:spPr bwMode="auto">
                <a:xfrm>
                  <a:off x="2487" y="320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976" name="Text Box 1439"/>
                <p:cNvSpPr txBox="1">
                  <a:spLocks noChangeArrowheads="1"/>
                </p:cNvSpPr>
                <p:nvPr/>
              </p:nvSpPr>
              <p:spPr bwMode="auto">
                <a:xfrm>
                  <a:off x="2487" y="324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97</a:t>
                  </a:r>
                </a:p>
              </p:txBody>
            </p:sp>
          </p:grpSp>
          <p:grpSp>
            <p:nvGrpSpPr>
              <p:cNvPr id="66977" name="Group 1440"/>
              <p:cNvGrpSpPr>
                <a:grpSpLocks/>
              </p:cNvGrpSpPr>
              <p:nvPr/>
            </p:nvGrpSpPr>
            <p:grpSpPr bwMode="auto">
              <a:xfrm>
                <a:off x="2258" y="3201"/>
                <a:ext cx="230" cy="230"/>
                <a:chOff x="2258" y="3201"/>
                <a:chExt cx="230" cy="230"/>
              </a:xfrm>
            </p:grpSpPr>
            <p:sp>
              <p:nvSpPr>
                <p:cNvPr id="66978" name="AutoShape 1441"/>
                <p:cNvSpPr>
                  <a:spLocks noChangeArrowheads="1"/>
                </p:cNvSpPr>
                <p:nvPr/>
              </p:nvSpPr>
              <p:spPr bwMode="auto">
                <a:xfrm>
                  <a:off x="2258" y="320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979" name="Text Box 1442"/>
                <p:cNvSpPr txBox="1">
                  <a:spLocks noChangeArrowheads="1"/>
                </p:cNvSpPr>
                <p:nvPr/>
              </p:nvSpPr>
              <p:spPr bwMode="auto">
                <a:xfrm>
                  <a:off x="2258" y="324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94</a:t>
                  </a:r>
                </a:p>
              </p:txBody>
            </p:sp>
          </p:grpSp>
          <p:grpSp>
            <p:nvGrpSpPr>
              <p:cNvPr id="66980" name="Group 1443"/>
              <p:cNvGrpSpPr>
                <a:grpSpLocks/>
              </p:cNvGrpSpPr>
              <p:nvPr/>
            </p:nvGrpSpPr>
            <p:grpSpPr bwMode="auto">
              <a:xfrm>
                <a:off x="2028" y="3201"/>
                <a:ext cx="230" cy="230"/>
                <a:chOff x="2028" y="3201"/>
                <a:chExt cx="230" cy="230"/>
              </a:xfrm>
            </p:grpSpPr>
            <p:sp>
              <p:nvSpPr>
                <p:cNvPr id="66981" name="AutoShape 1444"/>
                <p:cNvSpPr>
                  <a:spLocks noChangeArrowheads="1"/>
                </p:cNvSpPr>
                <p:nvPr/>
              </p:nvSpPr>
              <p:spPr bwMode="auto">
                <a:xfrm>
                  <a:off x="2028" y="320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982" name="Text Box 1445"/>
                <p:cNvSpPr txBox="1">
                  <a:spLocks noChangeArrowheads="1"/>
                </p:cNvSpPr>
                <p:nvPr/>
              </p:nvSpPr>
              <p:spPr bwMode="auto">
                <a:xfrm>
                  <a:off x="2028" y="324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6983" name="Group 1446"/>
              <p:cNvGrpSpPr>
                <a:grpSpLocks/>
              </p:cNvGrpSpPr>
              <p:nvPr/>
            </p:nvGrpSpPr>
            <p:grpSpPr bwMode="auto">
              <a:xfrm>
                <a:off x="1797" y="3201"/>
                <a:ext cx="230" cy="230"/>
                <a:chOff x="1797" y="3201"/>
                <a:chExt cx="230" cy="230"/>
              </a:xfrm>
            </p:grpSpPr>
            <p:sp>
              <p:nvSpPr>
                <p:cNvPr id="66984" name="AutoShape 1447"/>
                <p:cNvSpPr>
                  <a:spLocks noChangeArrowheads="1"/>
                </p:cNvSpPr>
                <p:nvPr/>
              </p:nvSpPr>
              <p:spPr bwMode="auto">
                <a:xfrm>
                  <a:off x="1797" y="320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985" name="Text Box 1448"/>
                <p:cNvSpPr txBox="1">
                  <a:spLocks noChangeArrowheads="1"/>
                </p:cNvSpPr>
                <p:nvPr/>
              </p:nvSpPr>
              <p:spPr bwMode="auto">
                <a:xfrm>
                  <a:off x="1797" y="324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78</a:t>
                  </a:r>
                </a:p>
              </p:txBody>
            </p:sp>
          </p:grpSp>
          <p:grpSp>
            <p:nvGrpSpPr>
              <p:cNvPr id="66986" name="Group 1449"/>
              <p:cNvGrpSpPr>
                <a:grpSpLocks/>
              </p:cNvGrpSpPr>
              <p:nvPr/>
            </p:nvGrpSpPr>
            <p:grpSpPr bwMode="auto">
              <a:xfrm>
                <a:off x="1567" y="3201"/>
                <a:ext cx="230" cy="230"/>
                <a:chOff x="1567" y="3201"/>
                <a:chExt cx="230" cy="230"/>
              </a:xfrm>
            </p:grpSpPr>
            <p:sp>
              <p:nvSpPr>
                <p:cNvPr id="66987" name="AutoShape 1450"/>
                <p:cNvSpPr>
                  <a:spLocks noChangeArrowheads="1"/>
                </p:cNvSpPr>
                <p:nvPr/>
              </p:nvSpPr>
              <p:spPr bwMode="auto">
                <a:xfrm>
                  <a:off x="1567" y="320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988" name="Text Box 1451"/>
                <p:cNvSpPr txBox="1">
                  <a:spLocks noChangeArrowheads="1"/>
                </p:cNvSpPr>
                <p:nvPr/>
              </p:nvSpPr>
              <p:spPr bwMode="auto">
                <a:xfrm>
                  <a:off x="1567" y="324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75</a:t>
                  </a:r>
                </a:p>
              </p:txBody>
            </p:sp>
          </p:grpSp>
          <p:grpSp>
            <p:nvGrpSpPr>
              <p:cNvPr id="66989" name="Group 1452"/>
              <p:cNvGrpSpPr>
                <a:grpSpLocks/>
              </p:cNvGrpSpPr>
              <p:nvPr/>
            </p:nvGrpSpPr>
            <p:grpSpPr bwMode="auto">
              <a:xfrm>
                <a:off x="1337" y="3201"/>
                <a:ext cx="230" cy="230"/>
                <a:chOff x="1337" y="3201"/>
                <a:chExt cx="230" cy="230"/>
              </a:xfrm>
            </p:grpSpPr>
            <p:sp>
              <p:nvSpPr>
                <p:cNvPr id="66990" name="AutoShape 1453"/>
                <p:cNvSpPr>
                  <a:spLocks noChangeArrowheads="1"/>
                </p:cNvSpPr>
                <p:nvPr/>
              </p:nvSpPr>
              <p:spPr bwMode="auto">
                <a:xfrm>
                  <a:off x="1337" y="320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991" name="Text Box 1454"/>
                <p:cNvSpPr txBox="1">
                  <a:spLocks noChangeArrowheads="1"/>
                </p:cNvSpPr>
                <p:nvPr/>
              </p:nvSpPr>
              <p:spPr bwMode="auto">
                <a:xfrm>
                  <a:off x="1337" y="324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81</a:t>
                  </a:r>
                </a:p>
              </p:txBody>
            </p:sp>
          </p:grpSp>
          <p:grpSp>
            <p:nvGrpSpPr>
              <p:cNvPr id="66992" name="Group 1455"/>
              <p:cNvGrpSpPr>
                <a:grpSpLocks/>
              </p:cNvGrpSpPr>
              <p:nvPr/>
            </p:nvGrpSpPr>
            <p:grpSpPr bwMode="auto">
              <a:xfrm>
                <a:off x="3407" y="2971"/>
                <a:ext cx="230" cy="230"/>
                <a:chOff x="3407" y="2971"/>
                <a:chExt cx="230" cy="230"/>
              </a:xfrm>
            </p:grpSpPr>
            <p:sp>
              <p:nvSpPr>
                <p:cNvPr id="66993" name="AutoShape 1456"/>
                <p:cNvSpPr>
                  <a:spLocks noChangeArrowheads="1"/>
                </p:cNvSpPr>
                <p:nvPr/>
              </p:nvSpPr>
              <p:spPr bwMode="auto">
                <a:xfrm>
                  <a:off x="3407" y="297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994" name="Text Box 1457"/>
                <p:cNvSpPr txBox="1">
                  <a:spLocks noChangeArrowheads="1"/>
                </p:cNvSpPr>
                <p:nvPr/>
              </p:nvSpPr>
              <p:spPr bwMode="auto">
                <a:xfrm>
                  <a:off x="3407" y="301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72</a:t>
                  </a:r>
                </a:p>
              </p:txBody>
            </p:sp>
          </p:grpSp>
          <p:grpSp>
            <p:nvGrpSpPr>
              <p:cNvPr id="66995" name="Group 1458"/>
              <p:cNvGrpSpPr>
                <a:grpSpLocks/>
              </p:cNvGrpSpPr>
              <p:nvPr/>
            </p:nvGrpSpPr>
            <p:grpSpPr bwMode="auto">
              <a:xfrm>
                <a:off x="3178" y="2971"/>
                <a:ext cx="230" cy="230"/>
                <a:chOff x="3178" y="2971"/>
                <a:chExt cx="230" cy="230"/>
              </a:xfrm>
            </p:grpSpPr>
            <p:sp>
              <p:nvSpPr>
                <p:cNvPr id="66996" name="AutoShape 1459"/>
                <p:cNvSpPr>
                  <a:spLocks noChangeArrowheads="1"/>
                </p:cNvSpPr>
                <p:nvPr/>
              </p:nvSpPr>
              <p:spPr bwMode="auto">
                <a:xfrm>
                  <a:off x="3178" y="297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997" name="Text Box 1460"/>
                <p:cNvSpPr txBox="1">
                  <a:spLocks noChangeArrowheads="1"/>
                </p:cNvSpPr>
                <p:nvPr/>
              </p:nvSpPr>
              <p:spPr bwMode="auto">
                <a:xfrm>
                  <a:off x="3178" y="301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70</a:t>
                  </a:r>
                </a:p>
              </p:txBody>
            </p:sp>
          </p:grpSp>
          <p:grpSp>
            <p:nvGrpSpPr>
              <p:cNvPr id="66998" name="Group 1461"/>
              <p:cNvGrpSpPr>
                <a:grpSpLocks/>
              </p:cNvGrpSpPr>
              <p:nvPr/>
            </p:nvGrpSpPr>
            <p:grpSpPr bwMode="auto">
              <a:xfrm>
                <a:off x="2948" y="2971"/>
                <a:ext cx="230" cy="230"/>
                <a:chOff x="2948" y="2971"/>
                <a:chExt cx="230" cy="230"/>
              </a:xfrm>
            </p:grpSpPr>
            <p:sp>
              <p:nvSpPr>
                <p:cNvPr id="66999" name="AutoShape 1462"/>
                <p:cNvSpPr>
                  <a:spLocks noChangeArrowheads="1"/>
                </p:cNvSpPr>
                <p:nvPr/>
              </p:nvSpPr>
              <p:spPr bwMode="auto">
                <a:xfrm>
                  <a:off x="2948" y="297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00" name="Text Box 1463"/>
                <p:cNvSpPr txBox="1">
                  <a:spLocks noChangeArrowheads="1"/>
                </p:cNvSpPr>
                <p:nvPr/>
              </p:nvSpPr>
              <p:spPr bwMode="auto">
                <a:xfrm>
                  <a:off x="2948" y="301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74</a:t>
                  </a:r>
                </a:p>
              </p:txBody>
            </p:sp>
          </p:grpSp>
          <p:grpSp>
            <p:nvGrpSpPr>
              <p:cNvPr id="67001" name="Group 1464"/>
              <p:cNvGrpSpPr>
                <a:grpSpLocks/>
              </p:cNvGrpSpPr>
              <p:nvPr/>
            </p:nvGrpSpPr>
            <p:grpSpPr bwMode="auto">
              <a:xfrm>
                <a:off x="2717" y="2971"/>
                <a:ext cx="230" cy="230"/>
                <a:chOff x="2717" y="2971"/>
                <a:chExt cx="230" cy="230"/>
              </a:xfrm>
            </p:grpSpPr>
            <p:sp>
              <p:nvSpPr>
                <p:cNvPr id="67002" name="AutoShape 1465"/>
                <p:cNvSpPr>
                  <a:spLocks noChangeArrowheads="1"/>
                </p:cNvSpPr>
                <p:nvPr/>
              </p:nvSpPr>
              <p:spPr bwMode="auto">
                <a:xfrm>
                  <a:off x="2717" y="297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03" name="Text Box 1466"/>
                <p:cNvSpPr txBox="1">
                  <a:spLocks noChangeArrowheads="1"/>
                </p:cNvSpPr>
                <p:nvPr/>
              </p:nvSpPr>
              <p:spPr bwMode="auto">
                <a:xfrm>
                  <a:off x="2717" y="301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78</a:t>
                  </a:r>
                </a:p>
              </p:txBody>
            </p:sp>
          </p:grpSp>
          <p:grpSp>
            <p:nvGrpSpPr>
              <p:cNvPr id="67004" name="Group 1467"/>
              <p:cNvGrpSpPr>
                <a:grpSpLocks/>
              </p:cNvGrpSpPr>
              <p:nvPr/>
            </p:nvGrpSpPr>
            <p:grpSpPr bwMode="auto">
              <a:xfrm>
                <a:off x="2487" y="2971"/>
                <a:ext cx="230" cy="230"/>
                <a:chOff x="2487" y="2971"/>
                <a:chExt cx="230" cy="230"/>
              </a:xfrm>
            </p:grpSpPr>
            <p:sp>
              <p:nvSpPr>
                <p:cNvPr id="67005" name="AutoShape 1468"/>
                <p:cNvSpPr>
                  <a:spLocks noChangeArrowheads="1"/>
                </p:cNvSpPr>
                <p:nvPr/>
              </p:nvSpPr>
              <p:spPr bwMode="auto">
                <a:xfrm>
                  <a:off x="2487" y="297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06" name="Text Box 1469"/>
                <p:cNvSpPr txBox="1">
                  <a:spLocks noChangeArrowheads="1"/>
                </p:cNvSpPr>
                <p:nvPr/>
              </p:nvSpPr>
              <p:spPr bwMode="auto">
                <a:xfrm>
                  <a:off x="2487" y="301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7007" name="Group 1470"/>
              <p:cNvGrpSpPr>
                <a:grpSpLocks/>
              </p:cNvGrpSpPr>
              <p:nvPr/>
            </p:nvGrpSpPr>
            <p:grpSpPr bwMode="auto">
              <a:xfrm>
                <a:off x="2258" y="2971"/>
                <a:ext cx="230" cy="230"/>
                <a:chOff x="2258" y="2971"/>
                <a:chExt cx="230" cy="230"/>
              </a:xfrm>
            </p:grpSpPr>
            <p:sp>
              <p:nvSpPr>
                <p:cNvPr id="67008" name="AutoShape 1471"/>
                <p:cNvSpPr>
                  <a:spLocks noChangeArrowheads="1"/>
                </p:cNvSpPr>
                <p:nvPr/>
              </p:nvSpPr>
              <p:spPr bwMode="auto">
                <a:xfrm>
                  <a:off x="2258" y="297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09" name="Text Box 1472"/>
                <p:cNvSpPr txBox="1">
                  <a:spLocks noChangeArrowheads="1"/>
                </p:cNvSpPr>
                <p:nvPr/>
              </p:nvSpPr>
              <p:spPr bwMode="auto">
                <a:xfrm>
                  <a:off x="2258" y="301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93</a:t>
                  </a:r>
                </a:p>
              </p:txBody>
            </p:sp>
          </p:grpSp>
          <p:grpSp>
            <p:nvGrpSpPr>
              <p:cNvPr id="67010" name="Group 1473"/>
              <p:cNvGrpSpPr>
                <a:grpSpLocks/>
              </p:cNvGrpSpPr>
              <p:nvPr/>
            </p:nvGrpSpPr>
            <p:grpSpPr bwMode="auto">
              <a:xfrm>
                <a:off x="2028" y="2971"/>
                <a:ext cx="230" cy="230"/>
                <a:chOff x="2028" y="2971"/>
                <a:chExt cx="230" cy="230"/>
              </a:xfrm>
            </p:grpSpPr>
            <p:sp>
              <p:nvSpPr>
                <p:cNvPr id="67011" name="AutoShape 1474"/>
                <p:cNvSpPr>
                  <a:spLocks noChangeArrowheads="1"/>
                </p:cNvSpPr>
                <p:nvPr/>
              </p:nvSpPr>
              <p:spPr bwMode="auto">
                <a:xfrm>
                  <a:off x="2028" y="297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12" name="Text Box 1475"/>
                <p:cNvSpPr txBox="1">
                  <a:spLocks noChangeArrowheads="1"/>
                </p:cNvSpPr>
                <p:nvPr/>
              </p:nvSpPr>
              <p:spPr bwMode="auto">
                <a:xfrm>
                  <a:off x="2028" y="301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97</a:t>
                  </a:r>
                </a:p>
              </p:txBody>
            </p:sp>
          </p:grpSp>
          <p:grpSp>
            <p:nvGrpSpPr>
              <p:cNvPr id="67013" name="Group 1476"/>
              <p:cNvGrpSpPr>
                <a:grpSpLocks/>
              </p:cNvGrpSpPr>
              <p:nvPr/>
            </p:nvGrpSpPr>
            <p:grpSpPr bwMode="auto">
              <a:xfrm>
                <a:off x="1797" y="2971"/>
                <a:ext cx="230" cy="230"/>
                <a:chOff x="1797" y="2971"/>
                <a:chExt cx="230" cy="230"/>
              </a:xfrm>
            </p:grpSpPr>
            <p:sp>
              <p:nvSpPr>
                <p:cNvPr id="67014" name="AutoShape 1477"/>
                <p:cNvSpPr>
                  <a:spLocks noChangeArrowheads="1"/>
                </p:cNvSpPr>
                <p:nvPr/>
              </p:nvSpPr>
              <p:spPr bwMode="auto">
                <a:xfrm>
                  <a:off x="1797" y="297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15" name="Text Box 1478"/>
                <p:cNvSpPr txBox="1">
                  <a:spLocks noChangeArrowheads="1"/>
                </p:cNvSpPr>
                <p:nvPr/>
              </p:nvSpPr>
              <p:spPr bwMode="auto">
                <a:xfrm>
                  <a:off x="1797" y="301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88</a:t>
                  </a:r>
                </a:p>
              </p:txBody>
            </p:sp>
          </p:grpSp>
          <p:grpSp>
            <p:nvGrpSpPr>
              <p:cNvPr id="67016" name="Group 1479"/>
              <p:cNvGrpSpPr>
                <a:grpSpLocks/>
              </p:cNvGrpSpPr>
              <p:nvPr/>
            </p:nvGrpSpPr>
            <p:grpSpPr bwMode="auto">
              <a:xfrm>
                <a:off x="1567" y="2971"/>
                <a:ext cx="230" cy="230"/>
                <a:chOff x="1567" y="2971"/>
                <a:chExt cx="230" cy="230"/>
              </a:xfrm>
            </p:grpSpPr>
            <p:sp>
              <p:nvSpPr>
                <p:cNvPr id="67017" name="AutoShape 1480"/>
                <p:cNvSpPr>
                  <a:spLocks noChangeArrowheads="1"/>
                </p:cNvSpPr>
                <p:nvPr/>
              </p:nvSpPr>
              <p:spPr bwMode="auto">
                <a:xfrm>
                  <a:off x="1567" y="297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18" name="Text Box 1481"/>
                <p:cNvSpPr txBox="1">
                  <a:spLocks noChangeArrowheads="1"/>
                </p:cNvSpPr>
                <p:nvPr/>
              </p:nvSpPr>
              <p:spPr bwMode="auto">
                <a:xfrm>
                  <a:off x="1567" y="301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81</a:t>
                  </a:r>
                </a:p>
              </p:txBody>
            </p:sp>
          </p:grpSp>
          <p:grpSp>
            <p:nvGrpSpPr>
              <p:cNvPr id="67019" name="Group 1482"/>
              <p:cNvGrpSpPr>
                <a:grpSpLocks/>
              </p:cNvGrpSpPr>
              <p:nvPr/>
            </p:nvGrpSpPr>
            <p:grpSpPr bwMode="auto">
              <a:xfrm>
                <a:off x="1337" y="2971"/>
                <a:ext cx="230" cy="230"/>
                <a:chOff x="1337" y="2971"/>
                <a:chExt cx="230" cy="230"/>
              </a:xfrm>
            </p:grpSpPr>
            <p:sp>
              <p:nvSpPr>
                <p:cNvPr id="67020" name="AutoShape 1483"/>
                <p:cNvSpPr>
                  <a:spLocks noChangeArrowheads="1"/>
                </p:cNvSpPr>
                <p:nvPr/>
              </p:nvSpPr>
              <p:spPr bwMode="auto">
                <a:xfrm>
                  <a:off x="1337" y="297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21" name="Text Box 1484"/>
                <p:cNvSpPr txBox="1">
                  <a:spLocks noChangeArrowheads="1"/>
                </p:cNvSpPr>
                <p:nvPr/>
              </p:nvSpPr>
              <p:spPr bwMode="auto">
                <a:xfrm>
                  <a:off x="1337" y="301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7022" name="Group 1485"/>
              <p:cNvGrpSpPr>
                <a:grpSpLocks/>
              </p:cNvGrpSpPr>
              <p:nvPr/>
            </p:nvGrpSpPr>
            <p:grpSpPr bwMode="auto">
              <a:xfrm>
                <a:off x="3407" y="2741"/>
                <a:ext cx="230" cy="230"/>
                <a:chOff x="3407" y="2741"/>
                <a:chExt cx="230" cy="230"/>
              </a:xfrm>
            </p:grpSpPr>
            <p:sp>
              <p:nvSpPr>
                <p:cNvPr id="67023" name="AutoShape 1486"/>
                <p:cNvSpPr>
                  <a:spLocks noChangeArrowheads="1"/>
                </p:cNvSpPr>
                <p:nvPr/>
              </p:nvSpPr>
              <p:spPr bwMode="auto">
                <a:xfrm>
                  <a:off x="3407" y="274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24" name="Text Box 1487"/>
                <p:cNvSpPr txBox="1">
                  <a:spLocks noChangeArrowheads="1"/>
                </p:cNvSpPr>
                <p:nvPr/>
              </p:nvSpPr>
              <p:spPr bwMode="auto">
                <a:xfrm>
                  <a:off x="3407" y="278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71</a:t>
                  </a:r>
                </a:p>
              </p:txBody>
            </p:sp>
          </p:grpSp>
          <p:grpSp>
            <p:nvGrpSpPr>
              <p:cNvPr id="67025" name="Group 1488"/>
              <p:cNvGrpSpPr>
                <a:grpSpLocks/>
              </p:cNvGrpSpPr>
              <p:nvPr/>
            </p:nvGrpSpPr>
            <p:grpSpPr bwMode="auto">
              <a:xfrm>
                <a:off x="3178" y="2741"/>
                <a:ext cx="230" cy="230"/>
                <a:chOff x="3178" y="2741"/>
                <a:chExt cx="230" cy="230"/>
              </a:xfrm>
            </p:grpSpPr>
            <p:sp>
              <p:nvSpPr>
                <p:cNvPr id="67026" name="AutoShape 1489"/>
                <p:cNvSpPr>
                  <a:spLocks noChangeArrowheads="1"/>
                </p:cNvSpPr>
                <p:nvPr/>
              </p:nvSpPr>
              <p:spPr bwMode="auto">
                <a:xfrm>
                  <a:off x="3178" y="274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27" name="Text Box 1490"/>
                <p:cNvSpPr txBox="1">
                  <a:spLocks noChangeArrowheads="1"/>
                </p:cNvSpPr>
                <p:nvPr/>
              </p:nvSpPr>
              <p:spPr bwMode="auto">
                <a:xfrm>
                  <a:off x="3178" y="278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61</a:t>
                  </a:r>
                </a:p>
              </p:txBody>
            </p:sp>
          </p:grpSp>
          <p:grpSp>
            <p:nvGrpSpPr>
              <p:cNvPr id="67028" name="Group 1491"/>
              <p:cNvGrpSpPr>
                <a:grpSpLocks/>
              </p:cNvGrpSpPr>
              <p:nvPr/>
            </p:nvGrpSpPr>
            <p:grpSpPr bwMode="auto">
              <a:xfrm>
                <a:off x="2948" y="2741"/>
                <a:ext cx="230" cy="230"/>
                <a:chOff x="2948" y="2741"/>
                <a:chExt cx="230" cy="230"/>
              </a:xfrm>
            </p:grpSpPr>
            <p:sp>
              <p:nvSpPr>
                <p:cNvPr id="67029" name="AutoShape 1492"/>
                <p:cNvSpPr>
                  <a:spLocks noChangeArrowheads="1"/>
                </p:cNvSpPr>
                <p:nvPr/>
              </p:nvSpPr>
              <p:spPr bwMode="auto">
                <a:xfrm>
                  <a:off x="2948" y="274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30" name="Text Box 1493"/>
                <p:cNvSpPr txBox="1">
                  <a:spLocks noChangeArrowheads="1"/>
                </p:cNvSpPr>
                <p:nvPr/>
              </p:nvSpPr>
              <p:spPr bwMode="auto">
                <a:xfrm>
                  <a:off x="2948" y="278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67</a:t>
                  </a:r>
                </a:p>
              </p:txBody>
            </p:sp>
          </p:grpSp>
          <p:grpSp>
            <p:nvGrpSpPr>
              <p:cNvPr id="67031" name="Group 1494"/>
              <p:cNvGrpSpPr>
                <a:grpSpLocks/>
              </p:cNvGrpSpPr>
              <p:nvPr/>
            </p:nvGrpSpPr>
            <p:grpSpPr bwMode="auto">
              <a:xfrm>
                <a:off x="2717" y="2741"/>
                <a:ext cx="230" cy="230"/>
                <a:chOff x="2717" y="2741"/>
                <a:chExt cx="230" cy="230"/>
              </a:xfrm>
            </p:grpSpPr>
            <p:sp>
              <p:nvSpPr>
                <p:cNvPr id="67032" name="AutoShape 1495"/>
                <p:cNvSpPr>
                  <a:spLocks noChangeArrowheads="1"/>
                </p:cNvSpPr>
                <p:nvPr/>
              </p:nvSpPr>
              <p:spPr bwMode="auto">
                <a:xfrm>
                  <a:off x="2717" y="274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33" name="Text Box 1496"/>
                <p:cNvSpPr txBox="1">
                  <a:spLocks noChangeArrowheads="1"/>
                </p:cNvSpPr>
                <p:nvPr/>
              </p:nvSpPr>
              <p:spPr bwMode="auto">
                <a:xfrm>
                  <a:off x="2717" y="278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70</a:t>
                  </a:r>
                </a:p>
              </p:txBody>
            </p:sp>
          </p:grpSp>
          <p:grpSp>
            <p:nvGrpSpPr>
              <p:cNvPr id="67034" name="Group 1497"/>
              <p:cNvGrpSpPr>
                <a:grpSpLocks/>
              </p:cNvGrpSpPr>
              <p:nvPr/>
            </p:nvGrpSpPr>
            <p:grpSpPr bwMode="auto">
              <a:xfrm>
                <a:off x="2487" y="2741"/>
                <a:ext cx="230" cy="230"/>
                <a:chOff x="2487" y="2741"/>
                <a:chExt cx="230" cy="230"/>
              </a:xfrm>
            </p:grpSpPr>
            <p:sp>
              <p:nvSpPr>
                <p:cNvPr id="67035" name="AutoShape 1498"/>
                <p:cNvSpPr>
                  <a:spLocks noChangeArrowheads="1"/>
                </p:cNvSpPr>
                <p:nvPr/>
              </p:nvSpPr>
              <p:spPr bwMode="auto">
                <a:xfrm>
                  <a:off x="2487" y="274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36" name="Text Box 1499"/>
                <p:cNvSpPr txBox="1">
                  <a:spLocks noChangeArrowheads="1"/>
                </p:cNvSpPr>
                <p:nvPr/>
              </p:nvSpPr>
              <p:spPr bwMode="auto">
                <a:xfrm>
                  <a:off x="2487" y="278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76</a:t>
                  </a:r>
                </a:p>
              </p:txBody>
            </p:sp>
          </p:grpSp>
          <p:grpSp>
            <p:nvGrpSpPr>
              <p:cNvPr id="67037" name="Group 1500"/>
              <p:cNvGrpSpPr>
                <a:grpSpLocks/>
              </p:cNvGrpSpPr>
              <p:nvPr/>
            </p:nvGrpSpPr>
            <p:grpSpPr bwMode="auto">
              <a:xfrm>
                <a:off x="2258" y="2741"/>
                <a:ext cx="230" cy="230"/>
                <a:chOff x="2258" y="2741"/>
                <a:chExt cx="230" cy="230"/>
              </a:xfrm>
            </p:grpSpPr>
            <p:sp>
              <p:nvSpPr>
                <p:cNvPr id="67038" name="AutoShape 1501"/>
                <p:cNvSpPr>
                  <a:spLocks noChangeArrowheads="1"/>
                </p:cNvSpPr>
                <p:nvPr/>
              </p:nvSpPr>
              <p:spPr bwMode="auto">
                <a:xfrm>
                  <a:off x="2258" y="274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39" name="Text Box 1502"/>
                <p:cNvSpPr txBox="1">
                  <a:spLocks noChangeArrowheads="1"/>
                </p:cNvSpPr>
                <p:nvPr/>
              </p:nvSpPr>
              <p:spPr bwMode="auto">
                <a:xfrm>
                  <a:off x="2258" y="278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82</a:t>
                  </a:r>
                </a:p>
              </p:txBody>
            </p:sp>
          </p:grpSp>
          <p:grpSp>
            <p:nvGrpSpPr>
              <p:cNvPr id="67040" name="Group 1503"/>
              <p:cNvGrpSpPr>
                <a:grpSpLocks/>
              </p:cNvGrpSpPr>
              <p:nvPr/>
            </p:nvGrpSpPr>
            <p:grpSpPr bwMode="auto">
              <a:xfrm>
                <a:off x="2028" y="2741"/>
                <a:ext cx="230" cy="230"/>
                <a:chOff x="2028" y="2741"/>
                <a:chExt cx="230" cy="230"/>
              </a:xfrm>
            </p:grpSpPr>
            <p:sp>
              <p:nvSpPr>
                <p:cNvPr id="67041" name="AutoShape 1504"/>
                <p:cNvSpPr>
                  <a:spLocks noChangeArrowheads="1"/>
                </p:cNvSpPr>
                <p:nvPr/>
              </p:nvSpPr>
              <p:spPr bwMode="auto">
                <a:xfrm>
                  <a:off x="2028" y="274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42" name="Text Box 1505"/>
                <p:cNvSpPr txBox="1">
                  <a:spLocks noChangeArrowheads="1"/>
                </p:cNvSpPr>
                <p:nvPr/>
              </p:nvSpPr>
              <p:spPr bwMode="auto">
                <a:xfrm>
                  <a:off x="2028" y="278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90</a:t>
                  </a:r>
                </a:p>
              </p:txBody>
            </p:sp>
          </p:grpSp>
          <p:grpSp>
            <p:nvGrpSpPr>
              <p:cNvPr id="67043" name="Group 1506"/>
              <p:cNvGrpSpPr>
                <a:grpSpLocks/>
              </p:cNvGrpSpPr>
              <p:nvPr/>
            </p:nvGrpSpPr>
            <p:grpSpPr bwMode="auto">
              <a:xfrm>
                <a:off x="1797" y="2741"/>
                <a:ext cx="230" cy="230"/>
                <a:chOff x="1797" y="2741"/>
                <a:chExt cx="230" cy="230"/>
              </a:xfrm>
            </p:grpSpPr>
            <p:sp>
              <p:nvSpPr>
                <p:cNvPr id="67044" name="AutoShape 1507"/>
                <p:cNvSpPr>
                  <a:spLocks noChangeArrowheads="1"/>
                </p:cNvSpPr>
                <p:nvPr/>
              </p:nvSpPr>
              <p:spPr bwMode="auto">
                <a:xfrm>
                  <a:off x="1797" y="274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45" name="Text Box 1508"/>
                <p:cNvSpPr txBox="1">
                  <a:spLocks noChangeArrowheads="1"/>
                </p:cNvSpPr>
                <p:nvPr/>
              </p:nvSpPr>
              <p:spPr bwMode="auto">
                <a:xfrm>
                  <a:off x="1797" y="278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97</a:t>
                  </a:r>
                </a:p>
              </p:txBody>
            </p:sp>
          </p:grpSp>
          <p:grpSp>
            <p:nvGrpSpPr>
              <p:cNvPr id="67046" name="Group 1509"/>
              <p:cNvGrpSpPr>
                <a:grpSpLocks/>
              </p:cNvGrpSpPr>
              <p:nvPr/>
            </p:nvGrpSpPr>
            <p:grpSpPr bwMode="auto">
              <a:xfrm>
                <a:off x="1567" y="2741"/>
                <a:ext cx="230" cy="230"/>
                <a:chOff x="1567" y="2741"/>
                <a:chExt cx="230" cy="230"/>
              </a:xfrm>
            </p:grpSpPr>
            <p:sp>
              <p:nvSpPr>
                <p:cNvPr id="67047" name="AutoShape 1510"/>
                <p:cNvSpPr>
                  <a:spLocks noChangeArrowheads="1"/>
                </p:cNvSpPr>
                <p:nvPr/>
              </p:nvSpPr>
              <p:spPr bwMode="auto">
                <a:xfrm>
                  <a:off x="1567" y="274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48" name="Text Box 1511"/>
                <p:cNvSpPr txBox="1">
                  <a:spLocks noChangeArrowheads="1"/>
                </p:cNvSpPr>
                <p:nvPr/>
              </p:nvSpPr>
              <p:spPr bwMode="auto">
                <a:xfrm>
                  <a:off x="1567" y="278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93</a:t>
                  </a:r>
                </a:p>
              </p:txBody>
            </p:sp>
          </p:grpSp>
          <p:grpSp>
            <p:nvGrpSpPr>
              <p:cNvPr id="67049" name="Group 1512"/>
              <p:cNvGrpSpPr>
                <a:grpSpLocks/>
              </p:cNvGrpSpPr>
              <p:nvPr/>
            </p:nvGrpSpPr>
            <p:grpSpPr bwMode="auto">
              <a:xfrm>
                <a:off x="1337" y="2741"/>
                <a:ext cx="230" cy="230"/>
                <a:chOff x="1337" y="2741"/>
                <a:chExt cx="230" cy="230"/>
              </a:xfrm>
            </p:grpSpPr>
            <p:sp>
              <p:nvSpPr>
                <p:cNvPr id="67050" name="AutoShape 1513"/>
                <p:cNvSpPr>
                  <a:spLocks noChangeArrowheads="1"/>
                </p:cNvSpPr>
                <p:nvPr/>
              </p:nvSpPr>
              <p:spPr bwMode="auto">
                <a:xfrm>
                  <a:off x="1337" y="274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51" name="Text Box 1514"/>
                <p:cNvSpPr txBox="1">
                  <a:spLocks noChangeArrowheads="1"/>
                </p:cNvSpPr>
                <p:nvPr/>
              </p:nvSpPr>
              <p:spPr bwMode="auto">
                <a:xfrm>
                  <a:off x="1337" y="278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87</a:t>
                  </a:r>
                </a:p>
              </p:txBody>
            </p:sp>
          </p:grpSp>
          <p:grpSp>
            <p:nvGrpSpPr>
              <p:cNvPr id="67052" name="Group 1515"/>
              <p:cNvGrpSpPr>
                <a:grpSpLocks/>
              </p:cNvGrpSpPr>
              <p:nvPr/>
            </p:nvGrpSpPr>
            <p:grpSpPr bwMode="auto">
              <a:xfrm>
                <a:off x="3407" y="2511"/>
                <a:ext cx="230" cy="230"/>
                <a:chOff x="3407" y="2511"/>
                <a:chExt cx="230" cy="230"/>
              </a:xfrm>
            </p:grpSpPr>
            <p:sp>
              <p:nvSpPr>
                <p:cNvPr id="67053" name="AutoShape 1516"/>
                <p:cNvSpPr>
                  <a:spLocks noChangeArrowheads="1"/>
                </p:cNvSpPr>
                <p:nvPr/>
              </p:nvSpPr>
              <p:spPr bwMode="auto">
                <a:xfrm>
                  <a:off x="3407" y="251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54" name="Text Box 1517"/>
                <p:cNvSpPr txBox="1">
                  <a:spLocks noChangeArrowheads="1"/>
                </p:cNvSpPr>
                <p:nvPr/>
              </p:nvSpPr>
              <p:spPr bwMode="auto">
                <a:xfrm>
                  <a:off x="3407" y="255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72</a:t>
                  </a:r>
                </a:p>
              </p:txBody>
            </p:sp>
          </p:grpSp>
          <p:grpSp>
            <p:nvGrpSpPr>
              <p:cNvPr id="67055" name="Group 1518"/>
              <p:cNvGrpSpPr>
                <a:grpSpLocks/>
              </p:cNvGrpSpPr>
              <p:nvPr/>
            </p:nvGrpSpPr>
            <p:grpSpPr bwMode="auto">
              <a:xfrm>
                <a:off x="3178" y="2511"/>
                <a:ext cx="230" cy="230"/>
                <a:chOff x="3178" y="2511"/>
                <a:chExt cx="230" cy="230"/>
              </a:xfrm>
            </p:grpSpPr>
            <p:sp>
              <p:nvSpPr>
                <p:cNvPr id="67056" name="AutoShape 1519"/>
                <p:cNvSpPr>
                  <a:spLocks noChangeArrowheads="1"/>
                </p:cNvSpPr>
                <p:nvPr/>
              </p:nvSpPr>
              <p:spPr bwMode="auto">
                <a:xfrm>
                  <a:off x="3178" y="251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57" name="Text Box 1520"/>
                <p:cNvSpPr txBox="1">
                  <a:spLocks noChangeArrowheads="1"/>
                </p:cNvSpPr>
                <p:nvPr/>
              </p:nvSpPr>
              <p:spPr bwMode="auto">
                <a:xfrm>
                  <a:off x="3178" y="255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74</a:t>
                  </a:r>
                </a:p>
              </p:txBody>
            </p:sp>
          </p:grpSp>
          <p:grpSp>
            <p:nvGrpSpPr>
              <p:cNvPr id="67058" name="Group 1521"/>
              <p:cNvGrpSpPr>
                <a:grpSpLocks/>
              </p:cNvGrpSpPr>
              <p:nvPr/>
            </p:nvGrpSpPr>
            <p:grpSpPr bwMode="auto">
              <a:xfrm>
                <a:off x="2948" y="2511"/>
                <a:ext cx="230" cy="230"/>
                <a:chOff x="2948" y="2511"/>
                <a:chExt cx="230" cy="230"/>
              </a:xfrm>
            </p:grpSpPr>
            <p:sp>
              <p:nvSpPr>
                <p:cNvPr id="67059" name="AutoShape 1522"/>
                <p:cNvSpPr>
                  <a:spLocks noChangeArrowheads="1"/>
                </p:cNvSpPr>
                <p:nvPr/>
              </p:nvSpPr>
              <p:spPr bwMode="auto">
                <a:xfrm>
                  <a:off x="2948" y="251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60" name="Text Box 1523"/>
                <p:cNvSpPr txBox="1">
                  <a:spLocks noChangeArrowheads="1"/>
                </p:cNvSpPr>
                <p:nvPr/>
              </p:nvSpPr>
              <p:spPr bwMode="auto">
                <a:xfrm>
                  <a:off x="2948" y="255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7061" name="Group 1524"/>
              <p:cNvGrpSpPr>
                <a:grpSpLocks/>
              </p:cNvGrpSpPr>
              <p:nvPr/>
            </p:nvGrpSpPr>
            <p:grpSpPr bwMode="auto">
              <a:xfrm>
                <a:off x="2717" y="2511"/>
                <a:ext cx="230" cy="230"/>
                <a:chOff x="2717" y="2511"/>
                <a:chExt cx="230" cy="230"/>
              </a:xfrm>
            </p:grpSpPr>
            <p:sp>
              <p:nvSpPr>
                <p:cNvPr id="67062" name="AutoShape 1525"/>
                <p:cNvSpPr>
                  <a:spLocks noChangeArrowheads="1"/>
                </p:cNvSpPr>
                <p:nvPr/>
              </p:nvSpPr>
              <p:spPr bwMode="auto">
                <a:xfrm>
                  <a:off x="2717" y="251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63" name="Text Box 1526"/>
                <p:cNvSpPr txBox="1">
                  <a:spLocks noChangeArrowheads="1"/>
                </p:cNvSpPr>
                <p:nvPr/>
              </p:nvSpPr>
              <p:spPr bwMode="auto">
                <a:xfrm>
                  <a:off x="2717" y="255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77</a:t>
                  </a:r>
                </a:p>
              </p:txBody>
            </p:sp>
          </p:grpSp>
          <p:grpSp>
            <p:nvGrpSpPr>
              <p:cNvPr id="67064" name="Group 1527"/>
              <p:cNvGrpSpPr>
                <a:grpSpLocks/>
              </p:cNvGrpSpPr>
              <p:nvPr/>
            </p:nvGrpSpPr>
            <p:grpSpPr bwMode="auto">
              <a:xfrm>
                <a:off x="2487" y="2511"/>
                <a:ext cx="230" cy="230"/>
                <a:chOff x="2487" y="2511"/>
                <a:chExt cx="230" cy="230"/>
              </a:xfrm>
            </p:grpSpPr>
            <p:sp>
              <p:nvSpPr>
                <p:cNvPr id="67065" name="AutoShape 1528"/>
                <p:cNvSpPr>
                  <a:spLocks noChangeArrowheads="1"/>
                </p:cNvSpPr>
                <p:nvPr/>
              </p:nvSpPr>
              <p:spPr bwMode="auto">
                <a:xfrm>
                  <a:off x="2487" y="251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66" name="Text Box 1529"/>
                <p:cNvSpPr txBox="1">
                  <a:spLocks noChangeArrowheads="1"/>
                </p:cNvSpPr>
                <p:nvPr/>
              </p:nvSpPr>
              <p:spPr bwMode="auto">
                <a:xfrm>
                  <a:off x="2487" y="255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75</a:t>
                  </a:r>
                </a:p>
              </p:txBody>
            </p:sp>
          </p:grpSp>
          <p:grpSp>
            <p:nvGrpSpPr>
              <p:cNvPr id="67067" name="Group 1530"/>
              <p:cNvGrpSpPr>
                <a:grpSpLocks/>
              </p:cNvGrpSpPr>
              <p:nvPr/>
            </p:nvGrpSpPr>
            <p:grpSpPr bwMode="auto">
              <a:xfrm>
                <a:off x="2258" y="2511"/>
                <a:ext cx="230" cy="230"/>
                <a:chOff x="2258" y="2511"/>
                <a:chExt cx="230" cy="230"/>
              </a:xfrm>
            </p:grpSpPr>
            <p:sp>
              <p:nvSpPr>
                <p:cNvPr id="67068" name="AutoShape 1531"/>
                <p:cNvSpPr>
                  <a:spLocks noChangeArrowheads="1"/>
                </p:cNvSpPr>
                <p:nvPr/>
              </p:nvSpPr>
              <p:spPr bwMode="auto">
                <a:xfrm>
                  <a:off x="2258" y="251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69" name="Text Box 1532"/>
                <p:cNvSpPr txBox="1">
                  <a:spLocks noChangeArrowheads="1"/>
                </p:cNvSpPr>
                <p:nvPr/>
              </p:nvSpPr>
              <p:spPr bwMode="auto">
                <a:xfrm>
                  <a:off x="2258" y="255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7070" name="Group 1533"/>
              <p:cNvGrpSpPr>
                <a:grpSpLocks/>
              </p:cNvGrpSpPr>
              <p:nvPr/>
            </p:nvGrpSpPr>
            <p:grpSpPr bwMode="auto">
              <a:xfrm>
                <a:off x="2028" y="2511"/>
                <a:ext cx="230" cy="230"/>
                <a:chOff x="2028" y="2511"/>
                <a:chExt cx="230" cy="230"/>
              </a:xfrm>
            </p:grpSpPr>
            <p:sp>
              <p:nvSpPr>
                <p:cNvPr id="67071" name="AutoShape 1534"/>
                <p:cNvSpPr>
                  <a:spLocks noChangeArrowheads="1"/>
                </p:cNvSpPr>
                <p:nvPr/>
              </p:nvSpPr>
              <p:spPr bwMode="auto">
                <a:xfrm>
                  <a:off x="2028" y="251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72" name="Text Box 1535"/>
                <p:cNvSpPr txBox="1">
                  <a:spLocks noChangeArrowheads="1"/>
                </p:cNvSpPr>
                <p:nvPr/>
              </p:nvSpPr>
              <p:spPr bwMode="auto">
                <a:xfrm>
                  <a:off x="2028" y="255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7073" name="Group 1536"/>
              <p:cNvGrpSpPr>
                <a:grpSpLocks/>
              </p:cNvGrpSpPr>
              <p:nvPr/>
            </p:nvGrpSpPr>
            <p:grpSpPr bwMode="auto">
              <a:xfrm>
                <a:off x="1797" y="2511"/>
                <a:ext cx="230" cy="230"/>
                <a:chOff x="1797" y="2511"/>
                <a:chExt cx="230" cy="230"/>
              </a:xfrm>
            </p:grpSpPr>
            <p:sp>
              <p:nvSpPr>
                <p:cNvPr id="67074" name="AutoShape 1537"/>
                <p:cNvSpPr>
                  <a:spLocks noChangeArrowheads="1"/>
                </p:cNvSpPr>
                <p:nvPr/>
              </p:nvSpPr>
              <p:spPr bwMode="auto">
                <a:xfrm>
                  <a:off x="1797" y="251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75" name="Text Box 1538"/>
                <p:cNvSpPr txBox="1">
                  <a:spLocks noChangeArrowheads="1"/>
                </p:cNvSpPr>
                <p:nvPr/>
              </p:nvSpPr>
              <p:spPr bwMode="auto">
                <a:xfrm>
                  <a:off x="1797" y="255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89</a:t>
                  </a:r>
                </a:p>
              </p:txBody>
            </p:sp>
          </p:grpSp>
          <p:grpSp>
            <p:nvGrpSpPr>
              <p:cNvPr id="67076" name="Group 1539"/>
              <p:cNvGrpSpPr>
                <a:grpSpLocks/>
              </p:cNvGrpSpPr>
              <p:nvPr/>
            </p:nvGrpSpPr>
            <p:grpSpPr bwMode="auto">
              <a:xfrm>
                <a:off x="1567" y="2511"/>
                <a:ext cx="230" cy="230"/>
                <a:chOff x="1567" y="2511"/>
                <a:chExt cx="230" cy="230"/>
              </a:xfrm>
            </p:grpSpPr>
            <p:sp>
              <p:nvSpPr>
                <p:cNvPr id="67077" name="AutoShape 1540"/>
                <p:cNvSpPr>
                  <a:spLocks noChangeArrowheads="1"/>
                </p:cNvSpPr>
                <p:nvPr/>
              </p:nvSpPr>
              <p:spPr bwMode="auto">
                <a:xfrm>
                  <a:off x="1567" y="251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78" name="Text Box 1541"/>
                <p:cNvSpPr txBox="1">
                  <a:spLocks noChangeArrowheads="1"/>
                </p:cNvSpPr>
                <p:nvPr/>
              </p:nvSpPr>
              <p:spPr bwMode="auto">
                <a:xfrm>
                  <a:off x="1567" y="255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103</a:t>
                  </a:r>
                </a:p>
              </p:txBody>
            </p:sp>
          </p:grpSp>
          <p:grpSp>
            <p:nvGrpSpPr>
              <p:cNvPr id="67079" name="Group 1542"/>
              <p:cNvGrpSpPr>
                <a:grpSpLocks/>
              </p:cNvGrpSpPr>
              <p:nvPr/>
            </p:nvGrpSpPr>
            <p:grpSpPr bwMode="auto">
              <a:xfrm>
                <a:off x="1337" y="2511"/>
                <a:ext cx="230" cy="230"/>
                <a:chOff x="1337" y="2511"/>
                <a:chExt cx="230" cy="230"/>
              </a:xfrm>
            </p:grpSpPr>
            <p:sp>
              <p:nvSpPr>
                <p:cNvPr id="67080" name="AutoShape 1543"/>
                <p:cNvSpPr>
                  <a:spLocks noChangeArrowheads="1"/>
                </p:cNvSpPr>
                <p:nvPr/>
              </p:nvSpPr>
              <p:spPr bwMode="auto">
                <a:xfrm>
                  <a:off x="1337" y="251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81" name="Text Box 1544"/>
                <p:cNvSpPr txBox="1">
                  <a:spLocks noChangeArrowheads="1"/>
                </p:cNvSpPr>
                <p:nvPr/>
              </p:nvSpPr>
              <p:spPr bwMode="auto">
                <a:xfrm>
                  <a:off x="1337" y="255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96</a:t>
                  </a:r>
                </a:p>
              </p:txBody>
            </p:sp>
          </p:grpSp>
          <p:grpSp>
            <p:nvGrpSpPr>
              <p:cNvPr id="67082" name="Group 1545"/>
              <p:cNvGrpSpPr>
                <a:grpSpLocks/>
              </p:cNvGrpSpPr>
              <p:nvPr/>
            </p:nvGrpSpPr>
            <p:grpSpPr bwMode="auto">
              <a:xfrm>
                <a:off x="3407" y="2281"/>
                <a:ext cx="230" cy="230"/>
                <a:chOff x="3407" y="2281"/>
                <a:chExt cx="230" cy="230"/>
              </a:xfrm>
            </p:grpSpPr>
            <p:sp>
              <p:nvSpPr>
                <p:cNvPr id="67083" name="AutoShape 1546"/>
                <p:cNvSpPr>
                  <a:spLocks noChangeArrowheads="1"/>
                </p:cNvSpPr>
                <p:nvPr/>
              </p:nvSpPr>
              <p:spPr bwMode="auto">
                <a:xfrm>
                  <a:off x="3407" y="228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84" name="Text Box 1547"/>
                <p:cNvSpPr txBox="1">
                  <a:spLocks noChangeArrowheads="1"/>
                </p:cNvSpPr>
                <p:nvPr/>
              </p:nvSpPr>
              <p:spPr bwMode="auto">
                <a:xfrm>
                  <a:off x="3407" y="232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44</a:t>
                  </a:r>
                </a:p>
              </p:txBody>
            </p:sp>
          </p:grpSp>
          <p:grpSp>
            <p:nvGrpSpPr>
              <p:cNvPr id="67085" name="Group 1548"/>
              <p:cNvGrpSpPr>
                <a:grpSpLocks/>
              </p:cNvGrpSpPr>
              <p:nvPr/>
            </p:nvGrpSpPr>
            <p:grpSpPr bwMode="auto">
              <a:xfrm>
                <a:off x="3178" y="2281"/>
                <a:ext cx="230" cy="230"/>
                <a:chOff x="3178" y="2281"/>
                <a:chExt cx="230" cy="230"/>
              </a:xfrm>
            </p:grpSpPr>
            <p:sp>
              <p:nvSpPr>
                <p:cNvPr id="67086" name="AutoShape 1549"/>
                <p:cNvSpPr>
                  <a:spLocks noChangeArrowheads="1"/>
                </p:cNvSpPr>
                <p:nvPr/>
              </p:nvSpPr>
              <p:spPr bwMode="auto">
                <a:xfrm>
                  <a:off x="3178" y="228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87" name="Text Box 1550"/>
                <p:cNvSpPr txBox="1">
                  <a:spLocks noChangeArrowheads="1"/>
                </p:cNvSpPr>
                <p:nvPr/>
              </p:nvSpPr>
              <p:spPr bwMode="auto">
                <a:xfrm>
                  <a:off x="3178" y="232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59</a:t>
                  </a:r>
                </a:p>
              </p:txBody>
            </p:sp>
          </p:grpSp>
          <p:grpSp>
            <p:nvGrpSpPr>
              <p:cNvPr id="67088" name="Group 1551"/>
              <p:cNvGrpSpPr>
                <a:grpSpLocks/>
              </p:cNvGrpSpPr>
              <p:nvPr/>
            </p:nvGrpSpPr>
            <p:grpSpPr bwMode="auto">
              <a:xfrm>
                <a:off x="2948" y="2281"/>
                <a:ext cx="230" cy="230"/>
                <a:chOff x="2948" y="2281"/>
                <a:chExt cx="230" cy="230"/>
              </a:xfrm>
            </p:grpSpPr>
            <p:sp>
              <p:nvSpPr>
                <p:cNvPr id="67089" name="AutoShape 1552"/>
                <p:cNvSpPr>
                  <a:spLocks noChangeArrowheads="1"/>
                </p:cNvSpPr>
                <p:nvPr/>
              </p:nvSpPr>
              <p:spPr bwMode="auto">
                <a:xfrm>
                  <a:off x="2948" y="228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90" name="Text Box 1553"/>
                <p:cNvSpPr txBox="1">
                  <a:spLocks noChangeArrowheads="1"/>
                </p:cNvSpPr>
                <p:nvPr/>
              </p:nvSpPr>
              <p:spPr bwMode="auto">
                <a:xfrm>
                  <a:off x="2948" y="232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77</a:t>
                  </a:r>
                </a:p>
              </p:txBody>
            </p:sp>
          </p:grpSp>
          <p:grpSp>
            <p:nvGrpSpPr>
              <p:cNvPr id="67091" name="Group 1554"/>
              <p:cNvGrpSpPr>
                <a:grpSpLocks/>
              </p:cNvGrpSpPr>
              <p:nvPr/>
            </p:nvGrpSpPr>
            <p:grpSpPr bwMode="auto">
              <a:xfrm>
                <a:off x="2717" y="2281"/>
                <a:ext cx="230" cy="230"/>
                <a:chOff x="2717" y="2281"/>
                <a:chExt cx="230" cy="230"/>
              </a:xfrm>
            </p:grpSpPr>
            <p:sp>
              <p:nvSpPr>
                <p:cNvPr id="67092" name="AutoShape 1555"/>
                <p:cNvSpPr>
                  <a:spLocks noChangeArrowheads="1"/>
                </p:cNvSpPr>
                <p:nvPr/>
              </p:nvSpPr>
              <p:spPr bwMode="auto">
                <a:xfrm>
                  <a:off x="2717" y="228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93" name="Text Box 1556"/>
                <p:cNvSpPr txBox="1">
                  <a:spLocks noChangeArrowheads="1"/>
                </p:cNvSpPr>
                <p:nvPr/>
              </p:nvSpPr>
              <p:spPr bwMode="auto">
                <a:xfrm>
                  <a:off x="2717" y="232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87</a:t>
                  </a:r>
                </a:p>
              </p:txBody>
            </p:sp>
          </p:grpSp>
          <p:grpSp>
            <p:nvGrpSpPr>
              <p:cNvPr id="67094" name="Group 1557"/>
              <p:cNvGrpSpPr>
                <a:grpSpLocks/>
              </p:cNvGrpSpPr>
              <p:nvPr/>
            </p:nvGrpSpPr>
            <p:grpSpPr bwMode="auto">
              <a:xfrm>
                <a:off x="2487" y="2281"/>
                <a:ext cx="230" cy="230"/>
                <a:chOff x="2487" y="2281"/>
                <a:chExt cx="230" cy="230"/>
              </a:xfrm>
            </p:grpSpPr>
            <p:sp>
              <p:nvSpPr>
                <p:cNvPr id="67095" name="AutoShape 1558"/>
                <p:cNvSpPr>
                  <a:spLocks noChangeArrowheads="1"/>
                </p:cNvSpPr>
                <p:nvPr/>
              </p:nvSpPr>
              <p:spPr bwMode="auto">
                <a:xfrm>
                  <a:off x="2487" y="228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96" name="Text Box 1559"/>
                <p:cNvSpPr txBox="1">
                  <a:spLocks noChangeArrowheads="1"/>
                </p:cNvSpPr>
                <p:nvPr/>
              </p:nvSpPr>
              <p:spPr bwMode="auto">
                <a:xfrm>
                  <a:off x="2487" y="232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7097" name="Group 1560"/>
              <p:cNvGrpSpPr>
                <a:grpSpLocks/>
              </p:cNvGrpSpPr>
              <p:nvPr/>
            </p:nvGrpSpPr>
            <p:grpSpPr bwMode="auto">
              <a:xfrm>
                <a:off x="2258" y="2281"/>
                <a:ext cx="230" cy="230"/>
                <a:chOff x="2258" y="2281"/>
                <a:chExt cx="230" cy="230"/>
              </a:xfrm>
            </p:grpSpPr>
            <p:sp>
              <p:nvSpPr>
                <p:cNvPr id="67098" name="AutoShape 1561"/>
                <p:cNvSpPr>
                  <a:spLocks noChangeArrowheads="1"/>
                </p:cNvSpPr>
                <p:nvPr/>
              </p:nvSpPr>
              <p:spPr bwMode="auto">
                <a:xfrm>
                  <a:off x="2258" y="228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99" name="Text Box 1562"/>
                <p:cNvSpPr txBox="1">
                  <a:spLocks noChangeArrowheads="1"/>
                </p:cNvSpPr>
                <p:nvPr/>
              </p:nvSpPr>
              <p:spPr bwMode="auto">
                <a:xfrm>
                  <a:off x="2258" y="232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7100" name="Group 1563"/>
              <p:cNvGrpSpPr>
                <a:grpSpLocks/>
              </p:cNvGrpSpPr>
              <p:nvPr/>
            </p:nvGrpSpPr>
            <p:grpSpPr bwMode="auto">
              <a:xfrm>
                <a:off x="2028" y="2281"/>
                <a:ext cx="230" cy="230"/>
                <a:chOff x="2028" y="2281"/>
                <a:chExt cx="230" cy="230"/>
              </a:xfrm>
            </p:grpSpPr>
            <p:sp>
              <p:nvSpPr>
                <p:cNvPr id="67101" name="AutoShape 1564"/>
                <p:cNvSpPr>
                  <a:spLocks noChangeArrowheads="1"/>
                </p:cNvSpPr>
                <p:nvPr/>
              </p:nvSpPr>
              <p:spPr bwMode="auto">
                <a:xfrm>
                  <a:off x="2028" y="228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02" name="Text Box 1565"/>
                <p:cNvSpPr txBox="1">
                  <a:spLocks noChangeArrowheads="1"/>
                </p:cNvSpPr>
                <p:nvPr/>
              </p:nvSpPr>
              <p:spPr bwMode="auto">
                <a:xfrm>
                  <a:off x="2028" y="232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88</a:t>
                  </a:r>
                </a:p>
              </p:txBody>
            </p:sp>
          </p:grpSp>
          <p:grpSp>
            <p:nvGrpSpPr>
              <p:cNvPr id="67103" name="Group 1566"/>
              <p:cNvGrpSpPr>
                <a:grpSpLocks/>
              </p:cNvGrpSpPr>
              <p:nvPr/>
            </p:nvGrpSpPr>
            <p:grpSpPr bwMode="auto">
              <a:xfrm>
                <a:off x="1797" y="2281"/>
                <a:ext cx="230" cy="230"/>
                <a:chOff x="1797" y="2281"/>
                <a:chExt cx="230" cy="230"/>
              </a:xfrm>
            </p:grpSpPr>
            <p:sp>
              <p:nvSpPr>
                <p:cNvPr id="67104" name="AutoShape 1567"/>
                <p:cNvSpPr>
                  <a:spLocks noChangeArrowheads="1"/>
                </p:cNvSpPr>
                <p:nvPr/>
              </p:nvSpPr>
              <p:spPr bwMode="auto">
                <a:xfrm>
                  <a:off x="1797" y="228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05" name="Text Box 1568"/>
                <p:cNvSpPr txBox="1">
                  <a:spLocks noChangeArrowheads="1"/>
                </p:cNvSpPr>
                <p:nvPr/>
              </p:nvSpPr>
              <p:spPr bwMode="auto">
                <a:xfrm>
                  <a:off x="1797" y="232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97</a:t>
                  </a:r>
                </a:p>
              </p:txBody>
            </p:sp>
          </p:grpSp>
          <p:grpSp>
            <p:nvGrpSpPr>
              <p:cNvPr id="67106" name="Group 1569"/>
              <p:cNvGrpSpPr>
                <a:grpSpLocks/>
              </p:cNvGrpSpPr>
              <p:nvPr/>
            </p:nvGrpSpPr>
            <p:grpSpPr bwMode="auto">
              <a:xfrm>
                <a:off x="1567" y="2281"/>
                <a:ext cx="230" cy="230"/>
                <a:chOff x="1567" y="2281"/>
                <a:chExt cx="230" cy="230"/>
              </a:xfrm>
            </p:grpSpPr>
            <p:sp>
              <p:nvSpPr>
                <p:cNvPr id="67107" name="AutoShape 1570"/>
                <p:cNvSpPr>
                  <a:spLocks noChangeArrowheads="1"/>
                </p:cNvSpPr>
                <p:nvPr/>
              </p:nvSpPr>
              <p:spPr bwMode="auto">
                <a:xfrm>
                  <a:off x="1567" y="228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08" name="Text Box 1571"/>
                <p:cNvSpPr txBox="1">
                  <a:spLocks noChangeArrowheads="1"/>
                </p:cNvSpPr>
                <p:nvPr/>
              </p:nvSpPr>
              <p:spPr bwMode="auto">
                <a:xfrm>
                  <a:off x="1567" y="232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110</a:t>
                  </a:r>
                </a:p>
              </p:txBody>
            </p:sp>
          </p:grpSp>
          <p:grpSp>
            <p:nvGrpSpPr>
              <p:cNvPr id="67109" name="Group 1572"/>
              <p:cNvGrpSpPr>
                <a:grpSpLocks/>
              </p:cNvGrpSpPr>
              <p:nvPr/>
            </p:nvGrpSpPr>
            <p:grpSpPr bwMode="auto">
              <a:xfrm>
                <a:off x="1337" y="2281"/>
                <a:ext cx="230" cy="230"/>
                <a:chOff x="1337" y="2281"/>
                <a:chExt cx="230" cy="230"/>
              </a:xfrm>
            </p:grpSpPr>
            <p:sp>
              <p:nvSpPr>
                <p:cNvPr id="67110" name="AutoShape 1573"/>
                <p:cNvSpPr>
                  <a:spLocks noChangeArrowheads="1"/>
                </p:cNvSpPr>
                <p:nvPr/>
              </p:nvSpPr>
              <p:spPr bwMode="auto">
                <a:xfrm>
                  <a:off x="1337" y="228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11" name="Text Box 1574"/>
                <p:cNvSpPr txBox="1">
                  <a:spLocks noChangeArrowheads="1"/>
                </p:cNvSpPr>
                <p:nvPr/>
              </p:nvSpPr>
              <p:spPr bwMode="auto">
                <a:xfrm>
                  <a:off x="1337" y="232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105</a:t>
                  </a:r>
                </a:p>
              </p:txBody>
            </p:sp>
          </p:grpSp>
          <p:grpSp>
            <p:nvGrpSpPr>
              <p:cNvPr id="67112" name="Group 1575"/>
              <p:cNvGrpSpPr>
                <a:grpSpLocks/>
              </p:cNvGrpSpPr>
              <p:nvPr/>
            </p:nvGrpSpPr>
            <p:grpSpPr bwMode="auto">
              <a:xfrm>
                <a:off x="3407" y="2051"/>
                <a:ext cx="230" cy="230"/>
                <a:chOff x="3407" y="2051"/>
                <a:chExt cx="230" cy="230"/>
              </a:xfrm>
            </p:grpSpPr>
            <p:sp>
              <p:nvSpPr>
                <p:cNvPr id="67113" name="AutoShape 1576"/>
                <p:cNvSpPr>
                  <a:spLocks noChangeArrowheads="1"/>
                </p:cNvSpPr>
                <p:nvPr/>
              </p:nvSpPr>
              <p:spPr bwMode="auto">
                <a:xfrm>
                  <a:off x="3407" y="205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14" name="Text Box 1577"/>
                <p:cNvSpPr txBox="1">
                  <a:spLocks noChangeArrowheads="1"/>
                </p:cNvSpPr>
                <p:nvPr/>
              </p:nvSpPr>
              <p:spPr bwMode="auto">
                <a:xfrm>
                  <a:off x="3407" y="209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56</a:t>
                  </a:r>
                </a:p>
              </p:txBody>
            </p:sp>
          </p:grpSp>
          <p:grpSp>
            <p:nvGrpSpPr>
              <p:cNvPr id="67115" name="Group 1578"/>
              <p:cNvGrpSpPr>
                <a:grpSpLocks/>
              </p:cNvGrpSpPr>
              <p:nvPr/>
            </p:nvGrpSpPr>
            <p:grpSpPr bwMode="auto">
              <a:xfrm>
                <a:off x="3178" y="2051"/>
                <a:ext cx="230" cy="230"/>
                <a:chOff x="3178" y="2051"/>
                <a:chExt cx="230" cy="230"/>
              </a:xfrm>
            </p:grpSpPr>
            <p:sp>
              <p:nvSpPr>
                <p:cNvPr id="67116" name="AutoShape 1579"/>
                <p:cNvSpPr>
                  <a:spLocks noChangeArrowheads="1"/>
                </p:cNvSpPr>
                <p:nvPr/>
              </p:nvSpPr>
              <p:spPr bwMode="auto">
                <a:xfrm>
                  <a:off x="3178" y="205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17" name="Text Box 1580"/>
                <p:cNvSpPr txBox="1">
                  <a:spLocks noChangeArrowheads="1"/>
                </p:cNvSpPr>
                <p:nvPr/>
              </p:nvSpPr>
              <p:spPr bwMode="auto">
                <a:xfrm>
                  <a:off x="3178" y="209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39</a:t>
                  </a:r>
                </a:p>
              </p:txBody>
            </p:sp>
          </p:grpSp>
          <p:grpSp>
            <p:nvGrpSpPr>
              <p:cNvPr id="67118" name="Group 1581"/>
              <p:cNvGrpSpPr>
                <a:grpSpLocks/>
              </p:cNvGrpSpPr>
              <p:nvPr/>
            </p:nvGrpSpPr>
            <p:grpSpPr bwMode="auto">
              <a:xfrm>
                <a:off x="2948" y="2051"/>
                <a:ext cx="230" cy="230"/>
                <a:chOff x="2948" y="2051"/>
                <a:chExt cx="230" cy="230"/>
              </a:xfrm>
            </p:grpSpPr>
            <p:sp>
              <p:nvSpPr>
                <p:cNvPr id="67119" name="AutoShape 1582"/>
                <p:cNvSpPr>
                  <a:spLocks noChangeArrowheads="1"/>
                </p:cNvSpPr>
                <p:nvPr/>
              </p:nvSpPr>
              <p:spPr bwMode="auto">
                <a:xfrm>
                  <a:off x="2948" y="205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20" name="Text Box 1583"/>
                <p:cNvSpPr txBox="1">
                  <a:spLocks noChangeArrowheads="1"/>
                </p:cNvSpPr>
                <p:nvPr/>
              </p:nvSpPr>
              <p:spPr bwMode="auto">
                <a:xfrm>
                  <a:off x="2948" y="209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51</a:t>
                  </a:r>
                </a:p>
              </p:txBody>
            </p:sp>
          </p:grpSp>
          <p:grpSp>
            <p:nvGrpSpPr>
              <p:cNvPr id="67121" name="Group 1584"/>
              <p:cNvGrpSpPr>
                <a:grpSpLocks/>
              </p:cNvGrpSpPr>
              <p:nvPr/>
            </p:nvGrpSpPr>
            <p:grpSpPr bwMode="auto">
              <a:xfrm>
                <a:off x="2717" y="2051"/>
                <a:ext cx="230" cy="230"/>
                <a:chOff x="2717" y="2051"/>
                <a:chExt cx="230" cy="230"/>
              </a:xfrm>
            </p:grpSpPr>
            <p:sp>
              <p:nvSpPr>
                <p:cNvPr id="67122" name="AutoShape 1585"/>
                <p:cNvSpPr>
                  <a:spLocks noChangeArrowheads="1"/>
                </p:cNvSpPr>
                <p:nvPr/>
              </p:nvSpPr>
              <p:spPr bwMode="auto">
                <a:xfrm>
                  <a:off x="2717" y="205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23" name="Text Box 1586"/>
                <p:cNvSpPr txBox="1">
                  <a:spLocks noChangeArrowheads="1"/>
                </p:cNvSpPr>
                <p:nvPr/>
              </p:nvSpPr>
              <p:spPr bwMode="auto">
                <a:xfrm>
                  <a:off x="2717" y="209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83</a:t>
                  </a:r>
                </a:p>
              </p:txBody>
            </p:sp>
          </p:grpSp>
          <p:grpSp>
            <p:nvGrpSpPr>
              <p:cNvPr id="67124" name="Group 1587"/>
              <p:cNvGrpSpPr>
                <a:grpSpLocks/>
              </p:cNvGrpSpPr>
              <p:nvPr/>
            </p:nvGrpSpPr>
            <p:grpSpPr bwMode="auto">
              <a:xfrm>
                <a:off x="2487" y="2051"/>
                <a:ext cx="230" cy="230"/>
                <a:chOff x="2487" y="2051"/>
                <a:chExt cx="230" cy="230"/>
              </a:xfrm>
            </p:grpSpPr>
            <p:sp>
              <p:nvSpPr>
                <p:cNvPr id="67125" name="AutoShape 1588"/>
                <p:cNvSpPr>
                  <a:spLocks noChangeArrowheads="1"/>
                </p:cNvSpPr>
                <p:nvPr/>
              </p:nvSpPr>
              <p:spPr bwMode="auto">
                <a:xfrm>
                  <a:off x="2487" y="205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26" name="Text Box 1589"/>
                <p:cNvSpPr txBox="1">
                  <a:spLocks noChangeArrowheads="1"/>
                </p:cNvSpPr>
                <p:nvPr/>
              </p:nvSpPr>
              <p:spPr bwMode="auto">
                <a:xfrm>
                  <a:off x="2487" y="209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91</a:t>
                  </a:r>
                </a:p>
              </p:txBody>
            </p:sp>
          </p:grpSp>
          <p:grpSp>
            <p:nvGrpSpPr>
              <p:cNvPr id="67127" name="Group 1590"/>
              <p:cNvGrpSpPr>
                <a:grpSpLocks/>
              </p:cNvGrpSpPr>
              <p:nvPr/>
            </p:nvGrpSpPr>
            <p:grpSpPr bwMode="auto">
              <a:xfrm>
                <a:off x="2258" y="2051"/>
                <a:ext cx="230" cy="230"/>
                <a:chOff x="2258" y="2051"/>
                <a:chExt cx="230" cy="230"/>
              </a:xfrm>
            </p:grpSpPr>
            <p:sp>
              <p:nvSpPr>
                <p:cNvPr id="67128" name="AutoShape 1591"/>
                <p:cNvSpPr>
                  <a:spLocks noChangeArrowheads="1"/>
                </p:cNvSpPr>
                <p:nvPr/>
              </p:nvSpPr>
              <p:spPr bwMode="auto">
                <a:xfrm>
                  <a:off x="2258" y="205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29" name="Text Box 1592"/>
                <p:cNvSpPr txBox="1">
                  <a:spLocks noChangeArrowheads="1"/>
                </p:cNvSpPr>
                <p:nvPr/>
              </p:nvSpPr>
              <p:spPr bwMode="auto">
                <a:xfrm>
                  <a:off x="2258" y="209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95</a:t>
                  </a:r>
                </a:p>
              </p:txBody>
            </p:sp>
          </p:grpSp>
          <p:grpSp>
            <p:nvGrpSpPr>
              <p:cNvPr id="67130" name="Group 1593"/>
              <p:cNvGrpSpPr>
                <a:grpSpLocks/>
              </p:cNvGrpSpPr>
              <p:nvPr/>
            </p:nvGrpSpPr>
            <p:grpSpPr bwMode="auto">
              <a:xfrm>
                <a:off x="2028" y="2051"/>
                <a:ext cx="230" cy="230"/>
                <a:chOff x="2028" y="2051"/>
                <a:chExt cx="230" cy="230"/>
              </a:xfrm>
            </p:grpSpPr>
            <p:sp>
              <p:nvSpPr>
                <p:cNvPr id="67131" name="AutoShape 1594"/>
                <p:cNvSpPr>
                  <a:spLocks noChangeArrowheads="1"/>
                </p:cNvSpPr>
                <p:nvPr/>
              </p:nvSpPr>
              <p:spPr bwMode="auto">
                <a:xfrm>
                  <a:off x="2028" y="205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32" name="Text Box 1595"/>
                <p:cNvSpPr txBox="1">
                  <a:spLocks noChangeArrowheads="1"/>
                </p:cNvSpPr>
                <p:nvPr/>
              </p:nvSpPr>
              <p:spPr bwMode="auto">
                <a:xfrm>
                  <a:off x="2028" y="209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101</a:t>
                  </a:r>
                </a:p>
              </p:txBody>
            </p:sp>
          </p:grpSp>
          <p:grpSp>
            <p:nvGrpSpPr>
              <p:cNvPr id="67133" name="Group 1596"/>
              <p:cNvGrpSpPr>
                <a:grpSpLocks/>
              </p:cNvGrpSpPr>
              <p:nvPr/>
            </p:nvGrpSpPr>
            <p:grpSpPr bwMode="auto">
              <a:xfrm>
                <a:off x="1797" y="2051"/>
                <a:ext cx="230" cy="230"/>
                <a:chOff x="1797" y="2051"/>
                <a:chExt cx="230" cy="230"/>
              </a:xfrm>
            </p:grpSpPr>
            <p:sp>
              <p:nvSpPr>
                <p:cNvPr id="67134" name="AutoShape 1597"/>
                <p:cNvSpPr>
                  <a:spLocks noChangeArrowheads="1"/>
                </p:cNvSpPr>
                <p:nvPr/>
              </p:nvSpPr>
              <p:spPr bwMode="auto">
                <a:xfrm>
                  <a:off x="1797" y="205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35" name="Text Box 1598"/>
                <p:cNvSpPr txBox="1">
                  <a:spLocks noChangeArrowheads="1"/>
                </p:cNvSpPr>
                <p:nvPr/>
              </p:nvSpPr>
              <p:spPr bwMode="auto">
                <a:xfrm>
                  <a:off x="1797" y="209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100</a:t>
                  </a:r>
                </a:p>
              </p:txBody>
            </p:sp>
          </p:grpSp>
          <p:grpSp>
            <p:nvGrpSpPr>
              <p:cNvPr id="67136" name="Group 1599"/>
              <p:cNvGrpSpPr>
                <a:grpSpLocks/>
              </p:cNvGrpSpPr>
              <p:nvPr/>
            </p:nvGrpSpPr>
            <p:grpSpPr bwMode="auto">
              <a:xfrm>
                <a:off x="1567" y="2051"/>
                <a:ext cx="230" cy="230"/>
                <a:chOff x="1567" y="2051"/>
                <a:chExt cx="230" cy="230"/>
              </a:xfrm>
            </p:grpSpPr>
            <p:sp>
              <p:nvSpPr>
                <p:cNvPr id="67137" name="AutoShape 1600"/>
                <p:cNvSpPr>
                  <a:spLocks noChangeArrowheads="1"/>
                </p:cNvSpPr>
                <p:nvPr/>
              </p:nvSpPr>
              <p:spPr bwMode="auto">
                <a:xfrm>
                  <a:off x="1567" y="205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38" name="Text Box 1601"/>
                <p:cNvSpPr txBox="1">
                  <a:spLocks noChangeArrowheads="1"/>
                </p:cNvSpPr>
                <p:nvPr/>
              </p:nvSpPr>
              <p:spPr bwMode="auto">
                <a:xfrm>
                  <a:off x="1567" y="209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104</a:t>
                  </a:r>
                </a:p>
              </p:txBody>
            </p:sp>
          </p:grpSp>
          <p:grpSp>
            <p:nvGrpSpPr>
              <p:cNvPr id="67139" name="Group 1602"/>
              <p:cNvGrpSpPr>
                <a:grpSpLocks/>
              </p:cNvGrpSpPr>
              <p:nvPr/>
            </p:nvGrpSpPr>
            <p:grpSpPr bwMode="auto">
              <a:xfrm>
                <a:off x="1337" y="2051"/>
                <a:ext cx="230" cy="230"/>
                <a:chOff x="1337" y="2051"/>
                <a:chExt cx="230" cy="230"/>
              </a:xfrm>
            </p:grpSpPr>
            <p:sp>
              <p:nvSpPr>
                <p:cNvPr id="67140" name="AutoShape 1603"/>
                <p:cNvSpPr>
                  <a:spLocks noChangeArrowheads="1"/>
                </p:cNvSpPr>
                <p:nvPr/>
              </p:nvSpPr>
              <p:spPr bwMode="auto">
                <a:xfrm>
                  <a:off x="1337" y="205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41" name="Text Box 1604"/>
                <p:cNvSpPr txBox="1">
                  <a:spLocks noChangeArrowheads="1"/>
                </p:cNvSpPr>
                <p:nvPr/>
              </p:nvSpPr>
              <p:spPr bwMode="auto">
                <a:xfrm>
                  <a:off x="1337" y="209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104</a:t>
                  </a:r>
                </a:p>
              </p:txBody>
            </p:sp>
          </p:grpSp>
          <p:grpSp>
            <p:nvGrpSpPr>
              <p:cNvPr id="67142" name="Group 1605"/>
              <p:cNvGrpSpPr>
                <a:grpSpLocks/>
              </p:cNvGrpSpPr>
              <p:nvPr/>
            </p:nvGrpSpPr>
            <p:grpSpPr bwMode="auto">
              <a:xfrm>
                <a:off x="3407" y="1821"/>
                <a:ext cx="230" cy="230"/>
                <a:chOff x="3407" y="1821"/>
                <a:chExt cx="230" cy="230"/>
              </a:xfrm>
            </p:grpSpPr>
            <p:sp>
              <p:nvSpPr>
                <p:cNvPr id="67143" name="AutoShape 1606"/>
                <p:cNvSpPr>
                  <a:spLocks noChangeArrowheads="1"/>
                </p:cNvSpPr>
                <p:nvPr/>
              </p:nvSpPr>
              <p:spPr bwMode="auto">
                <a:xfrm>
                  <a:off x="3407" y="182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44" name="Text Box 1607"/>
                <p:cNvSpPr txBox="1">
                  <a:spLocks noChangeArrowheads="1"/>
                </p:cNvSpPr>
                <p:nvPr/>
              </p:nvSpPr>
              <p:spPr bwMode="auto">
                <a:xfrm>
                  <a:off x="3407" y="186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75</a:t>
                  </a:r>
                </a:p>
              </p:txBody>
            </p:sp>
          </p:grpSp>
          <p:grpSp>
            <p:nvGrpSpPr>
              <p:cNvPr id="67145" name="Group 1608"/>
              <p:cNvGrpSpPr>
                <a:grpSpLocks/>
              </p:cNvGrpSpPr>
              <p:nvPr/>
            </p:nvGrpSpPr>
            <p:grpSpPr bwMode="auto">
              <a:xfrm>
                <a:off x="3178" y="1821"/>
                <a:ext cx="230" cy="230"/>
                <a:chOff x="3178" y="1821"/>
                <a:chExt cx="230" cy="230"/>
              </a:xfrm>
            </p:grpSpPr>
            <p:sp>
              <p:nvSpPr>
                <p:cNvPr id="67146" name="AutoShape 1609"/>
                <p:cNvSpPr>
                  <a:spLocks noChangeArrowheads="1"/>
                </p:cNvSpPr>
                <p:nvPr/>
              </p:nvSpPr>
              <p:spPr bwMode="auto">
                <a:xfrm>
                  <a:off x="3178" y="182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47" name="Text Box 1610"/>
                <p:cNvSpPr txBox="1">
                  <a:spLocks noChangeArrowheads="1"/>
                </p:cNvSpPr>
                <p:nvPr/>
              </p:nvSpPr>
              <p:spPr bwMode="auto">
                <a:xfrm>
                  <a:off x="3178" y="186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58</a:t>
                  </a:r>
                </a:p>
              </p:txBody>
            </p:sp>
          </p:grpSp>
          <p:grpSp>
            <p:nvGrpSpPr>
              <p:cNvPr id="67148" name="Group 1611"/>
              <p:cNvGrpSpPr>
                <a:grpSpLocks/>
              </p:cNvGrpSpPr>
              <p:nvPr/>
            </p:nvGrpSpPr>
            <p:grpSpPr bwMode="auto">
              <a:xfrm>
                <a:off x="2948" y="1821"/>
                <a:ext cx="230" cy="230"/>
                <a:chOff x="2948" y="1821"/>
                <a:chExt cx="230" cy="230"/>
              </a:xfrm>
            </p:grpSpPr>
            <p:sp>
              <p:nvSpPr>
                <p:cNvPr id="67149" name="AutoShape 1612"/>
                <p:cNvSpPr>
                  <a:spLocks noChangeArrowheads="1"/>
                </p:cNvSpPr>
                <p:nvPr/>
              </p:nvSpPr>
              <p:spPr bwMode="auto">
                <a:xfrm>
                  <a:off x="2948" y="182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50" name="Text Box 1613"/>
                <p:cNvSpPr txBox="1">
                  <a:spLocks noChangeArrowheads="1"/>
                </p:cNvSpPr>
                <p:nvPr/>
              </p:nvSpPr>
              <p:spPr bwMode="auto">
                <a:xfrm>
                  <a:off x="2948" y="186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43</a:t>
                  </a:r>
                </a:p>
              </p:txBody>
            </p:sp>
          </p:grpSp>
          <p:grpSp>
            <p:nvGrpSpPr>
              <p:cNvPr id="67151" name="Group 1614"/>
              <p:cNvGrpSpPr>
                <a:grpSpLocks/>
              </p:cNvGrpSpPr>
              <p:nvPr/>
            </p:nvGrpSpPr>
            <p:grpSpPr bwMode="auto">
              <a:xfrm>
                <a:off x="2717" y="1821"/>
                <a:ext cx="230" cy="230"/>
                <a:chOff x="2717" y="1821"/>
                <a:chExt cx="230" cy="230"/>
              </a:xfrm>
            </p:grpSpPr>
            <p:sp>
              <p:nvSpPr>
                <p:cNvPr id="67152" name="AutoShape 1615"/>
                <p:cNvSpPr>
                  <a:spLocks noChangeArrowheads="1"/>
                </p:cNvSpPr>
                <p:nvPr/>
              </p:nvSpPr>
              <p:spPr bwMode="auto">
                <a:xfrm>
                  <a:off x="2717" y="182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53" name="Text Box 1616"/>
                <p:cNvSpPr txBox="1">
                  <a:spLocks noChangeArrowheads="1"/>
                </p:cNvSpPr>
                <p:nvPr/>
              </p:nvSpPr>
              <p:spPr bwMode="auto">
                <a:xfrm>
                  <a:off x="2717" y="186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56</a:t>
                  </a:r>
                </a:p>
              </p:txBody>
            </p:sp>
          </p:grpSp>
          <p:grpSp>
            <p:nvGrpSpPr>
              <p:cNvPr id="67154" name="Group 1617"/>
              <p:cNvGrpSpPr>
                <a:grpSpLocks/>
              </p:cNvGrpSpPr>
              <p:nvPr/>
            </p:nvGrpSpPr>
            <p:grpSpPr bwMode="auto">
              <a:xfrm>
                <a:off x="2487" y="1821"/>
                <a:ext cx="230" cy="230"/>
                <a:chOff x="2487" y="1821"/>
                <a:chExt cx="230" cy="230"/>
              </a:xfrm>
            </p:grpSpPr>
            <p:sp>
              <p:nvSpPr>
                <p:cNvPr id="67155" name="AutoShape 1618"/>
                <p:cNvSpPr>
                  <a:spLocks noChangeArrowheads="1"/>
                </p:cNvSpPr>
                <p:nvPr/>
              </p:nvSpPr>
              <p:spPr bwMode="auto">
                <a:xfrm>
                  <a:off x="2487" y="182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56" name="Text Box 1619"/>
                <p:cNvSpPr txBox="1">
                  <a:spLocks noChangeArrowheads="1"/>
                </p:cNvSpPr>
                <p:nvPr/>
              </p:nvSpPr>
              <p:spPr bwMode="auto">
                <a:xfrm>
                  <a:off x="2487" y="186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7157" name="Group 1620"/>
              <p:cNvGrpSpPr>
                <a:grpSpLocks/>
              </p:cNvGrpSpPr>
              <p:nvPr/>
            </p:nvGrpSpPr>
            <p:grpSpPr bwMode="auto">
              <a:xfrm>
                <a:off x="2258" y="1821"/>
                <a:ext cx="230" cy="230"/>
                <a:chOff x="2258" y="1821"/>
                <a:chExt cx="230" cy="230"/>
              </a:xfrm>
            </p:grpSpPr>
            <p:sp>
              <p:nvSpPr>
                <p:cNvPr id="67158" name="AutoShape 1621"/>
                <p:cNvSpPr>
                  <a:spLocks noChangeArrowheads="1"/>
                </p:cNvSpPr>
                <p:nvPr/>
              </p:nvSpPr>
              <p:spPr bwMode="auto">
                <a:xfrm>
                  <a:off x="2258" y="182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59" name="Text Box 1622"/>
                <p:cNvSpPr txBox="1">
                  <a:spLocks noChangeArrowheads="1"/>
                </p:cNvSpPr>
                <p:nvPr/>
              </p:nvSpPr>
              <p:spPr bwMode="auto">
                <a:xfrm>
                  <a:off x="2258" y="186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106</a:t>
                  </a:r>
                </a:p>
              </p:txBody>
            </p:sp>
          </p:grpSp>
          <p:grpSp>
            <p:nvGrpSpPr>
              <p:cNvPr id="67160" name="Group 1623"/>
              <p:cNvGrpSpPr>
                <a:grpSpLocks/>
              </p:cNvGrpSpPr>
              <p:nvPr/>
            </p:nvGrpSpPr>
            <p:grpSpPr bwMode="auto">
              <a:xfrm>
                <a:off x="2028" y="1821"/>
                <a:ext cx="230" cy="230"/>
                <a:chOff x="2028" y="1821"/>
                <a:chExt cx="230" cy="230"/>
              </a:xfrm>
            </p:grpSpPr>
            <p:sp>
              <p:nvSpPr>
                <p:cNvPr id="67161" name="AutoShape 1624"/>
                <p:cNvSpPr>
                  <a:spLocks noChangeArrowheads="1"/>
                </p:cNvSpPr>
                <p:nvPr/>
              </p:nvSpPr>
              <p:spPr bwMode="auto">
                <a:xfrm>
                  <a:off x="2028" y="182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62" name="Text Box 1625"/>
                <p:cNvSpPr txBox="1">
                  <a:spLocks noChangeArrowheads="1"/>
                </p:cNvSpPr>
                <p:nvPr/>
              </p:nvSpPr>
              <p:spPr bwMode="auto">
                <a:xfrm>
                  <a:off x="2028" y="186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106</a:t>
                  </a:r>
                </a:p>
              </p:txBody>
            </p:sp>
          </p:grpSp>
          <p:grpSp>
            <p:nvGrpSpPr>
              <p:cNvPr id="67163" name="Group 1626"/>
              <p:cNvGrpSpPr>
                <a:grpSpLocks/>
              </p:cNvGrpSpPr>
              <p:nvPr/>
            </p:nvGrpSpPr>
            <p:grpSpPr bwMode="auto">
              <a:xfrm>
                <a:off x="1797" y="1821"/>
                <a:ext cx="230" cy="230"/>
                <a:chOff x="1797" y="1821"/>
                <a:chExt cx="230" cy="230"/>
              </a:xfrm>
            </p:grpSpPr>
            <p:sp>
              <p:nvSpPr>
                <p:cNvPr id="67164" name="AutoShape 1627"/>
                <p:cNvSpPr>
                  <a:spLocks noChangeArrowheads="1"/>
                </p:cNvSpPr>
                <p:nvPr/>
              </p:nvSpPr>
              <p:spPr bwMode="auto">
                <a:xfrm>
                  <a:off x="1797" y="182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65" name="Text Box 1628"/>
                <p:cNvSpPr txBox="1">
                  <a:spLocks noChangeArrowheads="1"/>
                </p:cNvSpPr>
                <p:nvPr/>
              </p:nvSpPr>
              <p:spPr bwMode="auto">
                <a:xfrm>
                  <a:off x="1797" y="186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93</a:t>
                  </a:r>
                </a:p>
              </p:txBody>
            </p:sp>
          </p:grpSp>
          <p:grpSp>
            <p:nvGrpSpPr>
              <p:cNvPr id="67166" name="Group 1629"/>
              <p:cNvGrpSpPr>
                <a:grpSpLocks/>
              </p:cNvGrpSpPr>
              <p:nvPr/>
            </p:nvGrpSpPr>
            <p:grpSpPr bwMode="auto">
              <a:xfrm>
                <a:off x="1567" y="1821"/>
                <a:ext cx="230" cy="230"/>
                <a:chOff x="1567" y="1821"/>
                <a:chExt cx="230" cy="230"/>
              </a:xfrm>
            </p:grpSpPr>
            <p:sp>
              <p:nvSpPr>
                <p:cNvPr id="67167" name="AutoShape 1630"/>
                <p:cNvSpPr>
                  <a:spLocks noChangeArrowheads="1"/>
                </p:cNvSpPr>
                <p:nvPr/>
              </p:nvSpPr>
              <p:spPr bwMode="auto">
                <a:xfrm>
                  <a:off x="1567" y="182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68" name="Text Box 1631"/>
                <p:cNvSpPr txBox="1">
                  <a:spLocks noChangeArrowheads="1"/>
                </p:cNvSpPr>
                <p:nvPr/>
              </p:nvSpPr>
              <p:spPr bwMode="auto">
                <a:xfrm>
                  <a:off x="1567" y="186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86</a:t>
                  </a:r>
                </a:p>
              </p:txBody>
            </p:sp>
          </p:grpSp>
          <p:grpSp>
            <p:nvGrpSpPr>
              <p:cNvPr id="67169" name="Group 1632"/>
              <p:cNvGrpSpPr>
                <a:grpSpLocks/>
              </p:cNvGrpSpPr>
              <p:nvPr/>
            </p:nvGrpSpPr>
            <p:grpSpPr bwMode="auto">
              <a:xfrm>
                <a:off x="1337" y="1821"/>
                <a:ext cx="230" cy="230"/>
                <a:chOff x="1337" y="1821"/>
                <a:chExt cx="230" cy="230"/>
              </a:xfrm>
            </p:grpSpPr>
            <p:sp>
              <p:nvSpPr>
                <p:cNvPr id="67170" name="AutoShape 1633"/>
                <p:cNvSpPr>
                  <a:spLocks noChangeArrowheads="1"/>
                </p:cNvSpPr>
                <p:nvPr/>
              </p:nvSpPr>
              <p:spPr bwMode="auto">
                <a:xfrm>
                  <a:off x="1337" y="182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71" name="Text Box 1634"/>
                <p:cNvSpPr txBox="1">
                  <a:spLocks noChangeArrowheads="1"/>
                </p:cNvSpPr>
                <p:nvPr/>
              </p:nvSpPr>
              <p:spPr bwMode="auto">
                <a:xfrm>
                  <a:off x="1337" y="186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93</a:t>
                  </a:r>
                </a:p>
              </p:txBody>
            </p:sp>
          </p:grpSp>
          <p:grpSp>
            <p:nvGrpSpPr>
              <p:cNvPr id="67172" name="Group 1635"/>
              <p:cNvGrpSpPr>
                <a:grpSpLocks/>
              </p:cNvGrpSpPr>
              <p:nvPr/>
            </p:nvGrpSpPr>
            <p:grpSpPr bwMode="auto">
              <a:xfrm>
                <a:off x="3407" y="1591"/>
                <a:ext cx="230" cy="230"/>
                <a:chOff x="3407" y="1591"/>
                <a:chExt cx="230" cy="230"/>
              </a:xfrm>
            </p:grpSpPr>
            <p:sp>
              <p:nvSpPr>
                <p:cNvPr id="67173" name="AutoShape 1636"/>
                <p:cNvSpPr>
                  <a:spLocks noChangeArrowheads="1"/>
                </p:cNvSpPr>
                <p:nvPr/>
              </p:nvSpPr>
              <p:spPr bwMode="auto">
                <a:xfrm>
                  <a:off x="3407" y="159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74" name="Text Box 1637"/>
                <p:cNvSpPr txBox="1">
                  <a:spLocks noChangeArrowheads="1"/>
                </p:cNvSpPr>
                <p:nvPr/>
              </p:nvSpPr>
              <p:spPr bwMode="auto">
                <a:xfrm>
                  <a:off x="3407" y="163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78</a:t>
                  </a:r>
                </a:p>
              </p:txBody>
            </p:sp>
          </p:grpSp>
          <p:grpSp>
            <p:nvGrpSpPr>
              <p:cNvPr id="67175" name="Group 1638"/>
              <p:cNvGrpSpPr>
                <a:grpSpLocks/>
              </p:cNvGrpSpPr>
              <p:nvPr/>
            </p:nvGrpSpPr>
            <p:grpSpPr bwMode="auto">
              <a:xfrm>
                <a:off x="3178" y="1591"/>
                <a:ext cx="230" cy="230"/>
                <a:chOff x="3178" y="1591"/>
                <a:chExt cx="230" cy="230"/>
              </a:xfrm>
            </p:grpSpPr>
            <p:sp>
              <p:nvSpPr>
                <p:cNvPr id="67176" name="AutoShape 1639"/>
                <p:cNvSpPr>
                  <a:spLocks noChangeArrowheads="1"/>
                </p:cNvSpPr>
                <p:nvPr/>
              </p:nvSpPr>
              <p:spPr bwMode="auto">
                <a:xfrm>
                  <a:off x="3178" y="159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77" name="Text Box 1640"/>
                <p:cNvSpPr txBox="1">
                  <a:spLocks noChangeArrowheads="1"/>
                </p:cNvSpPr>
                <p:nvPr/>
              </p:nvSpPr>
              <p:spPr bwMode="auto">
                <a:xfrm>
                  <a:off x="3178" y="163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7178" name="Group 1641"/>
              <p:cNvGrpSpPr>
                <a:grpSpLocks/>
              </p:cNvGrpSpPr>
              <p:nvPr/>
            </p:nvGrpSpPr>
            <p:grpSpPr bwMode="auto">
              <a:xfrm>
                <a:off x="2948" y="1591"/>
                <a:ext cx="230" cy="230"/>
                <a:chOff x="2948" y="1591"/>
                <a:chExt cx="230" cy="230"/>
              </a:xfrm>
            </p:grpSpPr>
            <p:sp>
              <p:nvSpPr>
                <p:cNvPr id="67179" name="AutoShape 1642"/>
                <p:cNvSpPr>
                  <a:spLocks noChangeArrowheads="1"/>
                </p:cNvSpPr>
                <p:nvPr/>
              </p:nvSpPr>
              <p:spPr bwMode="auto">
                <a:xfrm>
                  <a:off x="2948" y="159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80" name="Text Box 1643"/>
                <p:cNvSpPr txBox="1">
                  <a:spLocks noChangeArrowheads="1"/>
                </p:cNvSpPr>
                <p:nvPr/>
              </p:nvSpPr>
              <p:spPr bwMode="auto">
                <a:xfrm>
                  <a:off x="2948" y="163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75</a:t>
                  </a:r>
                </a:p>
              </p:txBody>
            </p:sp>
          </p:grpSp>
          <p:grpSp>
            <p:nvGrpSpPr>
              <p:cNvPr id="67181" name="Group 1644"/>
              <p:cNvGrpSpPr>
                <a:grpSpLocks/>
              </p:cNvGrpSpPr>
              <p:nvPr/>
            </p:nvGrpSpPr>
            <p:grpSpPr bwMode="auto">
              <a:xfrm>
                <a:off x="2717" y="1591"/>
                <a:ext cx="230" cy="230"/>
                <a:chOff x="2717" y="1591"/>
                <a:chExt cx="230" cy="230"/>
              </a:xfrm>
            </p:grpSpPr>
            <p:sp>
              <p:nvSpPr>
                <p:cNvPr id="67182" name="AutoShape 1645"/>
                <p:cNvSpPr>
                  <a:spLocks noChangeArrowheads="1"/>
                </p:cNvSpPr>
                <p:nvPr/>
              </p:nvSpPr>
              <p:spPr bwMode="auto">
                <a:xfrm>
                  <a:off x="2717" y="159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83" name="Text Box 1646"/>
                <p:cNvSpPr txBox="1">
                  <a:spLocks noChangeArrowheads="1"/>
                </p:cNvSpPr>
                <p:nvPr/>
              </p:nvSpPr>
              <p:spPr bwMode="auto">
                <a:xfrm>
                  <a:off x="2717" y="163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41</a:t>
                  </a:r>
                </a:p>
              </p:txBody>
            </p:sp>
          </p:grpSp>
          <p:grpSp>
            <p:nvGrpSpPr>
              <p:cNvPr id="67184" name="Group 1647"/>
              <p:cNvGrpSpPr>
                <a:grpSpLocks/>
              </p:cNvGrpSpPr>
              <p:nvPr/>
            </p:nvGrpSpPr>
            <p:grpSpPr bwMode="auto">
              <a:xfrm>
                <a:off x="2487" y="1591"/>
                <a:ext cx="230" cy="230"/>
                <a:chOff x="2487" y="1591"/>
                <a:chExt cx="230" cy="230"/>
              </a:xfrm>
            </p:grpSpPr>
            <p:sp>
              <p:nvSpPr>
                <p:cNvPr id="67185" name="AutoShape 1648"/>
                <p:cNvSpPr>
                  <a:spLocks noChangeArrowheads="1"/>
                </p:cNvSpPr>
                <p:nvPr/>
              </p:nvSpPr>
              <p:spPr bwMode="auto">
                <a:xfrm>
                  <a:off x="2487" y="159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86" name="Text Box 1649"/>
                <p:cNvSpPr txBox="1">
                  <a:spLocks noChangeArrowheads="1"/>
                </p:cNvSpPr>
                <p:nvPr/>
              </p:nvSpPr>
              <p:spPr bwMode="auto">
                <a:xfrm>
                  <a:off x="2487" y="163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40</a:t>
                  </a:r>
                </a:p>
              </p:txBody>
            </p:sp>
          </p:grpSp>
          <p:grpSp>
            <p:nvGrpSpPr>
              <p:cNvPr id="67187" name="Group 1650"/>
              <p:cNvGrpSpPr>
                <a:grpSpLocks/>
              </p:cNvGrpSpPr>
              <p:nvPr/>
            </p:nvGrpSpPr>
            <p:grpSpPr bwMode="auto">
              <a:xfrm>
                <a:off x="2258" y="1591"/>
                <a:ext cx="230" cy="230"/>
                <a:chOff x="2258" y="1591"/>
                <a:chExt cx="230" cy="230"/>
              </a:xfrm>
            </p:grpSpPr>
            <p:sp>
              <p:nvSpPr>
                <p:cNvPr id="67188" name="AutoShape 1651"/>
                <p:cNvSpPr>
                  <a:spLocks noChangeArrowheads="1"/>
                </p:cNvSpPr>
                <p:nvPr/>
              </p:nvSpPr>
              <p:spPr bwMode="auto">
                <a:xfrm>
                  <a:off x="2258" y="159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89" name="Text Box 1652"/>
                <p:cNvSpPr txBox="1">
                  <a:spLocks noChangeArrowheads="1"/>
                </p:cNvSpPr>
                <p:nvPr/>
              </p:nvSpPr>
              <p:spPr bwMode="auto">
                <a:xfrm>
                  <a:off x="2258" y="163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65</a:t>
                  </a:r>
                </a:p>
              </p:txBody>
            </p:sp>
          </p:grpSp>
          <p:grpSp>
            <p:nvGrpSpPr>
              <p:cNvPr id="67190" name="Group 1653"/>
              <p:cNvGrpSpPr>
                <a:grpSpLocks/>
              </p:cNvGrpSpPr>
              <p:nvPr/>
            </p:nvGrpSpPr>
            <p:grpSpPr bwMode="auto">
              <a:xfrm>
                <a:off x="2028" y="1591"/>
                <a:ext cx="230" cy="230"/>
                <a:chOff x="2028" y="1591"/>
                <a:chExt cx="230" cy="230"/>
              </a:xfrm>
            </p:grpSpPr>
            <p:sp>
              <p:nvSpPr>
                <p:cNvPr id="67191" name="AutoShape 1654"/>
                <p:cNvSpPr>
                  <a:spLocks noChangeArrowheads="1"/>
                </p:cNvSpPr>
                <p:nvPr/>
              </p:nvSpPr>
              <p:spPr bwMode="auto">
                <a:xfrm>
                  <a:off x="2028" y="159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92" name="Text Box 1655"/>
                <p:cNvSpPr txBox="1">
                  <a:spLocks noChangeArrowheads="1"/>
                </p:cNvSpPr>
                <p:nvPr/>
              </p:nvSpPr>
              <p:spPr bwMode="auto">
                <a:xfrm>
                  <a:off x="2028" y="163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87</a:t>
                  </a:r>
                </a:p>
              </p:txBody>
            </p:sp>
          </p:grpSp>
          <p:grpSp>
            <p:nvGrpSpPr>
              <p:cNvPr id="67193" name="Group 1656"/>
              <p:cNvGrpSpPr>
                <a:grpSpLocks/>
              </p:cNvGrpSpPr>
              <p:nvPr/>
            </p:nvGrpSpPr>
            <p:grpSpPr bwMode="auto">
              <a:xfrm>
                <a:off x="1797" y="1591"/>
                <a:ext cx="230" cy="230"/>
                <a:chOff x="1797" y="1591"/>
                <a:chExt cx="230" cy="230"/>
              </a:xfrm>
            </p:grpSpPr>
            <p:sp>
              <p:nvSpPr>
                <p:cNvPr id="67194" name="AutoShape 1657"/>
                <p:cNvSpPr>
                  <a:spLocks noChangeArrowheads="1"/>
                </p:cNvSpPr>
                <p:nvPr/>
              </p:nvSpPr>
              <p:spPr bwMode="auto">
                <a:xfrm>
                  <a:off x="1797" y="159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95" name="Text Box 1658"/>
                <p:cNvSpPr txBox="1">
                  <a:spLocks noChangeArrowheads="1"/>
                </p:cNvSpPr>
                <p:nvPr/>
              </p:nvSpPr>
              <p:spPr bwMode="auto">
                <a:xfrm>
                  <a:off x="1797" y="163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86</a:t>
                  </a:r>
                </a:p>
              </p:txBody>
            </p:sp>
          </p:grpSp>
          <p:grpSp>
            <p:nvGrpSpPr>
              <p:cNvPr id="67196" name="Group 1659"/>
              <p:cNvGrpSpPr>
                <a:grpSpLocks/>
              </p:cNvGrpSpPr>
              <p:nvPr/>
            </p:nvGrpSpPr>
            <p:grpSpPr bwMode="auto">
              <a:xfrm>
                <a:off x="1567" y="1591"/>
                <a:ext cx="230" cy="230"/>
                <a:chOff x="1567" y="1591"/>
                <a:chExt cx="230" cy="230"/>
              </a:xfrm>
            </p:grpSpPr>
            <p:sp>
              <p:nvSpPr>
                <p:cNvPr id="67197" name="AutoShape 1660"/>
                <p:cNvSpPr>
                  <a:spLocks noChangeArrowheads="1"/>
                </p:cNvSpPr>
                <p:nvPr/>
              </p:nvSpPr>
              <p:spPr bwMode="auto">
                <a:xfrm>
                  <a:off x="1567" y="159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198" name="Text Box 1661"/>
                <p:cNvSpPr txBox="1">
                  <a:spLocks noChangeArrowheads="1"/>
                </p:cNvSpPr>
                <p:nvPr/>
              </p:nvSpPr>
              <p:spPr bwMode="auto">
                <a:xfrm>
                  <a:off x="1567" y="163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7199" name="Group 1662"/>
              <p:cNvGrpSpPr>
                <a:grpSpLocks/>
              </p:cNvGrpSpPr>
              <p:nvPr/>
            </p:nvGrpSpPr>
            <p:grpSpPr bwMode="auto">
              <a:xfrm>
                <a:off x="1337" y="1591"/>
                <a:ext cx="230" cy="230"/>
                <a:chOff x="1337" y="1591"/>
                <a:chExt cx="230" cy="230"/>
              </a:xfrm>
            </p:grpSpPr>
            <p:sp>
              <p:nvSpPr>
                <p:cNvPr id="67200" name="AutoShape 1663"/>
                <p:cNvSpPr>
                  <a:spLocks noChangeArrowheads="1"/>
                </p:cNvSpPr>
                <p:nvPr/>
              </p:nvSpPr>
              <p:spPr bwMode="auto">
                <a:xfrm>
                  <a:off x="1337" y="159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01" name="Text Box 1664"/>
                <p:cNvSpPr txBox="1">
                  <a:spLocks noChangeArrowheads="1"/>
                </p:cNvSpPr>
                <p:nvPr/>
              </p:nvSpPr>
              <p:spPr bwMode="auto">
                <a:xfrm>
                  <a:off x="1337" y="163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88</a:t>
                  </a:r>
                </a:p>
              </p:txBody>
            </p:sp>
          </p:grpSp>
          <p:grpSp>
            <p:nvGrpSpPr>
              <p:cNvPr id="67202" name="Group 1665"/>
              <p:cNvGrpSpPr>
                <a:grpSpLocks/>
              </p:cNvGrpSpPr>
              <p:nvPr/>
            </p:nvGrpSpPr>
            <p:grpSpPr bwMode="auto">
              <a:xfrm>
                <a:off x="3407" y="1361"/>
                <a:ext cx="230" cy="230"/>
                <a:chOff x="3407" y="1361"/>
                <a:chExt cx="230" cy="230"/>
              </a:xfrm>
            </p:grpSpPr>
            <p:sp>
              <p:nvSpPr>
                <p:cNvPr id="67203" name="AutoShape 1666"/>
                <p:cNvSpPr>
                  <a:spLocks noChangeArrowheads="1"/>
                </p:cNvSpPr>
                <p:nvPr/>
              </p:nvSpPr>
              <p:spPr bwMode="auto">
                <a:xfrm>
                  <a:off x="3407" y="136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04" name="Text Box 1667"/>
                <p:cNvSpPr txBox="1">
                  <a:spLocks noChangeArrowheads="1"/>
                </p:cNvSpPr>
                <p:nvPr/>
              </p:nvSpPr>
              <p:spPr bwMode="auto">
                <a:xfrm>
                  <a:off x="3407" y="140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78</a:t>
                  </a:r>
                </a:p>
              </p:txBody>
            </p:sp>
          </p:grpSp>
          <p:grpSp>
            <p:nvGrpSpPr>
              <p:cNvPr id="67205" name="Group 1668"/>
              <p:cNvGrpSpPr>
                <a:grpSpLocks/>
              </p:cNvGrpSpPr>
              <p:nvPr/>
            </p:nvGrpSpPr>
            <p:grpSpPr bwMode="auto">
              <a:xfrm>
                <a:off x="3178" y="1361"/>
                <a:ext cx="230" cy="230"/>
                <a:chOff x="3178" y="1361"/>
                <a:chExt cx="230" cy="230"/>
              </a:xfrm>
            </p:grpSpPr>
            <p:sp>
              <p:nvSpPr>
                <p:cNvPr id="67206" name="AutoShape 1669"/>
                <p:cNvSpPr>
                  <a:spLocks noChangeArrowheads="1"/>
                </p:cNvSpPr>
                <p:nvPr/>
              </p:nvSpPr>
              <p:spPr bwMode="auto">
                <a:xfrm>
                  <a:off x="3178" y="136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07" name="Text Box 1670"/>
                <p:cNvSpPr txBox="1">
                  <a:spLocks noChangeArrowheads="1"/>
                </p:cNvSpPr>
                <p:nvPr/>
              </p:nvSpPr>
              <p:spPr bwMode="auto">
                <a:xfrm>
                  <a:off x="3178" y="140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82</a:t>
                  </a:r>
                </a:p>
              </p:txBody>
            </p:sp>
          </p:grpSp>
          <p:grpSp>
            <p:nvGrpSpPr>
              <p:cNvPr id="67208" name="Group 1671"/>
              <p:cNvGrpSpPr>
                <a:grpSpLocks/>
              </p:cNvGrpSpPr>
              <p:nvPr/>
            </p:nvGrpSpPr>
            <p:grpSpPr bwMode="auto">
              <a:xfrm>
                <a:off x="2948" y="1361"/>
                <a:ext cx="230" cy="230"/>
                <a:chOff x="2948" y="1361"/>
                <a:chExt cx="230" cy="230"/>
              </a:xfrm>
            </p:grpSpPr>
            <p:sp>
              <p:nvSpPr>
                <p:cNvPr id="67209" name="AutoShape 1672"/>
                <p:cNvSpPr>
                  <a:spLocks noChangeArrowheads="1"/>
                </p:cNvSpPr>
                <p:nvPr/>
              </p:nvSpPr>
              <p:spPr bwMode="auto">
                <a:xfrm>
                  <a:off x="2948" y="136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10" name="Text Box 1673"/>
                <p:cNvSpPr txBox="1">
                  <a:spLocks noChangeArrowheads="1"/>
                </p:cNvSpPr>
                <p:nvPr/>
              </p:nvSpPr>
              <p:spPr bwMode="auto">
                <a:xfrm>
                  <a:off x="2948" y="140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86</a:t>
                  </a:r>
                </a:p>
              </p:txBody>
            </p:sp>
          </p:grpSp>
          <p:grpSp>
            <p:nvGrpSpPr>
              <p:cNvPr id="67211" name="Group 1674"/>
              <p:cNvGrpSpPr>
                <a:grpSpLocks/>
              </p:cNvGrpSpPr>
              <p:nvPr/>
            </p:nvGrpSpPr>
            <p:grpSpPr bwMode="auto">
              <a:xfrm>
                <a:off x="2717" y="1361"/>
                <a:ext cx="230" cy="230"/>
                <a:chOff x="2717" y="1361"/>
                <a:chExt cx="230" cy="230"/>
              </a:xfrm>
            </p:grpSpPr>
            <p:sp>
              <p:nvSpPr>
                <p:cNvPr id="67212" name="AutoShape 1675"/>
                <p:cNvSpPr>
                  <a:spLocks noChangeArrowheads="1"/>
                </p:cNvSpPr>
                <p:nvPr/>
              </p:nvSpPr>
              <p:spPr bwMode="auto">
                <a:xfrm>
                  <a:off x="2717" y="136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13" name="Text Box 1676"/>
                <p:cNvSpPr txBox="1">
                  <a:spLocks noChangeArrowheads="1"/>
                </p:cNvSpPr>
                <p:nvPr/>
              </p:nvSpPr>
              <p:spPr bwMode="auto">
                <a:xfrm>
                  <a:off x="2717" y="140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72</a:t>
                  </a:r>
                </a:p>
              </p:txBody>
            </p:sp>
          </p:grpSp>
          <p:grpSp>
            <p:nvGrpSpPr>
              <p:cNvPr id="67214" name="Group 1677"/>
              <p:cNvGrpSpPr>
                <a:grpSpLocks/>
              </p:cNvGrpSpPr>
              <p:nvPr/>
            </p:nvGrpSpPr>
            <p:grpSpPr bwMode="auto">
              <a:xfrm>
                <a:off x="2487" y="1361"/>
                <a:ext cx="230" cy="230"/>
                <a:chOff x="2487" y="1361"/>
                <a:chExt cx="230" cy="230"/>
              </a:xfrm>
            </p:grpSpPr>
            <p:sp>
              <p:nvSpPr>
                <p:cNvPr id="67215" name="AutoShape 1678"/>
                <p:cNvSpPr>
                  <a:spLocks noChangeArrowheads="1"/>
                </p:cNvSpPr>
                <p:nvPr/>
              </p:nvSpPr>
              <p:spPr bwMode="auto">
                <a:xfrm>
                  <a:off x="2487" y="136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16" name="Text Box 1679"/>
                <p:cNvSpPr txBox="1">
                  <a:spLocks noChangeArrowheads="1"/>
                </p:cNvSpPr>
                <p:nvPr/>
              </p:nvSpPr>
              <p:spPr bwMode="auto">
                <a:xfrm>
                  <a:off x="2487" y="140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45</a:t>
                  </a:r>
                </a:p>
              </p:txBody>
            </p:sp>
          </p:grpSp>
          <p:grpSp>
            <p:nvGrpSpPr>
              <p:cNvPr id="67217" name="Group 1680"/>
              <p:cNvGrpSpPr>
                <a:grpSpLocks/>
              </p:cNvGrpSpPr>
              <p:nvPr/>
            </p:nvGrpSpPr>
            <p:grpSpPr bwMode="auto">
              <a:xfrm>
                <a:off x="2258" y="1361"/>
                <a:ext cx="230" cy="230"/>
                <a:chOff x="2258" y="1361"/>
                <a:chExt cx="230" cy="230"/>
              </a:xfrm>
            </p:grpSpPr>
            <p:sp>
              <p:nvSpPr>
                <p:cNvPr id="67218" name="AutoShape 1681"/>
                <p:cNvSpPr>
                  <a:spLocks noChangeArrowheads="1"/>
                </p:cNvSpPr>
                <p:nvPr/>
              </p:nvSpPr>
              <p:spPr bwMode="auto">
                <a:xfrm>
                  <a:off x="2258" y="136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19" name="Text Box 1682"/>
                <p:cNvSpPr txBox="1">
                  <a:spLocks noChangeArrowheads="1"/>
                </p:cNvSpPr>
                <p:nvPr/>
              </p:nvSpPr>
              <p:spPr bwMode="auto">
                <a:xfrm>
                  <a:off x="2258" y="140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32</a:t>
                  </a:r>
                </a:p>
              </p:txBody>
            </p:sp>
          </p:grpSp>
          <p:grpSp>
            <p:nvGrpSpPr>
              <p:cNvPr id="67220" name="Group 1683"/>
              <p:cNvGrpSpPr>
                <a:grpSpLocks/>
              </p:cNvGrpSpPr>
              <p:nvPr/>
            </p:nvGrpSpPr>
            <p:grpSpPr bwMode="auto">
              <a:xfrm>
                <a:off x="2028" y="1361"/>
                <a:ext cx="230" cy="230"/>
                <a:chOff x="2028" y="1361"/>
                <a:chExt cx="230" cy="230"/>
              </a:xfrm>
            </p:grpSpPr>
            <p:sp>
              <p:nvSpPr>
                <p:cNvPr id="67221" name="AutoShape 1684"/>
                <p:cNvSpPr>
                  <a:spLocks noChangeArrowheads="1"/>
                </p:cNvSpPr>
                <p:nvPr/>
              </p:nvSpPr>
              <p:spPr bwMode="auto">
                <a:xfrm>
                  <a:off x="2028" y="136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22" name="Text Box 1685"/>
                <p:cNvSpPr txBox="1">
                  <a:spLocks noChangeArrowheads="1"/>
                </p:cNvSpPr>
                <p:nvPr/>
              </p:nvSpPr>
              <p:spPr bwMode="auto">
                <a:xfrm>
                  <a:off x="2028" y="140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44</a:t>
                  </a:r>
                </a:p>
              </p:txBody>
            </p:sp>
          </p:grpSp>
          <p:grpSp>
            <p:nvGrpSpPr>
              <p:cNvPr id="67223" name="Group 1686"/>
              <p:cNvGrpSpPr>
                <a:grpSpLocks/>
              </p:cNvGrpSpPr>
              <p:nvPr/>
            </p:nvGrpSpPr>
            <p:grpSpPr bwMode="auto">
              <a:xfrm>
                <a:off x="1797" y="1361"/>
                <a:ext cx="230" cy="230"/>
                <a:chOff x="1797" y="1361"/>
                <a:chExt cx="230" cy="230"/>
              </a:xfrm>
            </p:grpSpPr>
            <p:sp>
              <p:nvSpPr>
                <p:cNvPr id="67224" name="AutoShape 1687"/>
                <p:cNvSpPr>
                  <a:spLocks noChangeArrowheads="1"/>
                </p:cNvSpPr>
                <p:nvPr/>
              </p:nvSpPr>
              <p:spPr bwMode="auto">
                <a:xfrm>
                  <a:off x="1797" y="136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25" name="Text Box 1688"/>
                <p:cNvSpPr txBox="1">
                  <a:spLocks noChangeArrowheads="1"/>
                </p:cNvSpPr>
                <p:nvPr/>
              </p:nvSpPr>
              <p:spPr bwMode="auto">
                <a:xfrm>
                  <a:off x="1797" y="140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69</a:t>
                  </a:r>
                </a:p>
              </p:txBody>
            </p:sp>
          </p:grpSp>
          <p:grpSp>
            <p:nvGrpSpPr>
              <p:cNvPr id="67226" name="Group 1689"/>
              <p:cNvGrpSpPr>
                <a:grpSpLocks/>
              </p:cNvGrpSpPr>
              <p:nvPr/>
            </p:nvGrpSpPr>
            <p:grpSpPr bwMode="auto">
              <a:xfrm>
                <a:off x="1567" y="1361"/>
                <a:ext cx="230" cy="230"/>
                <a:chOff x="1567" y="1361"/>
                <a:chExt cx="230" cy="230"/>
              </a:xfrm>
            </p:grpSpPr>
            <p:sp>
              <p:nvSpPr>
                <p:cNvPr id="67227" name="AutoShape 1690"/>
                <p:cNvSpPr>
                  <a:spLocks noChangeArrowheads="1"/>
                </p:cNvSpPr>
                <p:nvPr/>
              </p:nvSpPr>
              <p:spPr bwMode="auto">
                <a:xfrm>
                  <a:off x="1567" y="136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28" name="Text Box 1691"/>
                <p:cNvSpPr txBox="1">
                  <a:spLocks noChangeArrowheads="1"/>
                </p:cNvSpPr>
                <p:nvPr/>
              </p:nvSpPr>
              <p:spPr bwMode="auto">
                <a:xfrm>
                  <a:off x="1567" y="140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82</a:t>
                  </a:r>
                </a:p>
              </p:txBody>
            </p:sp>
          </p:grpSp>
          <p:grpSp>
            <p:nvGrpSpPr>
              <p:cNvPr id="67229" name="Group 1692"/>
              <p:cNvGrpSpPr>
                <a:grpSpLocks/>
              </p:cNvGrpSpPr>
              <p:nvPr/>
            </p:nvGrpSpPr>
            <p:grpSpPr bwMode="auto">
              <a:xfrm>
                <a:off x="1337" y="1361"/>
                <a:ext cx="230" cy="230"/>
                <a:chOff x="1337" y="1361"/>
                <a:chExt cx="230" cy="230"/>
              </a:xfrm>
            </p:grpSpPr>
            <p:sp>
              <p:nvSpPr>
                <p:cNvPr id="67230" name="AutoShape 1693"/>
                <p:cNvSpPr>
                  <a:spLocks noChangeArrowheads="1"/>
                </p:cNvSpPr>
                <p:nvPr/>
              </p:nvSpPr>
              <p:spPr bwMode="auto">
                <a:xfrm>
                  <a:off x="1337" y="136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31" name="Text Box 1694"/>
                <p:cNvSpPr txBox="1">
                  <a:spLocks noChangeArrowheads="1"/>
                </p:cNvSpPr>
                <p:nvPr/>
              </p:nvSpPr>
              <p:spPr bwMode="auto">
                <a:xfrm>
                  <a:off x="1337" y="140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80</a:t>
                  </a:r>
                </a:p>
              </p:txBody>
            </p:sp>
          </p:grpSp>
          <p:grpSp>
            <p:nvGrpSpPr>
              <p:cNvPr id="67232" name="Group 1695"/>
              <p:cNvGrpSpPr>
                <a:grpSpLocks/>
              </p:cNvGrpSpPr>
              <p:nvPr/>
            </p:nvGrpSpPr>
            <p:grpSpPr bwMode="auto">
              <a:xfrm>
                <a:off x="3407" y="1131"/>
                <a:ext cx="230" cy="230"/>
                <a:chOff x="3407" y="1131"/>
                <a:chExt cx="230" cy="230"/>
              </a:xfrm>
            </p:grpSpPr>
            <p:sp>
              <p:nvSpPr>
                <p:cNvPr id="67233" name="AutoShape 1696"/>
                <p:cNvSpPr>
                  <a:spLocks noChangeArrowheads="1"/>
                </p:cNvSpPr>
                <p:nvPr/>
              </p:nvSpPr>
              <p:spPr bwMode="auto">
                <a:xfrm>
                  <a:off x="3407" y="113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34" name="Text Box 1697"/>
                <p:cNvSpPr txBox="1">
                  <a:spLocks noChangeArrowheads="1"/>
                </p:cNvSpPr>
                <p:nvPr/>
              </p:nvSpPr>
              <p:spPr bwMode="auto">
                <a:xfrm>
                  <a:off x="3407" y="117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7235" name="Group 1698"/>
              <p:cNvGrpSpPr>
                <a:grpSpLocks/>
              </p:cNvGrpSpPr>
              <p:nvPr/>
            </p:nvGrpSpPr>
            <p:grpSpPr bwMode="auto">
              <a:xfrm>
                <a:off x="3178" y="1131"/>
                <a:ext cx="230" cy="230"/>
                <a:chOff x="3178" y="1131"/>
                <a:chExt cx="230" cy="230"/>
              </a:xfrm>
            </p:grpSpPr>
            <p:sp>
              <p:nvSpPr>
                <p:cNvPr id="67236" name="AutoShape 1699"/>
                <p:cNvSpPr>
                  <a:spLocks noChangeArrowheads="1"/>
                </p:cNvSpPr>
                <p:nvPr/>
              </p:nvSpPr>
              <p:spPr bwMode="auto">
                <a:xfrm>
                  <a:off x="3178" y="113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37" name="Text Box 1700"/>
                <p:cNvSpPr txBox="1">
                  <a:spLocks noChangeArrowheads="1"/>
                </p:cNvSpPr>
                <p:nvPr/>
              </p:nvSpPr>
              <p:spPr bwMode="auto">
                <a:xfrm>
                  <a:off x="3178" y="117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7238" name="Group 1701"/>
              <p:cNvGrpSpPr>
                <a:grpSpLocks/>
              </p:cNvGrpSpPr>
              <p:nvPr/>
            </p:nvGrpSpPr>
            <p:grpSpPr bwMode="auto">
              <a:xfrm>
                <a:off x="2948" y="1131"/>
                <a:ext cx="230" cy="230"/>
                <a:chOff x="2948" y="1131"/>
                <a:chExt cx="230" cy="230"/>
              </a:xfrm>
            </p:grpSpPr>
            <p:sp>
              <p:nvSpPr>
                <p:cNvPr id="67239" name="AutoShape 1702"/>
                <p:cNvSpPr>
                  <a:spLocks noChangeArrowheads="1"/>
                </p:cNvSpPr>
                <p:nvPr/>
              </p:nvSpPr>
              <p:spPr bwMode="auto">
                <a:xfrm>
                  <a:off x="2948" y="113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40" name="Text Box 1703"/>
                <p:cNvSpPr txBox="1">
                  <a:spLocks noChangeArrowheads="1"/>
                </p:cNvSpPr>
                <p:nvPr/>
              </p:nvSpPr>
              <p:spPr bwMode="auto">
                <a:xfrm>
                  <a:off x="2948" y="117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86</a:t>
                  </a:r>
                </a:p>
              </p:txBody>
            </p:sp>
          </p:grpSp>
          <p:grpSp>
            <p:nvGrpSpPr>
              <p:cNvPr id="67241" name="Group 1704"/>
              <p:cNvGrpSpPr>
                <a:grpSpLocks/>
              </p:cNvGrpSpPr>
              <p:nvPr/>
            </p:nvGrpSpPr>
            <p:grpSpPr bwMode="auto">
              <a:xfrm>
                <a:off x="2717" y="1131"/>
                <a:ext cx="230" cy="230"/>
                <a:chOff x="2717" y="1131"/>
                <a:chExt cx="230" cy="230"/>
              </a:xfrm>
            </p:grpSpPr>
            <p:sp>
              <p:nvSpPr>
                <p:cNvPr id="67242" name="AutoShape 1705"/>
                <p:cNvSpPr>
                  <a:spLocks noChangeArrowheads="1"/>
                </p:cNvSpPr>
                <p:nvPr/>
              </p:nvSpPr>
              <p:spPr bwMode="auto">
                <a:xfrm>
                  <a:off x="2717" y="113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43" name="Text Box 1706"/>
                <p:cNvSpPr txBox="1">
                  <a:spLocks noChangeArrowheads="1"/>
                </p:cNvSpPr>
                <p:nvPr/>
              </p:nvSpPr>
              <p:spPr bwMode="auto">
                <a:xfrm>
                  <a:off x="2717" y="117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7244" name="Group 1707"/>
              <p:cNvGrpSpPr>
                <a:grpSpLocks/>
              </p:cNvGrpSpPr>
              <p:nvPr/>
            </p:nvGrpSpPr>
            <p:grpSpPr bwMode="auto">
              <a:xfrm>
                <a:off x="2487" y="1131"/>
                <a:ext cx="230" cy="230"/>
                <a:chOff x="2487" y="1131"/>
                <a:chExt cx="230" cy="230"/>
              </a:xfrm>
            </p:grpSpPr>
            <p:sp>
              <p:nvSpPr>
                <p:cNvPr id="67245" name="AutoShape 1708"/>
                <p:cNvSpPr>
                  <a:spLocks noChangeArrowheads="1"/>
                </p:cNvSpPr>
                <p:nvPr/>
              </p:nvSpPr>
              <p:spPr bwMode="auto">
                <a:xfrm>
                  <a:off x="2487" y="113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46" name="Text Box 1709"/>
                <p:cNvSpPr txBox="1">
                  <a:spLocks noChangeArrowheads="1"/>
                </p:cNvSpPr>
                <p:nvPr/>
              </p:nvSpPr>
              <p:spPr bwMode="auto">
                <a:xfrm>
                  <a:off x="2487" y="117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77</a:t>
                  </a:r>
                </a:p>
              </p:txBody>
            </p:sp>
          </p:grpSp>
          <p:grpSp>
            <p:nvGrpSpPr>
              <p:cNvPr id="67247" name="Group 1710"/>
              <p:cNvGrpSpPr>
                <a:grpSpLocks/>
              </p:cNvGrpSpPr>
              <p:nvPr/>
            </p:nvGrpSpPr>
            <p:grpSpPr bwMode="auto">
              <a:xfrm>
                <a:off x="2258" y="1131"/>
                <a:ext cx="230" cy="230"/>
                <a:chOff x="2258" y="1131"/>
                <a:chExt cx="230" cy="230"/>
              </a:xfrm>
            </p:grpSpPr>
            <p:sp>
              <p:nvSpPr>
                <p:cNvPr id="67248" name="AutoShape 1711"/>
                <p:cNvSpPr>
                  <a:spLocks noChangeArrowheads="1"/>
                </p:cNvSpPr>
                <p:nvPr/>
              </p:nvSpPr>
              <p:spPr bwMode="auto">
                <a:xfrm>
                  <a:off x="2258" y="113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49" name="Text Box 1712"/>
                <p:cNvSpPr txBox="1">
                  <a:spLocks noChangeArrowheads="1"/>
                </p:cNvSpPr>
                <p:nvPr/>
              </p:nvSpPr>
              <p:spPr bwMode="auto">
                <a:xfrm>
                  <a:off x="2258" y="117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59</a:t>
                  </a:r>
                </a:p>
              </p:txBody>
            </p:sp>
          </p:grpSp>
          <p:grpSp>
            <p:nvGrpSpPr>
              <p:cNvPr id="67250" name="Group 1713"/>
              <p:cNvGrpSpPr>
                <a:grpSpLocks/>
              </p:cNvGrpSpPr>
              <p:nvPr/>
            </p:nvGrpSpPr>
            <p:grpSpPr bwMode="auto">
              <a:xfrm>
                <a:off x="2028" y="1131"/>
                <a:ext cx="230" cy="230"/>
                <a:chOff x="2028" y="1131"/>
                <a:chExt cx="230" cy="230"/>
              </a:xfrm>
            </p:grpSpPr>
            <p:sp>
              <p:nvSpPr>
                <p:cNvPr id="67251" name="AutoShape 1714"/>
                <p:cNvSpPr>
                  <a:spLocks noChangeArrowheads="1"/>
                </p:cNvSpPr>
                <p:nvPr/>
              </p:nvSpPr>
              <p:spPr bwMode="auto">
                <a:xfrm>
                  <a:off x="2028" y="113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52" name="Text Box 1715"/>
                <p:cNvSpPr txBox="1">
                  <a:spLocks noChangeArrowheads="1"/>
                </p:cNvSpPr>
                <p:nvPr/>
              </p:nvSpPr>
              <p:spPr bwMode="auto">
                <a:xfrm>
                  <a:off x="2028" y="117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38</a:t>
                  </a:r>
                </a:p>
              </p:txBody>
            </p:sp>
          </p:grpSp>
          <p:grpSp>
            <p:nvGrpSpPr>
              <p:cNvPr id="67253" name="Group 1716"/>
              <p:cNvGrpSpPr>
                <a:grpSpLocks/>
              </p:cNvGrpSpPr>
              <p:nvPr/>
            </p:nvGrpSpPr>
            <p:grpSpPr bwMode="auto">
              <a:xfrm>
                <a:off x="1797" y="1131"/>
                <a:ext cx="230" cy="230"/>
                <a:chOff x="1797" y="1131"/>
                <a:chExt cx="230" cy="230"/>
              </a:xfrm>
            </p:grpSpPr>
            <p:sp>
              <p:nvSpPr>
                <p:cNvPr id="67254" name="AutoShape 1717"/>
                <p:cNvSpPr>
                  <a:spLocks noChangeArrowheads="1"/>
                </p:cNvSpPr>
                <p:nvPr/>
              </p:nvSpPr>
              <p:spPr bwMode="auto">
                <a:xfrm>
                  <a:off x="1797" y="113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55" name="Text Box 1718"/>
                <p:cNvSpPr txBox="1">
                  <a:spLocks noChangeArrowheads="1"/>
                </p:cNvSpPr>
                <p:nvPr/>
              </p:nvSpPr>
              <p:spPr bwMode="auto">
                <a:xfrm>
                  <a:off x="1797" y="117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45</a:t>
                  </a:r>
                </a:p>
              </p:txBody>
            </p:sp>
          </p:grpSp>
          <p:grpSp>
            <p:nvGrpSpPr>
              <p:cNvPr id="67256" name="Group 1719"/>
              <p:cNvGrpSpPr>
                <a:grpSpLocks/>
              </p:cNvGrpSpPr>
              <p:nvPr/>
            </p:nvGrpSpPr>
            <p:grpSpPr bwMode="auto">
              <a:xfrm>
                <a:off x="1567" y="1131"/>
                <a:ext cx="230" cy="230"/>
                <a:chOff x="1567" y="1131"/>
                <a:chExt cx="230" cy="230"/>
              </a:xfrm>
            </p:grpSpPr>
            <p:sp>
              <p:nvSpPr>
                <p:cNvPr id="67257" name="AutoShape 1720"/>
                <p:cNvSpPr>
                  <a:spLocks noChangeArrowheads="1"/>
                </p:cNvSpPr>
                <p:nvPr/>
              </p:nvSpPr>
              <p:spPr bwMode="auto">
                <a:xfrm>
                  <a:off x="1567" y="113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58" name="Text Box 1721"/>
                <p:cNvSpPr txBox="1">
                  <a:spLocks noChangeArrowheads="1"/>
                </p:cNvSpPr>
                <p:nvPr/>
              </p:nvSpPr>
              <p:spPr bwMode="auto">
                <a:xfrm>
                  <a:off x="1567" y="117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77</a:t>
                  </a:r>
                </a:p>
              </p:txBody>
            </p:sp>
          </p:grpSp>
          <p:grpSp>
            <p:nvGrpSpPr>
              <p:cNvPr id="67259" name="Group 1722"/>
              <p:cNvGrpSpPr>
                <a:grpSpLocks/>
              </p:cNvGrpSpPr>
              <p:nvPr/>
            </p:nvGrpSpPr>
            <p:grpSpPr bwMode="auto">
              <a:xfrm>
                <a:off x="1337" y="1131"/>
                <a:ext cx="230" cy="230"/>
                <a:chOff x="1337" y="1131"/>
                <a:chExt cx="230" cy="230"/>
              </a:xfrm>
            </p:grpSpPr>
            <p:sp>
              <p:nvSpPr>
                <p:cNvPr id="67260" name="AutoShape 1723"/>
                <p:cNvSpPr>
                  <a:spLocks noChangeArrowheads="1"/>
                </p:cNvSpPr>
                <p:nvPr/>
              </p:nvSpPr>
              <p:spPr bwMode="auto">
                <a:xfrm>
                  <a:off x="1337" y="1131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61" name="Text Box 1724"/>
                <p:cNvSpPr txBox="1">
                  <a:spLocks noChangeArrowheads="1"/>
                </p:cNvSpPr>
                <p:nvPr/>
              </p:nvSpPr>
              <p:spPr bwMode="auto">
                <a:xfrm>
                  <a:off x="1337" y="1177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7262" name="Group 1725"/>
              <p:cNvGrpSpPr>
                <a:grpSpLocks/>
              </p:cNvGrpSpPr>
              <p:nvPr/>
            </p:nvGrpSpPr>
            <p:grpSpPr bwMode="auto">
              <a:xfrm>
                <a:off x="3407" y="918"/>
                <a:ext cx="230" cy="213"/>
                <a:chOff x="3407" y="918"/>
                <a:chExt cx="230" cy="213"/>
              </a:xfrm>
            </p:grpSpPr>
            <p:sp>
              <p:nvSpPr>
                <p:cNvPr id="67263" name="AutoShape 1726"/>
                <p:cNvSpPr>
                  <a:spLocks noChangeArrowheads="1"/>
                </p:cNvSpPr>
                <p:nvPr/>
              </p:nvSpPr>
              <p:spPr bwMode="auto">
                <a:xfrm>
                  <a:off x="3407" y="918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64" name="Text Box 1727"/>
                <p:cNvSpPr txBox="1">
                  <a:spLocks noChangeArrowheads="1"/>
                </p:cNvSpPr>
                <p:nvPr/>
              </p:nvSpPr>
              <p:spPr bwMode="auto">
                <a:xfrm>
                  <a:off x="3407" y="955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87</a:t>
                  </a:r>
                </a:p>
              </p:txBody>
            </p:sp>
          </p:grpSp>
          <p:grpSp>
            <p:nvGrpSpPr>
              <p:cNvPr id="67265" name="Group 1728"/>
              <p:cNvGrpSpPr>
                <a:grpSpLocks/>
              </p:cNvGrpSpPr>
              <p:nvPr/>
            </p:nvGrpSpPr>
            <p:grpSpPr bwMode="auto">
              <a:xfrm>
                <a:off x="3178" y="918"/>
                <a:ext cx="230" cy="213"/>
                <a:chOff x="3178" y="918"/>
                <a:chExt cx="230" cy="213"/>
              </a:xfrm>
            </p:grpSpPr>
            <p:sp>
              <p:nvSpPr>
                <p:cNvPr id="67266" name="AutoShape 1729"/>
                <p:cNvSpPr>
                  <a:spLocks noChangeArrowheads="1"/>
                </p:cNvSpPr>
                <p:nvPr/>
              </p:nvSpPr>
              <p:spPr bwMode="auto">
                <a:xfrm>
                  <a:off x="3178" y="918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67" name="Text Box 1730"/>
                <p:cNvSpPr txBox="1">
                  <a:spLocks noChangeArrowheads="1"/>
                </p:cNvSpPr>
                <p:nvPr/>
              </p:nvSpPr>
              <p:spPr bwMode="auto">
                <a:xfrm>
                  <a:off x="3178" y="955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91</a:t>
                  </a:r>
                </a:p>
              </p:txBody>
            </p:sp>
          </p:grpSp>
          <p:grpSp>
            <p:nvGrpSpPr>
              <p:cNvPr id="67268" name="Group 1731"/>
              <p:cNvGrpSpPr>
                <a:grpSpLocks/>
              </p:cNvGrpSpPr>
              <p:nvPr/>
            </p:nvGrpSpPr>
            <p:grpSpPr bwMode="auto">
              <a:xfrm>
                <a:off x="2948" y="918"/>
                <a:ext cx="230" cy="213"/>
                <a:chOff x="2948" y="918"/>
                <a:chExt cx="230" cy="213"/>
              </a:xfrm>
            </p:grpSpPr>
            <p:sp>
              <p:nvSpPr>
                <p:cNvPr id="67269" name="AutoShape 1732"/>
                <p:cNvSpPr>
                  <a:spLocks noChangeArrowheads="1"/>
                </p:cNvSpPr>
                <p:nvPr/>
              </p:nvSpPr>
              <p:spPr bwMode="auto">
                <a:xfrm>
                  <a:off x="2948" y="918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70" name="Text Box 1733"/>
                <p:cNvSpPr txBox="1">
                  <a:spLocks noChangeArrowheads="1"/>
                </p:cNvSpPr>
                <p:nvPr/>
              </p:nvSpPr>
              <p:spPr bwMode="auto">
                <a:xfrm>
                  <a:off x="2948" y="955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88</a:t>
                  </a:r>
                </a:p>
              </p:txBody>
            </p:sp>
          </p:grpSp>
          <p:grpSp>
            <p:nvGrpSpPr>
              <p:cNvPr id="67271" name="Group 1734"/>
              <p:cNvGrpSpPr>
                <a:grpSpLocks/>
              </p:cNvGrpSpPr>
              <p:nvPr/>
            </p:nvGrpSpPr>
            <p:grpSpPr bwMode="auto">
              <a:xfrm>
                <a:off x="2717" y="918"/>
                <a:ext cx="230" cy="213"/>
                <a:chOff x="2717" y="918"/>
                <a:chExt cx="230" cy="213"/>
              </a:xfrm>
            </p:grpSpPr>
            <p:sp>
              <p:nvSpPr>
                <p:cNvPr id="67272" name="AutoShape 1735"/>
                <p:cNvSpPr>
                  <a:spLocks noChangeArrowheads="1"/>
                </p:cNvSpPr>
                <p:nvPr/>
              </p:nvSpPr>
              <p:spPr bwMode="auto">
                <a:xfrm>
                  <a:off x="2717" y="918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73" name="Text Box 1736"/>
                <p:cNvSpPr txBox="1">
                  <a:spLocks noChangeArrowheads="1"/>
                </p:cNvSpPr>
                <p:nvPr/>
              </p:nvSpPr>
              <p:spPr bwMode="auto">
                <a:xfrm>
                  <a:off x="2717" y="955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81</a:t>
                  </a:r>
                </a:p>
              </p:txBody>
            </p:sp>
          </p:grpSp>
          <p:grpSp>
            <p:nvGrpSpPr>
              <p:cNvPr id="67274" name="Group 1737"/>
              <p:cNvGrpSpPr>
                <a:grpSpLocks/>
              </p:cNvGrpSpPr>
              <p:nvPr/>
            </p:nvGrpSpPr>
            <p:grpSpPr bwMode="auto">
              <a:xfrm>
                <a:off x="2487" y="918"/>
                <a:ext cx="230" cy="213"/>
                <a:chOff x="2487" y="918"/>
                <a:chExt cx="230" cy="213"/>
              </a:xfrm>
            </p:grpSpPr>
            <p:sp>
              <p:nvSpPr>
                <p:cNvPr id="67275" name="AutoShape 1738"/>
                <p:cNvSpPr>
                  <a:spLocks noChangeArrowheads="1"/>
                </p:cNvSpPr>
                <p:nvPr/>
              </p:nvSpPr>
              <p:spPr bwMode="auto">
                <a:xfrm>
                  <a:off x="2487" y="918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76" name="Text Box 1739"/>
                <p:cNvSpPr txBox="1">
                  <a:spLocks noChangeArrowheads="1"/>
                </p:cNvSpPr>
                <p:nvPr/>
              </p:nvSpPr>
              <p:spPr bwMode="auto">
                <a:xfrm>
                  <a:off x="2487" y="955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7277" name="Group 1740"/>
              <p:cNvGrpSpPr>
                <a:grpSpLocks/>
              </p:cNvGrpSpPr>
              <p:nvPr/>
            </p:nvGrpSpPr>
            <p:grpSpPr bwMode="auto">
              <a:xfrm>
                <a:off x="2258" y="918"/>
                <a:ext cx="230" cy="213"/>
                <a:chOff x="2258" y="918"/>
                <a:chExt cx="230" cy="213"/>
              </a:xfrm>
            </p:grpSpPr>
            <p:sp>
              <p:nvSpPr>
                <p:cNvPr id="67278" name="AutoShape 1741"/>
                <p:cNvSpPr>
                  <a:spLocks noChangeArrowheads="1"/>
                </p:cNvSpPr>
                <p:nvPr/>
              </p:nvSpPr>
              <p:spPr bwMode="auto">
                <a:xfrm>
                  <a:off x="2258" y="918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79" name="Text Box 1742"/>
                <p:cNvSpPr txBox="1">
                  <a:spLocks noChangeArrowheads="1"/>
                </p:cNvSpPr>
                <p:nvPr/>
              </p:nvSpPr>
              <p:spPr bwMode="auto">
                <a:xfrm>
                  <a:off x="2258" y="955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7280" name="Group 1743"/>
              <p:cNvGrpSpPr>
                <a:grpSpLocks/>
              </p:cNvGrpSpPr>
              <p:nvPr/>
            </p:nvGrpSpPr>
            <p:grpSpPr bwMode="auto">
              <a:xfrm>
                <a:off x="2028" y="918"/>
                <a:ext cx="230" cy="213"/>
                <a:chOff x="2028" y="918"/>
                <a:chExt cx="230" cy="213"/>
              </a:xfrm>
            </p:grpSpPr>
            <p:sp>
              <p:nvSpPr>
                <p:cNvPr id="67281" name="AutoShape 1744"/>
                <p:cNvSpPr>
                  <a:spLocks noChangeArrowheads="1"/>
                </p:cNvSpPr>
                <p:nvPr/>
              </p:nvSpPr>
              <p:spPr bwMode="auto">
                <a:xfrm>
                  <a:off x="2028" y="918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82" name="Text Box 1745"/>
                <p:cNvSpPr txBox="1">
                  <a:spLocks noChangeArrowheads="1"/>
                </p:cNvSpPr>
                <p:nvPr/>
              </p:nvSpPr>
              <p:spPr bwMode="auto">
                <a:xfrm>
                  <a:off x="2028" y="955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64</a:t>
                  </a:r>
                </a:p>
              </p:txBody>
            </p:sp>
          </p:grpSp>
          <p:grpSp>
            <p:nvGrpSpPr>
              <p:cNvPr id="67283" name="Group 1746"/>
              <p:cNvGrpSpPr>
                <a:grpSpLocks/>
              </p:cNvGrpSpPr>
              <p:nvPr/>
            </p:nvGrpSpPr>
            <p:grpSpPr bwMode="auto">
              <a:xfrm>
                <a:off x="1797" y="918"/>
                <a:ext cx="230" cy="213"/>
                <a:chOff x="1797" y="918"/>
                <a:chExt cx="230" cy="213"/>
              </a:xfrm>
            </p:grpSpPr>
            <p:sp>
              <p:nvSpPr>
                <p:cNvPr id="67284" name="AutoShape 1747"/>
                <p:cNvSpPr>
                  <a:spLocks noChangeArrowheads="1"/>
                </p:cNvSpPr>
                <p:nvPr/>
              </p:nvSpPr>
              <p:spPr bwMode="auto">
                <a:xfrm>
                  <a:off x="1797" y="918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85" name="Text Box 1748"/>
                <p:cNvSpPr txBox="1">
                  <a:spLocks noChangeArrowheads="1"/>
                </p:cNvSpPr>
                <p:nvPr/>
              </p:nvSpPr>
              <p:spPr bwMode="auto">
                <a:xfrm>
                  <a:off x="1797" y="955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41</a:t>
                  </a:r>
                </a:p>
              </p:txBody>
            </p:sp>
          </p:grpSp>
          <p:grpSp>
            <p:nvGrpSpPr>
              <p:cNvPr id="67286" name="Group 1749"/>
              <p:cNvGrpSpPr>
                <a:grpSpLocks/>
              </p:cNvGrpSpPr>
              <p:nvPr/>
            </p:nvGrpSpPr>
            <p:grpSpPr bwMode="auto">
              <a:xfrm>
                <a:off x="1567" y="918"/>
                <a:ext cx="230" cy="213"/>
                <a:chOff x="1567" y="918"/>
                <a:chExt cx="230" cy="213"/>
              </a:xfrm>
            </p:grpSpPr>
            <p:sp>
              <p:nvSpPr>
                <p:cNvPr id="67287" name="AutoShape 1750"/>
                <p:cNvSpPr>
                  <a:spLocks noChangeArrowheads="1"/>
                </p:cNvSpPr>
                <p:nvPr/>
              </p:nvSpPr>
              <p:spPr bwMode="auto">
                <a:xfrm>
                  <a:off x="1567" y="918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88" name="Text Box 1751"/>
                <p:cNvSpPr txBox="1">
                  <a:spLocks noChangeArrowheads="1"/>
                </p:cNvSpPr>
                <p:nvPr/>
              </p:nvSpPr>
              <p:spPr bwMode="auto">
                <a:xfrm>
                  <a:off x="1567" y="955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53</a:t>
                  </a:r>
                </a:p>
              </p:txBody>
            </p:sp>
          </p:grpSp>
          <p:grpSp>
            <p:nvGrpSpPr>
              <p:cNvPr id="67289" name="Group 1752"/>
              <p:cNvGrpSpPr>
                <a:grpSpLocks/>
              </p:cNvGrpSpPr>
              <p:nvPr/>
            </p:nvGrpSpPr>
            <p:grpSpPr bwMode="auto">
              <a:xfrm>
                <a:off x="1337" y="918"/>
                <a:ext cx="230" cy="213"/>
                <a:chOff x="1337" y="918"/>
                <a:chExt cx="230" cy="213"/>
              </a:xfrm>
            </p:grpSpPr>
            <p:sp>
              <p:nvSpPr>
                <p:cNvPr id="67290" name="AutoShape 1753"/>
                <p:cNvSpPr>
                  <a:spLocks noChangeArrowheads="1"/>
                </p:cNvSpPr>
                <p:nvPr/>
              </p:nvSpPr>
              <p:spPr bwMode="auto">
                <a:xfrm>
                  <a:off x="1337" y="918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291" name="Text Box 1754"/>
                <p:cNvSpPr txBox="1">
                  <a:spLocks noChangeArrowheads="1"/>
                </p:cNvSpPr>
                <p:nvPr/>
              </p:nvSpPr>
              <p:spPr bwMode="auto">
                <a:xfrm>
                  <a:off x="1337" y="955"/>
                  <a:ext cx="230" cy="13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70</a:t>
                  </a:r>
                </a:p>
              </p:txBody>
            </p:sp>
          </p:grpSp>
          <p:sp>
            <p:nvSpPr>
              <p:cNvPr id="67292" name="Line 1755"/>
              <p:cNvSpPr>
                <a:spLocks noChangeShapeType="1"/>
              </p:cNvSpPr>
              <p:nvPr/>
            </p:nvSpPr>
            <p:spPr bwMode="auto">
              <a:xfrm>
                <a:off x="1337" y="918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93" name="Line 1756"/>
              <p:cNvSpPr>
                <a:spLocks noChangeShapeType="1"/>
              </p:cNvSpPr>
              <p:nvPr/>
            </p:nvSpPr>
            <p:spPr bwMode="auto">
              <a:xfrm>
                <a:off x="1337" y="3431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94" name="Line 1757"/>
              <p:cNvSpPr>
                <a:spLocks noChangeShapeType="1"/>
              </p:cNvSpPr>
              <p:nvPr/>
            </p:nvSpPr>
            <p:spPr bwMode="auto">
              <a:xfrm>
                <a:off x="1337" y="918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95" name="Line 1758"/>
              <p:cNvSpPr>
                <a:spLocks noChangeShapeType="1"/>
              </p:cNvSpPr>
              <p:nvPr/>
            </p:nvSpPr>
            <p:spPr bwMode="auto">
              <a:xfrm>
                <a:off x="3637" y="918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96" name="Line 1759"/>
              <p:cNvSpPr>
                <a:spLocks noChangeShapeType="1"/>
              </p:cNvSpPr>
              <p:nvPr/>
            </p:nvSpPr>
            <p:spPr bwMode="auto">
              <a:xfrm>
                <a:off x="1337" y="1131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97" name="Line 1760"/>
              <p:cNvSpPr>
                <a:spLocks noChangeShapeType="1"/>
              </p:cNvSpPr>
              <p:nvPr/>
            </p:nvSpPr>
            <p:spPr bwMode="auto">
              <a:xfrm>
                <a:off x="1567" y="918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98" name="Line 1761"/>
              <p:cNvSpPr>
                <a:spLocks noChangeShapeType="1"/>
              </p:cNvSpPr>
              <p:nvPr/>
            </p:nvSpPr>
            <p:spPr bwMode="auto">
              <a:xfrm>
                <a:off x="1797" y="918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99" name="Line 1762"/>
              <p:cNvSpPr>
                <a:spLocks noChangeShapeType="1"/>
              </p:cNvSpPr>
              <p:nvPr/>
            </p:nvSpPr>
            <p:spPr bwMode="auto">
              <a:xfrm>
                <a:off x="2028" y="918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00" name="Line 1763"/>
              <p:cNvSpPr>
                <a:spLocks noChangeShapeType="1"/>
              </p:cNvSpPr>
              <p:nvPr/>
            </p:nvSpPr>
            <p:spPr bwMode="auto">
              <a:xfrm>
                <a:off x="2258" y="918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01" name="Line 1764"/>
              <p:cNvSpPr>
                <a:spLocks noChangeShapeType="1"/>
              </p:cNvSpPr>
              <p:nvPr/>
            </p:nvSpPr>
            <p:spPr bwMode="auto">
              <a:xfrm>
                <a:off x="2487" y="918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02" name="Line 1765"/>
              <p:cNvSpPr>
                <a:spLocks noChangeShapeType="1"/>
              </p:cNvSpPr>
              <p:nvPr/>
            </p:nvSpPr>
            <p:spPr bwMode="auto">
              <a:xfrm>
                <a:off x="2717" y="918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03" name="Line 1766"/>
              <p:cNvSpPr>
                <a:spLocks noChangeShapeType="1"/>
              </p:cNvSpPr>
              <p:nvPr/>
            </p:nvSpPr>
            <p:spPr bwMode="auto">
              <a:xfrm>
                <a:off x="2948" y="918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04" name="Line 1767"/>
              <p:cNvSpPr>
                <a:spLocks noChangeShapeType="1"/>
              </p:cNvSpPr>
              <p:nvPr/>
            </p:nvSpPr>
            <p:spPr bwMode="auto">
              <a:xfrm>
                <a:off x="3178" y="918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05" name="Line 1768"/>
              <p:cNvSpPr>
                <a:spLocks noChangeShapeType="1"/>
              </p:cNvSpPr>
              <p:nvPr/>
            </p:nvSpPr>
            <p:spPr bwMode="auto">
              <a:xfrm>
                <a:off x="3407" y="918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06" name="Line 1769"/>
              <p:cNvSpPr>
                <a:spLocks noChangeShapeType="1"/>
              </p:cNvSpPr>
              <p:nvPr/>
            </p:nvSpPr>
            <p:spPr bwMode="auto">
              <a:xfrm>
                <a:off x="1337" y="1361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07" name="Line 1770"/>
              <p:cNvSpPr>
                <a:spLocks noChangeShapeType="1"/>
              </p:cNvSpPr>
              <p:nvPr/>
            </p:nvSpPr>
            <p:spPr bwMode="auto">
              <a:xfrm>
                <a:off x="1337" y="1591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08" name="Line 1771"/>
              <p:cNvSpPr>
                <a:spLocks noChangeShapeType="1"/>
              </p:cNvSpPr>
              <p:nvPr/>
            </p:nvSpPr>
            <p:spPr bwMode="auto">
              <a:xfrm>
                <a:off x="1337" y="1821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09" name="Line 1772"/>
              <p:cNvSpPr>
                <a:spLocks noChangeShapeType="1"/>
              </p:cNvSpPr>
              <p:nvPr/>
            </p:nvSpPr>
            <p:spPr bwMode="auto">
              <a:xfrm>
                <a:off x="1337" y="2051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10" name="Line 1773"/>
              <p:cNvSpPr>
                <a:spLocks noChangeShapeType="1"/>
              </p:cNvSpPr>
              <p:nvPr/>
            </p:nvSpPr>
            <p:spPr bwMode="auto">
              <a:xfrm>
                <a:off x="1337" y="2281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11" name="Line 1774"/>
              <p:cNvSpPr>
                <a:spLocks noChangeShapeType="1"/>
              </p:cNvSpPr>
              <p:nvPr/>
            </p:nvSpPr>
            <p:spPr bwMode="auto">
              <a:xfrm>
                <a:off x="1337" y="2511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12" name="Line 1775"/>
              <p:cNvSpPr>
                <a:spLocks noChangeShapeType="1"/>
              </p:cNvSpPr>
              <p:nvPr/>
            </p:nvSpPr>
            <p:spPr bwMode="auto">
              <a:xfrm>
                <a:off x="1337" y="2741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13" name="Line 1776"/>
              <p:cNvSpPr>
                <a:spLocks noChangeShapeType="1"/>
              </p:cNvSpPr>
              <p:nvPr/>
            </p:nvSpPr>
            <p:spPr bwMode="auto">
              <a:xfrm>
                <a:off x="1337" y="2971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14" name="Line 1777"/>
              <p:cNvSpPr>
                <a:spLocks noChangeShapeType="1"/>
              </p:cNvSpPr>
              <p:nvPr/>
            </p:nvSpPr>
            <p:spPr bwMode="auto">
              <a:xfrm>
                <a:off x="1337" y="3201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315" name="Group 1778"/>
            <p:cNvGrpSpPr>
              <a:grpSpLocks/>
            </p:cNvGrpSpPr>
            <p:nvPr/>
          </p:nvGrpSpPr>
          <p:grpSpPr bwMode="auto">
            <a:xfrm>
              <a:off x="1852613" y="1195388"/>
              <a:ext cx="3652837" cy="3990975"/>
              <a:chOff x="1167" y="753"/>
              <a:chExt cx="2301" cy="2514"/>
            </a:xfrm>
          </p:grpSpPr>
          <p:grpSp>
            <p:nvGrpSpPr>
              <p:cNvPr id="67316" name="Group 1779"/>
              <p:cNvGrpSpPr>
                <a:grpSpLocks/>
              </p:cNvGrpSpPr>
              <p:nvPr/>
            </p:nvGrpSpPr>
            <p:grpSpPr bwMode="auto">
              <a:xfrm>
                <a:off x="3237" y="3036"/>
                <a:ext cx="230" cy="230"/>
                <a:chOff x="3237" y="3036"/>
                <a:chExt cx="230" cy="230"/>
              </a:xfrm>
            </p:grpSpPr>
            <p:sp>
              <p:nvSpPr>
                <p:cNvPr id="67317" name="AutoShape 1780"/>
                <p:cNvSpPr>
                  <a:spLocks noChangeArrowheads="1"/>
                </p:cNvSpPr>
                <p:nvPr/>
              </p:nvSpPr>
              <p:spPr bwMode="auto">
                <a:xfrm>
                  <a:off x="3237" y="303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318" name="Text Box 1781"/>
                <p:cNvSpPr txBox="1">
                  <a:spLocks noChangeArrowheads="1"/>
                </p:cNvSpPr>
                <p:nvPr/>
              </p:nvSpPr>
              <p:spPr bwMode="auto">
                <a:xfrm>
                  <a:off x="3237" y="308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72</a:t>
                  </a:r>
                </a:p>
              </p:txBody>
            </p:sp>
          </p:grpSp>
          <p:grpSp>
            <p:nvGrpSpPr>
              <p:cNvPr id="67319" name="Group 1782"/>
              <p:cNvGrpSpPr>
                <a:grpSpLocks/>
              </p:cNvGrpSpPr>
              <p:nvPr/>
            </p:nvGrpSpPr>
            <p:grpSpPr bwMode="auto">
              <a:xfrm>
                <a:off x="3007" y="3036"/>
                <a:ext cx="230" cy="230"/>
                <a:chOff x="3007" y="3036"/>
                <a:chExt cx="230" cy="230"/>
              </a:xfrm>
            </p:grpSpPr>
            <p:sp>
              <p:nvSpPr>
                <p:cNvPr id="67320" name="AutoShape 1783"/>
                <p:cNvSpPr>
                  <a:spLocks noChangeArrowheads="1"/>
                </p:cNvSpPr>
                <p:nvPr/>
              </p:nvSpPr>
              <p:spPr bwMode="auto">
                <a:xfrm>
                  <a:off x="3007" y="303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321" name="Text Box 1784"/>
                <p:cNvSpPr txBox="1">
                  <a:spLocks noChangeArrowheads="1"/>
                </p:cNvSpPr>
                <p:nvPr/>
              </p:nvSpPr>
              <p:spPr bwMode="auto">
                <a:xfrm>
                  <a:off x="3007" y="308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80</a:t>
                  </a:r>
                </a:p>
              </p:txBody>
            </p:sp>
          </p:grpSp>
          <p:grpSp>
            <p:nvGrpSpPr>
              <p:cNvPr id="67322" name="Group 1785"/>
              <p:cNvGrpSpPr>
                <a:grpSpLocks/>
              </p:cNvGrpSpPr>
              <p:nvPr/>
            </p:nvGrpSpPr>
            <p:grpSpPr bwMode="auto">
              <a:xfrm>
                <a:off x="2777" y="3036"/>
                <a:ext cx="230" cy="230"/>
                <a:chOff x="2777" y="3036"/>
                <a:chExt cx="230" cy="230"/>
              </a:xfrm>
            </p:grpSpPr>
            <p:sp>
              <p:nvSpPr>
                <p:cNvPr id="67323" name="AutoShape 1786"/>
                <p:cNvSpPr>
                  <a:spLocks noChangeArrowheads="1"/>
                </p:cNvSpPr>
                <p:nvPr/>
              </p:nvSpPr>
              <p:spPr bwMode="auto">
                <a:xfrm>
                  <a:off x="2777" y="303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324" name="Text Box 1787"/>
                <p:cNvSpPr txBox="1">
                  <a:spLocks noChangeArrowheads="1"/>
                </p:cNvSpPr>
                <p:nvPr/>
              </p:nvSpPr>
              <p:spPr bwMode="auto">
                <a:xfrm>
                  <a:off x="2777" y="308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7325" name="Group 1788"/>
              <p:cNvGrpSpPr>
                <a:grpSpLocks/>
              </p:cNvGrpSpPr>
              <p:nvPr/>
            </p:nvGrpSpPr>
            <p:grpSpPr bwMode="auto">
              <a:xfrm>
                <a:off x="2547" y="3036"/>
                <a:ext cx="230" cy="230"/>
                <a:chOff x="2547" y="3036"/>
                <a:chExt cx="230" cy="230"/>
              </a:xfrm>
            </p:grpSpPr>
            <p:sp>
              <p:nvSpPr>
                <p:cNvPr id="67326" name="AutoShape 1789"/>
                <p:cNvSpPr>
                  <a:spLocks noChangeArrowheads="1"/>
                </p:cNvSpPr>
                <p:nvPr/>
              </p:nvSpPr>
              <p:spPr bwMode="auto">
                <a:xfrm>
                  <a:off x="2547" y="303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327" name="Text Box 1790"/>
                <p:cNvSpPr txBox="1">
                  <a:spLocks noChangeArrowheads="1"/>
                </p:cNvSpPr>
                <p:nvPr/>
              </p:nvSpPr>
              <p:spPr bwMode="auto">
                <a:xfrm>
                  <a:off x="2547" y="308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92</a:t>
                  </a:r>
                </a:p>
              </p:txBody>
            </p:sp>
          </p:grpSp>
          <p:grpSp>
            <p:nvGrpSpPr>
              <p:cNvPr id="67328" name="Group 1791"/>
              <p:cNvGrpSpPr>
                <a:grpSpLocks/>
              </p:cNvGrpSpPr>
              <p:nvPr/>
            </p:nvGrpSpPr>
            <p:grpSpPr bwMode="auto">
              <a:xfrm>
                <a:off x="2317" y="3036"/>
                <a:ext cx="230" cy="230"/>
                <a:chOff x="2317" y="3036"/>
                <a:chExt cx="230" cy="230"/>
              </a:xfrm>
            </p:grpSpPr>
            <p:sp>
              <p:nvSpPr>
                <p:cNvPr id="67329" name="AutoShape 1792"/>
                <p:cNvSpPr>
                  <a:spLocks noChangeArrowheads="1"/>
                </p:cNvSpPr>
                <p:nvPr/>
              </p:nvSpPr>
              <p:spPr bwMode="auto">
                <a:xfrm>
                  <a:off x="2317" y="303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330" name="Text Box 1793"/>
                <p:cNvSpPr txBox="1">
                  <a:spLocks noChangeArrowheads="1"/>
                </p:cNvSpPr>
                <p:nvPr/>
              </p:nvSpPr>
              <p:spPr bwMode="auto">
                <a:xfrm>
                  <a:off x="2317" y="308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97</a:t>
                  </a:r>
                </a:p>
              </p:txBody>
            </p:sp>
          </p:grpSp>
          <p:grpSp>
            <p:nvGrpSpPr>
              <p:cNvPr id="67331" name="Group 1794"/>
              <p:cNvGrpSpPr>
                <a:grpSpLocks/>
              </p:cNvGrpSpPr>
              <p:nvPr/>
            </p:nvGrpSpPr>
            <p:grpSpPr bwMode="auto">
              <a:xfrm>
                <a:off x="2087" y="3036"/>
                <a:ext cx="230" cy="230"/>
                <a:chOff x="2087" y="3036"/>
                <a:chExt cx="230" cy="230"/>
              </a:xfrm>
            </p:grpSpPr>
            <p:sp>
              <p:nvSpPr>
                <p:cNvPr id="67332" name="AutoShape 1795"/>
                <p:cNvSpPr>
                  <a:spLocks noChangeArrowheads="1"/>
                </p:cNvSpPr>
                <p:nvPr/>
              </p:nvSpPr>
              <p:spPr bwMode="auto">
                <a:xfrm>
                  <a:off x="2087" y="303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333" name="Text Box 1796"/>
                <p:cNvSpPr txBox="1">
                  <a:spLocks noChangeArrowheads="1"/>
                </p:cNvSpPr>
                <p:nvPr/>
              </p:nvSpPr>
              <p:spPr bwMode="auto">
                <a:xfrm>
                  <a:off x="2087" y="308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94</a:t>
                  </a:r>
                </a:p>
              </p:txBody>
            </p:sp>
          </p:grpSp>
          <p:grpSp>
            <p:nvGrpSpPr>
              <p:cNvPr id="67334" name="Group 1797"/>
              <p:cNvGrpSpPr>
                <a:grpSpLocks/>
              </p:cNvGrpSpPr>
              <p:nvPr/>
            </p:nvGrpSpPr>
            <p:grpSpPr bwMode="auto">
              <a:xfrm>
                <a:off x="1857" y="3036"/>
                <a:ext cx="230" cy="230"/>
                <a:chOff x="1857" y="3036"/>
                <a:chExt cx="230" cy="230"/>
              </a:xfrm>
            </p:grpSpPr>
            <p:sp>
              <p:nvSpPr>
                <p:cNvPr id="67335" name="AutoShape 1798"/>
                <p:cNvSpPr>
                  <a:spLocks noChangeArrowheads="1"/>
                </p:cNvSpPr>
                <p:nvPr/>
              </p:nvSpPr>
              <p:spPr bwMode="auto">
                <a:xfrm>
                  <a:off x="1857" y="303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336" name="Text Box 1799"/>
                <p:cNvSpPr txBox="1">
                  <a:spLocks noChangeArrowheads="1"/>
                </p:cNvSpPr>
                <p:nvPr/>
              </p:nvSpPr>
              <p:spPr bwMode="auto">
                <a:xfrm>
                  <a:off x="1857" y="308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7337" name="Group 1800"/>
              <p:cNvGrpSpPr>
                <a:grpSpLocks/>
              </p:cNvGrpSpPr>
              <p:nvPr/>
            </p:nvGrpSpPr>
            <p:grpSpPr bwMode="auto">
              <a:xfrm>
                <a:off x="1627" y="3036"/>
                <a:ext cx="230" cy="230"/>
                <a:chOff x="1627" y="3036"/>
                <a:chExt cx="230" cy="230"/>
              </a:xfrm>
            </p:grpSpPr>
            <p:sp>
              <p:nvSpPr>
                <p:cNvPr id="67338" name="AutoShape 1801"/>
                <p:cNvSpPr>
                  <a:spLocks noChangeArrowheads="1"/>
                </p:cNvSpPr>
                <p:nvPr/>
              </p:nvSpPr>
              <p:spPr bwMode="auto">
                <a:xfrm>
                  <a:off x="1627" y="303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339" name="Text Box 1802"/>
                <p:cNvSpPr txBox="1">
                  <a:spLocks noChangeArrowheads="1"/>
                </p:cNvSpPr>
                <p:nvPr/>
              </p:nvSpPr>
              <p:spPr bwMode="auto">
                <a:xfrm>
                  <a:off x="1627" y="308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78</a:t>
                  </a:r>
                </a:p>
              </p:txBody>
            </p:sp>
          </p:grpSp>
          <p:grpSp>
            <p:nvGrpSpPr>
              <p:cNvPr id="67340" name="Group 1803"/>
              <p:cNvGrpSpPr>
                <a:grpSpLocks/>
              </p:cNvGrpSpPr>
              <p:nvPr/>
            </p:nvGrpSpPr>
            <p:grpSpPr bwMode="auto">
              <a:xfrm>
                <a:off x="1397" y="3036"/>
                <a:ext cx="230" cy="230"/>
                <a:chOff x="1397" y="3036"/>
                <a:chExt cx="230" cy="230"/>
              </a:xfrm>
            </p:grpSpPr>
            <p:sp>
              <p:nvSpPr>
                <p:cNvPr id="67341" name="AutoShape 1804"/>
                <p:cNvSpPr>
                  <a:spLocks noChangeArrowheads="1"/>
                </p:cNvSpPr>
                <p:nvPr/>
              </p:nvSpPr>
              <p:spPr bwMode="auto">
                <a:xfrm>
                  <a:off x="1397" y="303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342" name="Text Box 1805"/>
                <p:cNvSpPr txBox="1">
                  <a:spLocks noChangeArrowheads="1"/>
                </p:cNvSpPr>
                <p:nvPr/>
              </p:nvSpPr>
              <p:spPr bwMode="auto">
                <a:xfrm>
                  <a:off x="1397" y="308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75</a:t>
                  </a:r>
                </a:p>
              </p:txBody>
            </p:sp>
          </p:grpSp>
          <p:grpSp>
            <p:nvGrpSpPr>
              <p:cNvPr id="67343" name="Group 1806"/>
              <p:cNvGrpSpPr>
                <a:grpSpLocks/>
              </p:cNvGrpSpPr>
              <p:nvPr/>
            </p:nvGrpSpPr>
            <p:grpSpPr bwMode="auto">
              <a:xfrm>
                <a:off x="1167" y="3036"/>
                <a:ext cx="230" cy="230"/>
                <a:chOff x="1167" y="3036"/>
                <a:chExt cx="230" cy="230"/>
              </a:xfrm>
            </p:grpSpPr>
            <p:sp>
              <p:nvSpPr>
                <p:cNvPr id="67344" name="AutoShape 1807"/>
                <p:cNvSpPr>
                  <a:spLocks noChangeArrowheads="1"/>
                </p:cNvSpPr>
                <p:nvPr/>
              </p:nvSpPr>
              <p:spPr bwMode="auto">
                <a:xfrm>
                  <a:off x="1167" y="303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345" name="Text Box 1808"/>
                <p:cNvSpPr txBox="1">
                  <a:spLocks noChangeArrowheads="1"/>
                </p:cNvSpPr>
                <p:nvPr/>
              </p:nvSpPr>
              <p:spPr bwMode="auto">
                <a:xfrm>
                  <a:off x="1167" y="308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81</a:t>
                  </a:r>
                </a:p>
              </p:txBody>
            </p:sp>
          </p:grpSp>
          <p:grpSp>
            <p:nvGrpSpPr>
              <p:cNvPr id="67346" name="Group 1809"/>
              <p:cNvGrpSpPr>
                <a:grpSpLocks/>
              </p:cNvGrpSpPr>
              <p:nvPr/>
            </p:nvGrpSpPr>
            <p:grpSpPr bwMode="auto">
              <a:xfrm>
                <a:off x="3237" y="2806"/>
                <a:ext cx="230" cy="230"/>
                <a:chOff x="3237" y="2806"/>
                <a:chExt cx="230" cy="230"/>
              </a:xfrm>
            </p:grpSpPr>
            <p:sp>
              <p:nvSpPr>
                <p:cNvPr id="67347" name="AutoShape 1810"/>
                <p:cNvSpPr>
                  <a:spLocks noChangeArrowheads="1"/>
                </p:cNvSpPr>
                <p:nvPr/>
              </p:nvSpPr>
              <p:spPr bwMode="auto">
                <a:xfrm>
                  <a:off x="3237" y="280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348" name="Text Box 1811"/>
                <p:cNvSpPr txBox="1">
                  <a:spLocks noChangeArrowheads="1"/>
                </p:cNvSpPr>
                <p:nvPr/>
              </p:nvSpPr>
              <p:spPr bwMode="auto">
                <a:xfrm>
                  <a:off x="3237" y="285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72</a:t>
                  </a:r>
                </a:p>
              </p:txBody>
            </p:sp>
          </p:grpSp>
          <p:grpSp>
            <p:nvGrpSpPr>
              <p:cNvPr id="67349" name="Group 1812"/>
              <p:cNvGrpSpPr>
                <a:grpSpLocks/>
              </p:cNvGrpSpPr>
              <p:nvPr/>
            </p:nvGrpSpPr>
            <p:grpSpPr bwMode="auto">
              <a:xfrm>
                <a:off x="3007" y="2806"/>
                <a:ext cx="230" cy="230"/>
                <a:chOff x="3007" y="2806"/>
                <a:chExt cx="230" cy="230"/>
              </a:xfrm>
            </p:grpSpPr>
            <p:sp>
              <p:nvSpPr>
                <p:cNvPr id="67350" name="AutoShape 1813"/>
                <p:cNvSpPr>
                  <a:spLocks noChangeArrowheads="1"/>
                </p:cNvSpPr>
                <p:nvPr/>
              </p:nvSpPr>
              <p:spPr bwMode="auto">
                <a:xfrm>
                  <a:off x="3007" y="280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351" name="Text Box 1814"/>
                <p:cNvSpPr txBox="1">
                  <a:spLocks noChangeArrowheads="1"/>
                </p:cNvSpPr>
                <p:nvPr/>
              </p:nvSpPr>
              <p:spPr bwMode="auto">
                <a:xfrm>
                  <a:off x="3007" y="285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70</a:t>
                  </a:r>
                </a:p>
              </p:txBody>
            </p:sp>
          </p:grpSp>
          <p:grpSp>
            <p:nvGrpSpPr>
              <p:cNvPr id="67352" name="Group 1815"/>
              <p:cNvGrpSpPr>
                <a:grpSpLocks/>
              </p:cNvGrpSpPr>
              <p:nvPr/>
            </p:nvGrpSpPr>
            <p:grpSpPr bwMode="auto">
              <a:xfrm>
                <a:off x="2777" y="2806"/>
                <a:ext cx="230" cy="230"/>
                <a:chOff x="2777" y="2806"/>
                <a:chExt cx="230" cy="230"/>
              </a:xfrm>
            </p:grpSpPr>
            <p:sp>
              <p:nvSpPr>
                <p:cNvPr id="67353" name="AutoShape 1816"/>
                <p:cNvSpPr>
                  <a:spLocks noChangeArrowheads="1"/>
                </p:cNvSpPr>
                <p:nvPr/>
              </p:nvSpPr>
              <p:spPr bwMode="auto">
                <a:xfrm>
                  <a:off x="2777" y="280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354" name="Text Box 1817"/>
                <p:cNvSpPr txBox="1">
                  <a:spLocks noChangeArrowheads="1"/>
                </p:cNvSpPr>
                <p:nvPr/>
              </p:nvSpPr>
              <p:spPr bwMode="auto">
                <a:xfrm>
                  <a:off x="2777" y="285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74</a:t>
                  </a:r>
                </a:p>
              </p:txBody>
            </p:sp>
          </p:grpSp>
          <p:grpSp>
            <p:nvGrpSpPr>
              <p:cNvPr id="67355" name="Group 1818"/>
              <p:cNvGrpSpPr>
                <a:grpSpLocks/>
              </p:cNvGrpSpPr>
              <p:nvPr/>
            </p:nvGrpSpPr>
            <p:grpSpPr bwMode="auto">
              <a:xfrm>
                <a:off x="2547" y="2806"/>
                <a:ext cx="230" cy="230"/>
                <a:chOff x="2547" y="2806"/>
                <a:chExt cx="230" cy="230"/>
              </a:xfrm>
            </p:grpSpPr>
            <p:sp>
              <p:nvSpPr>
                <p:cNvPr id="67356" name="AutoShape 1819"/>
                <p:cNvSpPr>
                  <a:spLocks noChangeArrowheads="1"/>
                </p:cNvSpPr>
                <p:nvPr/>
              </p:nvSpPr>
              <p:spPr bwMode="auto">
                <a:xfrm>
                  <a:off x="2547" y="280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357" name="Text Box 1820"/>
                <p:cNvSpPr txBox="1">
                  <a:spLocks noChangeArrowheads="1"/>
                </p:cNvSpPr>
                <p:nvPr/>
              </p:nvSpPr>
              <p:spPr bwMode="auto">
                <a:xfrm>
                  <a:off x="2547" y="285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78</a:t>
                  </a:r>
                </a:p>
              </p:txBody>
            </p:sp>
          </p:grpSp>
          <p:grpSp>
            <p:nvGrpSpPr>
              <p:cNvPr id="67358" name="Group 1821"/>
              <p:cNvGrpSpPr>
                <a:grpSpLocks/>
              </p:cNvGrpSpPr>
              <p:nvPr/>
            </p:nvGrpSpPr>
            <p:grpSpPr bwMode="auto">
              <a:xfrm>
                <a:off x="2317" y="2806"/>
                <a:ext cx="230" cy="230"/>
                <a:chOff x="2317" y="2806"/>
                <a:chExt cx="230" cy="230"/>
              </a:xfrm>
            </p:grpSpPr>
            <p:sp>
              <p:nvSpPr>
                <p:cNvPr id="67359" name="AutoShape 1822"/>
                <p:cNvSpPr>
                  <a:spLocks noChangeArrowheads="1"/>
                </p:cNvSpPr>
                <p:nvPr/>
              </p:nvSpPr>
              <p:spPr bwMode="auto">
                <a:xfrm>
                  <a:off x="2317" y="280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360" name="Text Box 1823"/>
                <p:cNvSpPr txBox="1">
                  <a:spLocks noChangeArrowheads="1"/>
                </p:cNvSpPr>
                <p:nvPr/>
              </p:nvSpPr>
              <p:spPr bwMode="auto">
                <a:xfrm>
                  <a:off x="2317" y="285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7361" name="Group 1824"/>
              <p:cNvGrpSpPr>
                <a:grpSpLocks/>
              </p:cNvGrpSpPr>
              <p:nvPr/>
            </p:nvGrpSpPr>
            <p:grpSpPr bwMode="auto">
              <a:xfrm>
                <a:off x="2087" y="2806"/>
                <a:ext cx="230" cy="230"/>
                <a:chOff x="2087" y="2806"/>
                <a:chExt cx="230" cy="230"/>
              </a:xfrm>
            </p:grpSpPr>
            <p:sp>
              <p:nvSpPr>
                <p:cNvPr id="67362" name="AutoShape 1825"/>
                <p:cNvSpPr>
                  <a:spLocks noChangeArrowheads="1"/>
                </p:cNvSpPr>
                <p:nvPr/>
              </p:nvSpPr>
              <p:spPr bwMode="auto">
                <a:xfrm>
                  <a:off x="2087" y="280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363" name="Text Box 1826"/>
                <p:cNvSpPr txBox="1">
                  <a:spLocks noChangeArrowheads="1"/>
                </p:cNvSpPr>
                <p:nvPr/>
              </p:nvSpPr>
              <p:spPr bwMode="auto">
                <a:xfrm>
                  <a:off x="2087" y="285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93</a:t>
                  </a:r>
                </a:p>
              </p:txBody>
            </p:sp>
          </p:grpSp>
          <p:grpSp>
            <p:nvGrpSpPr>
              <p:cNvPr id="67364" name="Group 1827"/>
              <p:cNvGrpSpPr>
                <a:grpSpLocks/>
              </p:cNvGrpSpPr>
              <p:nvPr/>
            </p:nvGrpSpPr>
            <p:grpSpPr bwMode="auto">
              <a:xfrm>
                <a:off x="1857" y="2806"/>
                <a:ext cx="230" cy="230"/>
                <a:chOff x="1857" y="2806"/>
                <a:chExt cx="230" cy="230"/>
              </a:xfrm>
            </p:grpSpPr>
            <p:sp>
              <p:nvSpPr>
                <p:cNvPr id="67365" name="AutoShape 1828"/>
                <p:cNvSpPr>
                  <a:spLocks noChangeArrowheads="1"/>
                </p:cNvSpPr>
                <p:nvPr/>
              </p:nvSpPr>
              <p:spPr bwMode="auto">
                <a:xfrm>
                  <a:off x="1857" y="280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366" name="Text Box 1829"/>
                <p:cNvSpPr txBox="1">
                  <a:spLocks noChangeArrowheads="1"/>
                </p:cNvSpPr>
                <p:nvPr/>
              </p:nvSpPr>
              <p:spPr bwMode="auto">
                <a:xfrm>
                  <a:off x="1857" y="285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97</a:t>
                  </a:r>
                </a:p>
              </p:txBody>
            </p:sp>
          </p:grpSp>
          <p:grpSp>
            <p:nvGrpSpPr>
              <p:cNvPr id="67367" name="Group 1830"/>
              <p:cNvGrpSpPr>
                <a:grpSpLocks/>
              </p:cNvGrpSpPr>
              <p:nvPr/>
            </p:nvGrpSpPr>
            <p:grpSpPr bwMode="auto">
              <a:xfrm>
                <a:off x="1627" y="2806"/>
                <a:ext cx="230" cy="230"/>
                <a:chOff x="1627" y="2806"/>
                <a:chExt cx="230" cy="230"/>
              </a:xfrm>
            </p:grpSpPr>
            <p:sp>
              <p:nvSpPr>
                <p:cNvPr id="67368" name="AutoShape 1831"/>
                <p:cNvSpPr>
                  <a:spLocks noChangeArrowheads="1"/>
                </p:cNvSpPr>
                <p:nvPr/>
              </p:nvSpPr>
              <p:spPr bwMode="auto">
                <a:xfrm>
                  <a:off x="1627" y="280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369" name="Text Box 1832"/>
                <p:cNvSpPr txBox="1">
                  <a:spLocks noChangeArrowheads="1"/>
                </p:cNvSpPr>
                <p:nvPr/>
              </p:nvSpPr>
              <p:spPr bwMode="auto">
                <a:xfrm>
                  <a:off x="1627" y="285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88</a:t>
                  </a:r>
                </a:p>
              </p:txBody>
            </p:sp>
          </p:grpSp>
          <p:grpSp>
            <p:nvGrpSpPr>
              <p:cNvPr id="67370" name="Group 1833"/>
              <p:cNvGrpSpPr>
                <a:grpSpLocks/>
              </p:cNvGrpSpPr>
              <p:nvPr/>
            </p:nvGrpSpPr>
            <p:grpSpPr bwMode="auto">
              <a:xfrm>
                <a:off x="1397" y="2806"/>
                <a:ext cx="230" cy="230"/>
                <a:chOff x="1397" y="2806"/>
                <a:chExt cx="230" cy="230"/>
              </a:xfrm>
            </p:grpSpPr>
            <p:sp>
              <p:nvSpPr>
                <p:cNvPr id="67371" name="AutoShape 1834"/>
                <p:cNvSpPr>
                  <a:spLocks noChangeArrowheads="1"/>
                </p:cNvSpPr>
                <p:nvPr/>
              </p:nvSpPr>
              <p:spPr bwMode="auto">
                <a:xfrm>
                  <a:off x="1397" y="280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372" name="Text Box 1835"/>
                <p:cNvSpPr txBox="1">
                  <a:spLocks noChangeArrowheads="1"/>
                </p:cNvSpPr>
                <p:nvPr/>
              </p:nvSpPr>
              <p:spPr bwMode="auto">
                <a:xfrm>
                  <a:off x="1397" y="285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81</a:t>
                  </a:r>
                </a:p>
              </p:txBody>
            </p:sp>
          </p:grpSp>
          <p:grpSp>
            <p:nvGrpSpPr>
              <p:cNvPr id="67373" name="Group 1836"/>
              <p:cNvGrpSpPr>
                <a:grpSpLocks/>
              </p:cNvGrpSpPr>
              <p:nvPr/>
            </p:nvGrpSpPr>
            <p:grpSpPr bwMode="auto">
              <a:xfrm>
                <a:off x="1167" y="2806"/>
                <a:ext cx="230" cy="230"/>
                <a:chOff x="1167" y="2806"/>
                <a:chExt cx="230" cy="230"/>
              </a:xfrm>
            </p:grpSpPr>
            <p:sp>
              <p:nvSpPr>
                <p:cNvPr id="67374" name="AutoShape 1837"/>
                <p:cNvSpPr>
                  <a:spLocks noChangeArrowheads="1"/>
                </p:cNvSpPr>
                <p:nvPr/>
              </p:nvSpPr>
              <p:spPr bwMode="auto">
                <a:xfrm>
                  <a:off x="1167" y="280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375" name="Text Box 1838"/>
                <p:cNvSpPr txBox="1">
                  <a:spLocks noChangeArrowheads="1"/>
                </p:cNvSpPr>
                <p:nvPr/>
              </p:nvSpPr>
              <p:spPr bwMode="auto">
                <a:xfrm>
                  <a:off x="1167" y="285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7376" name="Group 1839"/>
              <p:cNvGrpSpPr>
                <a:grpSpLocks/>
              </p:cNvGrpSpPr>
              <p:nvPr/>
            </p:nvGrpSpPr>
            <p:grpSpPr bwMode="auto">
              <a:xfrm>
                <a:off x="3237" y="2576"/>
                <a:ext cx="230" cy="230"/>
                <a:chOff x="3237" y="2576"/>
                <a:chExt cx="230" cy="230"/>
              </a:xfrm>
            </p:grpSpPr>
            <p:sp>
              <p:nvSpPr>
                <p:cNvPr id="67377" name="AutoShape 1840"/>
                <p:cNvSpPr>
                  <a:spLocks noChangeArrowheads="1"/>
                </p:cNvSpPr>
                <p:nvPr/>
              </p:nvSpPr>
              <p:spPr bwMode="auto">
                <a:xfrm>
                  <a:off x="3237" y="257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378" name="Text Box 1841"/>
                <p:cNvSpPr txBox="1">
                  <a:spLocks noChangeArrowheads="1"/>
                </p:cNvSpPr>
                <p:nvPr/>
              </p:nvSpPr>
              <p:spPr bwMode="auto">
                <a:xfrm>
                  <a:off x="3237" y="262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71</a:t>
                  </a:r>
                </a:p>
              </p:txBody>
            </p:sp>
          </p:grpSp>
          <p:grpSp>
            <p:nvGrpSpPr>
              <p:cNvPr id="67379" name="Group 1842"/>
              <p:cNvGrpSpPr>
                <a:grpSpLocks/>
              </p:cNvGrpSpPr>
              <p:nvPr/>
            </p:nvGrpSpPr>
            <p:grpSpPr bwMode="auto">
              <a:xfrm>
                <a:off x="3007" y="2576"/>
                <a:ext cx="230" cy="230"/>
                <a:chOff x="3007" y="2576"/>
                <a:chExt cx="230" cy="230"/>
              </a:xfrm>
            </p:grpSpPr>
            <p:sp>
              <p:nvSpPr>
                <p:cNvPr id="67380" name="AutoShape 1843"/>
                <p:cNvSpPr>
                  <a:spLocks noChangeArrowheads="1"/>
                </p:cNvSpPr>
                <p:nvPr/>
              </p:nvSpPr>
              <p:spPr bwMode="auto">
                <a:xfrm>
                  <a:off x="3007" y="257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381" name="Text Box 1844"/>
                <p:cNvSpPr txBox="1">
                  <a:spLocks noChangeArrowheads="1"/>
                </p:cNvSpPr>
                <p:nvPr/>
              </p:nvSpPr>
              <p:spPr bwMode="auto">
                <a:xfrm>
                  <a:off x="3007" y="262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61</a:t>
                  </a:r>
                </a:p>
              </p:txBody>
            </p:sp>
          </p:grpSp>
          <p:grpSp>
            <p:nvGrpSpPr>
              <p:cNvPr id="67382" name="Group 1845"/>
              <p:cNvGrpSpPr>
                <a:grpSpLocks/>
              </p:cNvGrpSpPr>
              <p:nvPr/>
            </p:nvGrpSpPr>
            <p:grpSpPr bwMode="auto">
              <a:xfrm>
                <a:off x="2777" y="2576"/>
                <a:ext cx="230" cy="230"/>
                <a:chOff x="2777" y="2576"/>
                <a:chExt cx="230" cy="230"/>
              </a:xfrm>
            </p:grpSpPr>
            <p:sp>
              <p:nvSpPr>
                <p:cNvPr id="67383" name="AutoShape 1846"/>
                <p:cNvSpPr>
                  <a:spLocks noChangeArrowheads="1"/>
                </p:cNvSpPr>
                <p:nvPr/>
              </p:nvSpPr>
              <p:spPr bwMode="auto">
                <a:xfrm>
                  <a:off x="2777" y="257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384" name="Text Box 1847"/>
                <p:cNvSpPr txBox="1">
                  <a:spLocks noChangeArrowheads="1"/>
                </p:cNvSpPr>
                <p:nvPr/>
              </p:nvSpPr>
              <p:spPr bwMode="auto">
                <a:xfrm>
                  <a:off x="2777" y="262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67</a:t>
                  </a:r>
                </a:p>
              </p:txBody>
            </p:sp>
          </p:grpSp>
          <p:grpSp>
            <p:nvGrpSpPr>
              <p:cNvPr id="67385" name="Group 1848"/>
              <p:cNvGrpSpPr>
                <a:grpSpLocks/>
              </p:cNvGrpSpPr>
              <p:nvPr/>
            </p:nvGrpSpPr>
            <p:grpSpPr bwMode="auto">
              <a:xfrm>
                <a:off x="2547" y="2576"/>
                <a:ext cx="230" cy="230"/>
                <a:chOff x="2547" y="2576"/>
                <a:chExt cx="230" cy="230"/>
              </a:xfrm>
            </p:grpSpPr>
            <p:sp>
              <p:nvSpPr>
                <p:cNvPr id="67386" name="AutoShape 1849"/>
                <p:cNvSpPr>
                  <a:spLocks noChangeArrowheads="1"/>
                </p:cNvSpPr>
                <p:nvPr/>
              </p:nvSpPr>
              <p:spPr bwMode="auto">
                <a:xfrm>
                  <a:off x="2547" y="257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387" name="Text Box 1850"/>
                <p:cNvSpPr txBox="1">
                  <a:spLocks noChangeArrowheads="1"/>
                </p:cNvSpPr>
                <p:nvPr/>
              </p:nvSpPr>
              <p:spPr bwMode="auto">
                <a:xfrm>
                  <a:off x="2547" y="262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70</a:t>
                  </a:r>
                </a:p>
              </p:txBody>
            </p:sp>
          </p:grpSp>
          <p:grpSp>
            <p:nvGrpSpPr>
              <p:cNvPr id="67388" name="Group 1851"/>
              <p:cNvGrpSpPr>
                <a:grpSpLocks/>
              </p:cNvGrpSpPr>
              <p:nvPr/>
            </p:nvGrpSpPr>
            <p:grpSpPr bwMode="auto">
              <a:xfrm>
                <a:off x="2317" y="2576"/>
                <a:ext cx="230" cy="230"/>
                <a:chOff x="2317" y="2576"/>
                <a:chExt cx="230" cy="230"/>
              </a:xfrm>
            </p:grpSpPr>
            <p:sp>
              <p:nvSpPr>
                <p:cNvPr id="67389" name="AutoShape 1852"/>
                <p:cNvSpPr>
                  <a:spLocks noChangeArrowheads="1"/>
                </p:cNvSpPr>
                <p:nvPr/>
              </p:nvSpPr>
              <p:spPr bwMode="auto">
                <a:xfrm>
                  <a:off x="2317" y="257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390" name="Text Box 1853"/>
                <p:cNvSpPr txBox="1">
                  <a:spLocks noChangeArrowheads="1"/>
                </p:cNvSpPr>
                <p:nvPr/>
              </p:nvSpPr>
              <p:spPr bwMode="auto">
                <a:xfrm>
                  <a:off x="2317" y="262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76</a:t>
                  </a:r>
                </a:p>
              </p:txBody>
            </p:sp>
          </p:grpSp>
          <p:grpSp>
            <p:nvGrpSpPr>
              <p:cNvPr id="67391" name="Group 1854"/>
              <p:cNvGrpSpPr>
                <a:grpSpLocks/>
              </p:cNvGrpSpPr>
              <p:nvPr/>
            </p:nvGrpSpPr>
            <p:grpSpPr bwMode="auto">
              <a:xfrm>
                <a:off x="2087" y="2576"/>
                <a:ext cx="230" cy="230"/>
                <a:chOff x="2087" y="2576"/>
                <a:chExt cx="230" cy="230"/>
              </a:xfrm>
            </p:grpSpPr>
            <p:sp>
              <p:nvSpPr>
                <p:cNvPr id="67392" name="AutoShape 1855"/>
                <p:cNvSpPr>
                  <a:spLocks noChangeArrowheads="1"/>
                </p:cNvSpPr>
                <p:nvPr/>
              </p:nvSpPr>
              <p:spPr bwMode="auto">
                <a:xfrm>
                  <a:off x="2087" y="257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393" name="Text Box 1856"/>
                <p:cNvSpPr txBox="1">
                  <a:spLocks noChangeArrowheads="1"/>
                </p:cNvSpPr>
                <p:nvPr/>
              </p:nvSpPr>
              <p:spPr bwMode="auto">
                <a:xfrm>
                  <a:off x="2087" y="262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82</a:t>
                  </a:r>
                </a:p>
              </p:txBody>
            </p:sp>
          </p:grpSp>
          <p:grpSp>
            <p:nvGrpSpPr>
              <p:cNvPr id="67394" name="Group 1857"/>
              <p:cNvGrpSpPr>
                <a:grpSpLocks/>
              </p:cNvGrpSpPr>
              <p:nvPr/>
            </p:nvGrpSpPr>
            <p:grpSpPr bwMode="auto">
              <a:xfrm>
                <a:off x="1857" y="2576"/>
                <a:ext cx="230" cy="230"/>
                <a:chOff x="1857" y="2576"/>
                <a:chExt cx="230" cy="230"/>
              </a:xfrm>
            </p:grpSpPr>
            <p:sp>
              <p:nvSpPr>
                <p:cNvPr id="67395" name="AutoShape 1858"/>
                <p:cNvSpPr>
                  <a:spLocks noChangeArrowheads="1"/>
                </p:cNvSpPr>
                <p:nvPr/>
              </p:nvSpPr>
              <p:spPr bwMode="auto">
                <a:xfrm>
                  <a:off x="1857" y="257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396" name="Text Box 1859"/>
                <p:cNvSpPr txBox="1">
                  <a:spLocks noChangeArrowheads="1"/>
                </p:cNvSpPr>
                <p:nvPr/>
              </p:nvSpPr>
              <p:spPr bwMode="auto">
                <a:xfrm>
                  <a:off x="1857" y="262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90</a:t>
                  </a:r>
                </a:p>
              </p:txBody>
            </p:sp>
          </p:grpSp>
          <p:grpSp>
            <p:nvGrpSpPr>
              <p:cNvPr id="67397" name="Group 1860"/>
              <p:cNvGrpSpPr>
                <a:grpSpLocks/>
              </p:cNvGrpSpPr>
              <p:nvPr/>
            </p:nvGrpSpPr>
            <p:grpSpPr bwMode="auto">
              <a:xfrm>
                <a:off x="1627" y="2576"/>
                <a:ext cx="230" cy="230"/>
                <a:chOff x="1627" y="2576"/>
                <a:chExt cx="230" cy="230"/>
              </a:xfrm>
            </p:grpSpPr>
            <p:sp>
              <p:nvSpPr>
                <p:cNvPr id="67398" name="AutoShape 1861"/>
                <p:cNvSpPr>
                  <a:spLocks noChangeArrowheads="1"/>
                </p:cNvSpPr>
                <p:nvPr/>
              </p:nvSpPr>
              <p:spPr bwMode="auto">
                <a:xfrm>
                  <a:off x="1627" y="257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399" name="Text Box 1862"/>
                <p:cNvSpPr txBox="1">
                  <a:spLocks noChangeArrowheads="1"/>
                </p:cNvSpPr>
                <p:nvPr/>
              </p:nvSpPr>
              <p:spPr bwMode="auto">
                <a:xfrm>
                  <a:off x="1627" y="262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97</a:t>
                  </a:r>
                </a:p>
              </p:txBody>
            </p:sp>
          </p:grpSp>
          <p:grpSp>
            <p:nvGrpSpPr>
              <p:cNvPr id="67400" name="Group 1863"/>
              <p:cNvGrpSpPr>
                <a:grpSpLocks/>
              </p:cNvGrpSpPr>
              <p:nvPr/>
            </p:nvGrpSpPr>
            <p:grpSpPr bwMode="auto">
              <a:xfrm>
                <a:off x="1397" y="2576"/>
                <a:ext cx="230" cy="230"/>
                <a:chOff x="1397" y="2576"/>
                <a:chExt cx="230" cy="230"/>
              </a:xfrm>
            </p:grpSpPr>
            <p:sp>
              <p:nvSpPr>
                <p:cNvPr id="67401" name="AutoShape 1864"/>
                <p:cNvSpPr>
                  <a:spLocks noChangeArrowheads="1"/>
                </p:cNvSpPr>
                <p:nvPr/>
              </p:nvSpPr>
              <p:spPr bwMode="auto">
                <a:xfrm>
                  <a:off x="1397" y="257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02" name="Text Box 1865"/>
                <p:cNvSpPr txBox="1">
                  <a:spLocks noChangeArrowheads="1"/>
                </p:cNvSpPr>
                <p:nvPr/>
              </p:nvSpPr>
              <p:spPr bwMode="auto">
                <a:xfrm>
                  <a:off x="1397" y="262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93</a:t>
                  </a:r>
                </a:p>
              </p:txBody>
            </p:sp>
          </p:grpSp>
          <p:grpSp>
            <p:nvGrpSpPr>
              <p:cNvPr id="67403" name="Group 1866"/>
              <p:cNvGrpSpPr>
                <a:grpSpLocks/>
              </p:cNvGrpSpPr>
              <p:nvPr/>
            </p:nvGrpSpPr>
            <p:grpSpPr bwMode="auto">
              <a:xfrm>
                <a:off x="1167" y="2576"/>
                <a:ext cx="230" cy="230"/>
                <a:chOff x="1167" y="2576"/>
                <a:chExt cx="230" cy="230"/>
              </a:xfrm>
            </p:grpSpPr>
            <p:sp>
              <p:nvSpPr>
                <p:cNvPr id="67404" name="AutoShape 1867"/>
                <p:cNvSpPr>
                  <a:spLocks noChangeArrowheads="1"/>
                </p:cNvSpPr>
                <p:nvPr/>
              </p:nvSpPr>
              <p:spPr bwMode="auto">
                <a:xfrm>
                  <a:off x="1167" y="257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05" name="Text Box 1868"/>
                <p:cNvSpPr txBox="1">
                  <a:spLocks noChangeArrowheads="1"/>
                </p:cNvSpPr>
                <p:nvPr/>
              </p:nvSpPr>
              <p:spPr bwMode="auto">
                <a:xfrm>
                  <a:off x="1167" y="262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87</a:t>
                  </a:r>
                </a:p>
              </p:txBody>
            </p:sp>
          </p:grpSp>
          <p:grpSp>
            <p:nvGrpSpPr>
              <p:cNvPr id="67406" name="Group 1869"/>
              <p:cNvGrpSpPr>
                <a:grpSpLocks/>
              </p:cNvGrpSpPr>
              <p:nvPr/>
            </p:nvGrpSpPr>
            <p:grpSpPr bwMode="auto">
              <a:xfrm>
                <a:off x="3237" y="2346"/>
                <a:ext cx="230" cy="230"/>
                <a:chOff x="3237" y="2346"/>
                <a:chExt cx="230" cy="230"/>
              </a:xfrm>
            </p:grpSpPr>
            <p:sp>
              <p:nvSpPr>
                <p:cNvPr id="67407" name="AutoShape 1870"/>
                <p:cNvSpPr>
                  <a:spLocks noChangeArrowheads="1"/>
                </p:cNvSpPr>
                <p:nvPr/>
              </p:nvSpPr>
              <p:spPr bwMode="auto">
                <a:xfrm>
                  <a:off x="3237" y="234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08" name="Text Box 1871"/>
                <p:cNvSpPr txBox="1">
                  <a:spLocks noChangeArrowheads="1"/>
                </p:cNvSpPr>
                <p:nvPr/>
              </p:nvSpPr>
              <p:spPr bwMode="auto">
                <a:xfrm>
                  <a:off x="3237" y="239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72</a:t>
                  </a:r>
                </a:p>
              </p:txBody>
            </p:sp>
          </p:grpSp>
          <p:grpSp>
            <p:nvGrpSpPr>
              <p:cNvPr id="67409" name="Group 1872"/>
              <p:cNvGrpSpPr>
                <a:grpSpLocks/>
              </p:cNvGrpSpPr>
              <p:nvPr/>
            </p:nvGrpSpPr>
            <p:grpSpPr bwMode="auto">
              <a:xfrm>
                <a:off x="3007" y="2346"/>
                <a:ext cx="230" cy="230"/>
                <a:chOff x="3007" y="2346"/>
                <a:chExt cx="230" cy="230"/>
              </a:xfrm>
            </p:grpSpPr>
            <p:sp>
              <p:nvSpPr>
                <p:cNvPr id="67410" name="AutoShape 1873"/>
                <p:cNvSpPr>
                  <a:spLocks noChangeArrowheads="1"/>
                </p:cNvSpPr>
                <p:nvPr/>
              </p:nvSpPr>
              <p:spPr bwMode="auto">
                <a:xfrm>
                  <a:off x="3007" y="234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11" name="Text Box 1874"/>
                <p:cNvSpPr txBox="1">
                  <a:spLocks noChangeArrowheads="1"/>
                </p:cNvSpPr>
                <p:nvPr/>
              </p:nvSpPr>
              <p:spPr bwMode="auto">
                <a:xfrm>
                  <a:off x="3007" y="239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74</a:t>
                  </a:r>
                </a:p>
              </p:txBody>
            </p:sp>
          </p:grpSp>
          <p:grpSp>
            <p:nvGrpSpPr>
              <p:cNvPr id="67412" name="Group 1875"/>
              <p:cNvGrpSpPr>
                <a:grpSpLocks/>
              </p:cNvGrpSpPr>
              <p:nvPr/>
            </p:nvGrpSpPr>
            <p:grpSpPr bwMode="auto">
              <a:xfrm>
                <a:off x="2777" y="2346"/>
                <a:ext cx="230" cy="230"/>
                <a:chOff x="2777" y="2346"/>
                <a:chExt cx="230" cy="230"/>
              </a:xfrm>
            </p:grpSpPr>
            <p:sp>
              <p:nvSpPr>
                <p:cNvPr id="67413" name="AutoShape 1876"/>
                <p:cNvSpPr>
                  <a:spLocks noChangeArrowheads="1"/>
                </p:cNvSpPr>
                <p:nvPr/>
              </p:nvSpPr>
              <p:spPr bwMode="auto">
                <a:xfrm>
                  <a:off x="2777" y="234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14" name="Text Box 1877"/>
                <p:cNvSpPr txBox="1">
                  <a:spLocks noChangeArrowheads="1"/>
                </p:cNvSpPr>
                <p:nvPr/>
              </p:nvSpPr>
              <p:spPr bwMode="auto">
                <a:xfrm>
                  <a:off x="2777" y="239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7415" name="Group 1878"/>
              <p:cNvGrpSpPr>
                <a:grpSpLocks/>
              </p:cNvGrpSpPr>
              <p:nvPr/>
            </p:nvGrpSpPr>
            <p:grpSpPr bwMode="auto">
              <a:xfrm>
                <a:off x="2547" y="2346"/>
                <a:ext cx="230" cy="230"/>
                <a:chOff x="2547" y="2346"/>
                <a:chExt cx="230" cy="230"/>
              </a:xfrm>
            </p:grpSpPr>
            <p:sp>
              <p:nvSpPr>
                <p:cNvPr id="67416" name="AutoShape 1879"/>
                <p:cNvSpPr>
                  <a:spLocks noChangeArrowheads="1"/>
                </p:cNvSpPr>
                <p:nvPr/>
              </p:nvSpPr>
              <p:spPr bwMode="auto">
                <a:xfrm>
                  <a:off x="2547" y="234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17" name="Text Box 1880"/>
                <p:cNvSpPr txBox="1">
                  <a:spLocks noChangeArrowheads="1"/>
                </p:cNvSpPr>
                <p:nvPr/>
              </p:nvSpPr>
              <p:spPr bwMode="auto">
                <a:xfrm>
                  <a:off x="2547" y="239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77</a:t>
                  </a:r>
                </a:p>
              </p:txBody>
            </p:sp>
          </p:grpSp>
          <p:grpSp>
            <p:nvGrpSpPr>
              <p:cNvPr id="67418" name="Group 1881"/>
              <p:cNvGrpSpPr>
                <a:grpSpLocks/>
              </p:cNvGrpSpPr>
              <p:nvPr/>
            </p:nvGrpSpPr>
            <p:grpSpPr bwMode="auto">
              <a:xfrm>
                <a:off x="2317" y="2346"/>
                <a:ext cx="230" cy="230"/>
                <a:chOff x="2317" y="2346"/>
                <a:chExt cx="230" cy="230"/>
              </a:xfrm>
            </p:grpSpPr>
            <p:sp>
              <p:nvSpPr>
                <p:cNvPr id="67419" name="AutoShape 1882"/>
                <p:cNvSpPr>
                  <a:spLocks noChangeArrowheads="1"/>
                </p:cNvSpPr>
                <p:nvPr/>
              </p:nvSpPr>
              <p:spPr bwMode="auto">
                <a:xfrm>
                  <a:off x="2317" y="234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20" name="Text Box 1883"/>
                <p:cNvSpPr txBox="1">
                  <a:spLocks noChangeArrowheads="1"/>
                </p:cNvSpPr>
                <p:nvPr/>
              </p:nvSpPr>
              <p:spPr bwMode="auto">
                <a:xfrm>
                  <a:off x="2317" y="239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75</a:t>
                  </a:r>
                </a:p>
              </p:txBody>
            </p:sp>
          </p:grpSp>
          <p:grpSp>
            <p:nvGrpSpPr>
              <p:cNvPr id="67421" name="Group 1884"/>
              <p:cNvGrpSpPr>
                <a:grpSpLocks/>
              </p:cNvGrpSpPr>
              <p:nvPr/>
            </p:nvGrpSpPr>
            <p:grpSpPr bwMode="auto">
              <a:xfrm>
                <a:off x="2087" y="2346"/>
                <a:ext cx="230" cy="230"/>
                <a:chOff x="2087" y="2346"/>
                <a:chExt cx="230" cy="230"/>
              </a:xfrm>
            </p:grpSpPr>
            <p:sp>
              <p:nvSpPr>
                <p:cNvPr id="67422" name="AutoShape 1885"/>
                <p:cNvSpPr>
                  <a:spLocks noChangeArrowheads="1"/>
                </p:cNvSpPr>
                <p:nvPr/>
              </p:nvSpPr>
              <p:spPr bwMode="auto">
                <a:xfrm>
                  <a:off x="2087" y="234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23" name="Text Box 1886"/>
                <p:cNvSpPr txBox="1">
                  <a:spLocks noChangeArrowheads="1"/>
                </p:cNvSpPr>
                <p:nvPr/>
              </p:nvSpPr>
              <p:spPr bwMode="auto">
                <a:xfrm>
                  <a:off x="2087" y="239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7424" name="Group 1887"/>
              <p:cNvGrpSpPr>
                <a:grpSpLocks/>
              </p:cNvGrpSpPr>
              <p:nvPr/>
            </p:nvGrpSpPr>
            <p:grpSpPr bwMode="auto">
              <a:xfrm>
                <a:off x="1857" y="2346"/>
                <a:ext cx="230" cy="230"/>
                <a:chOff x="1857" y="2346"/>
                <a:chExt cx="230" cy="230"/>
              </a:xfrm>
            </p:grpSpPr>
            <p:sp>
              <p:nvSpPr>
                <p:cNvPr id="67425" name="AutoShape 1888"/>
                <p:cNvSpPr>
                  <a:spLocks noChangeArrowheads="1"/>
                </p:cNvSpPr>
                <p:nvPr/>
              </p:nvSpPr>
              <p:spPr bwMode="auto">
                <a:xfrm>
                  <a:off x="1857" y="234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26" name="Text Box 1889"/>
                <p:cNvSpPr txBox="1">
                  <a:spLocks noChangeArrowheads="1"/>
                </p:cNvSpPr>
                <p:nvPr/>
              </p:nvSpPr>
              <p:spPr bwMode="auto">
                <a:xfrm>
                  <a:off x="1857" y="239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7427" name="Group 1890"/>
              <p:cNvGrpSpPr>
                <a:grpSpLocks/>
              </p:cNvGrpSpPr>
              <p:nvPr/>
            </p:nvGrpSpPr>
            <p:grpSpPr bwMode="auto">
              <a:xfrm>
                <a:off x="1627" y="2346"/>
                <a:ext cx="230" cy="230"/>
                <a:chOff x="1627" y="2346"/>
                <a:chExt cx="230" cy="230"/>
              </a:xfrm>
            </p:grpSpPr>
            <p:sp>
              <p:nvSpPr>
                <p:cNvPr id="67428" name="AutoShape 1891"/>
                <p:cNvSpPr>
                  <a:spLocks noChangeArrowheads="1"/>
                </p:cNvSpPr>
                <p:nvPr/>
              </p:nvSpPr>
              <p:spPr bwMode="auto">
                <a:xfrm>
                  <a:off x="1627" y="234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29" name="Text Box 1892"/>
                <p:cNvSpPr txBox="1">
                  <a:spLocks noChangeArrowheads="1"/>
                </p:cNvSpPr>
                <p:nvPr/>
              </p:nvSpPr>
              <p:spPr bwMode="auto">
                <a:xfrm>
                  <a:off x="1627" y="239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89</a:t>
                  </a:r>
                </a:p>
              </p:txBody>
            </p:sp>
          </p:grpSp>
          <p:grpSp>
            <p:nvGrpSpPr>
              <p:cNvPr id="67430" name="Group 1893"/>
              <p:cNvGrpSpPr>
                <a:grpSpLocks/>
              </p:cNvGrpSpPr>
              <p:nvPr/>
            </p:nvGrpSpPr>
            <p:grpSpPr bwMode="auto">
              <a:xfrm>
                <a:off x="1397" y="2346"/>
                <a:ext cx="230" cy="230"/>
                <a:chOff x="1397" y="2346"/>
                <a:chExt cx="230" cy="230"/>
              </a:xfrm>
            </p:grpSpPr>
            <p:sp>
              <p:nvSpPr>
                <p:cNvPr id="67431" name="AutoShape 1894"/>
                <p:cNvSpPr>
                  <a:spLocks noChangeArrowheads="1"/>
                </p:cNvSpPr>
                <p:nvPr/>
              </p:nvSpPr>
              <p:spPr bwMode="auto">
                <a:xfrm>
                  <a:off x="1397" y="234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32" name="Text Box 1895"/>
                <p:cNvSpPr txBox="1">
                  <a:spLocks noChangeArrowheads="1"/>
                </p:cNvSpPr>
                <p:nvPr/>
              </p:nvSpPr>
              <p:spPr bwMode="auto">
                <a:xfrm>
                  <a:off x="1397" y="239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103</a:t>
                  </a:r>
                </a:p>
              </p:txBody>
            </p:sp>
          </p:grpSp>
          <p:grpSp>
            <p:nvGrpSpPr>
              <p:cNvPr id="67433" name="Group 1896"/>
              <p:cNvGrpSpPr>
                <a:grpSpLocks/>
              </p:cNvGrpSpPr>
              <p:nvPr/>
            </p:nvGrpSpPr>
            <p:grpSpPr bwMode="auto">
              <a:xfrm>
                <a:off x="1167" y="2346"/>
                <a:ext cx="230" cy="230"/>
                <a:chOff x="1167" y="2346"/>
                <a:chExt cx="230" cy="230"/>
              </a:xfrm>
            </p:grpSpPr>
            <p:sp>
              <p:nvSpPr>
                <p:cNvPr id="67434" name="AutoShape 1897"/>
                <p:cNvSpPr>
                  <a:spLocks noChangeArrowheads="1"/>
                </p:cNvSpPr>
                <p:nvPr/>
              </p:nvSpPr>
              <p:spPr bwMode="auto">
                <a:xfrm>
                  <a:off x="1167" y="234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35" name="Text Box 1898"/>
                <p:cNvSpPr txBox="1">
                  <a:spLocks noChangeArrowheads="1"/>
                </p:cNvSpPr>
                <p:nvPr/>
              </p:nvSpPr>
              <p:spPr bwMode="auto">
                <a:xfrm>
                  <a:off x="1167" y="239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96</a:t>
                  </a:r>
                </a:p>
              </p:txBody>
            </p:sp>
          </p:grpSp>
          <p:grpSp>
            <p:nvGrpSpPr>
              <p:cNvPr id="67436" name="Group 1899"/>
              <p:cNvGrpSpPr>
                <a:grpSpLocks/>
              </p:cNvGrpSpPr>
              <p:nvPr/>
            </p:nvGrpSpPr>
            <p:grpSpPr bwMode="auto">
              <a:xfrm>
                <a:off x="3237" y="2116"/>
                <a:ext cx="230" cy="230"/>
                <a:chOff x="3237" y="2116"/>
                <a:chExt cx="230" cy="230"/>
              </a:xfrm>
            </p:grpSpPr>
            <p:sp>
              <p:nvSpPr>
                <p:cNvPr id="67437" name="AutoShape 1900"/>
                <p:cNvSpPr>
                  <a:spLocks noChangeArrowheads="1"/>
                </p:cNvSpPr>
                <p:nvPr/>
              </p:nvSpPr>
              <p:spPr bwMode="auto">
                <a:xfrm>
                  <a:off x="3237" y="211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38" name="Text Box 1901"/>
                <p:cNvSpPr txBox="1">
                  <a:spLocks noChangeArrowheads="1"/>
                </p:cNvSpPr>
                <p:nvPr/>
              </p:nvSpPr>
              <p:spPr bwMode="auto">
                <a:xfrm>
                  <a:off x="3237" y="216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44</a:t>
                  </a:r>
                </a:p>
              </p:txBody>
            </p:sp>
          </p:grpSp>
          <p:grpSp>
            <p:nvGrpSpPr>
              <p:cNvPr id="67439" name="Group 1902"/>
              <p:cNvGrpSpPr>
                <a:grpSpLocks/>
              </p:cNvGrpSpPr>
              <p:nvPr/>
            </p:nvGrpSpPr>
            <p:grpSpPr bwMode="auto">
              <a:xfrm>
                <a:off x="3007" y="2116"/>
                <a:ext cx="230" cy="230"/>
                <a:chOff x="3007" y="2116"/>
                <a:chExt cx="230" cy="230"/>
              </a:xfrm>
            </p:grpSpPr>
            <p:sp>
              <p:nvSpPr>
                <p:cNvPr id="67440" name="AutoShape 1903"/>
                <p:cNvSpPr>
                  <a:spLocks noChangeArrowheads="1"/>
                </p:cNvSpPr>
                <p:nvPr/>
              </p:nvSpPr>
              <p:spPr bwMode="auto">
                <a:xfrm>
                  <a:off x="3007" y="211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41" name="Text Box 1904"/>
                <p:cNvSpPr txBox="1">
                  <a:spLocks noChangeArrowheads="1"/>
                </p:cNvSpPr>
                <p:nvPr/>
              </p:nvSpPr>
              <p:spPr bwMode="auto">
                <a:xfrm>
                  <a:off x="3007" y="216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59</a:t>
                  </a:r>
                </a:p>
              </p:txBody>
            </p:sp>
          </p:grpSp>
          <p:grpSp>
            <p:nvGrpSpPr>
              <p:cNvPr id="67442" name="Group 1905"/>
              <p:cNvGrpSpPr>
                <a:grpSpLocks/>
              </p:cNvGrpSpPr>
              <p:nvPr/>
            </p:nvGrpSpPr>
            <p:grpSpPr bwMode="auto">
              <a:xfrm>
                <a:off x="2777" y="2116"/>
                <a:ext cx="230" cy="230"/>
                <a:chOff x="2777" y="2116"/>
                <a:chExt cx="230" cy="230"/>
              </a:xfrm>
            </p:grpSpPr>
            <p:sp>
              <p:nvSpPr>
                <p:cNvPr id="67443" name="AutoShape 1906"/>
                <p:cNvSpPr>
                  <a:spLocks noChangeArrowheads="1"/>
                </p:cNvSpPr>
                <p:nvPr/>
              </p:nvSpPr>
              <p:spPr bwMode="auto">
                <a:xfrm>
                  <a:off x="2777" y="211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44" name="Text Box 1907"/>
                <p:cNvSpPr txBox="1">
                  <a:spLocks noChangeArrowheads="1"/>
                </p:cNvSpPr>
                <p:nvPr/>
              </p:nvSpPr>
              <p:spPr bwMode="auto">
                <a:xfrm>
                  <a:off x="2777" y="216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77</a:t>
                  </a:r>
                </a:p>
              </p:txBody>
            </p:sp>
          </p:grpSp>
          <p:grpSp>
            <p:nvGrpSpPr>
              <p:cNvPr id="67445" name="Group 1908"/>
              <p:cNvGrpSpPr>
                <a:grpSpLocks/>
              </p:cNvGrpSpPr>
              <p:nvPr/>
            </p:nvGrpSpPr>
            <p:grpSpPr bwMode="auto">
              <a:xfrm>
                <a:off x="2547" y="2116"/>
                <a:ext cx="230" cy="230"/>
                <a:chOff x="2547" y="2116"/>
                <a:chExt cx="230" cy="230"/>
              </a:xfrm>
            </p:grpSpPr>
            <p:sp>
              <p:nvSpPr>
                <p:cNvPr id="67446" name="AutoShape 1909"/>
                <p:cNvSpPr>
                  <a:spLocks noChangeArrowheads="1"/>
                </p:cNvSpPr>
                <p:nvPr/>
              </p:nvSpPr>
              <p:spPr bwMode="auto">
                <a:xfrm>
                  <a:off x="2547" y="211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47" name="Text Box 1910"/>
                <p:cNvSpPr txBox="1">
                  <a:spLocks noChangeArrowheads="1"/>
                </p:cNvSpPr>
                <p:nvPr/>
              </p:nvSpPr>
              <p:spPr bwMode="auto">
                <a:xfrm>
                  <a:off x="2547" y="216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87</a:t>
                  </a:r>
                </a:p>
              </p:txBody>
            </p:sp>
          </p:grpSp>
          <p:grpSp>
            <p:nvGrpSpPr>
              <p:cNvPr id="67448" name="Group 1911"/>
              <p:cNvGrpSpPr>
                <a:grpSpLocks/>
              </p:cNvGrpSpPr>
              <p:nvPr/>
            </p:nvGrpSpPr>
            <p:grpSpPr bwMode="auto">
              <a:xfrm>
                <a:off x="2317" y="2116"/>
                <a:ext cx="230" cy="230"/>
                <a:chOff x="2317" y="2116"/>
                <a:chExt cx="230" cy="230"/>
              </a:xfrm>
            </p:grpSpPr>
            <p:sp>
              <p:nvSpPr>
                <p:cNvPr id="67449" name="AutoShape 1912"/>
                <p:cNvSpPr>
                  <a:spLocks noChangeArrowheads="1"/>
                </p:cNvSpPr>
                <p:nvPr/>
              </p:nvSpPr>
              <p:spPr bwMode="auto">
                <a:xfrm>
                  <a:off x="2317" y="211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50" name="Text Box 1913"/>
                <p:cNvSpPr txBox="1">
                  <a:spLocks noChangeArrowheads="1"/>
                </p:cNvSpPr>
                <p:nvPr/>
              </p:nvSpPr>
              <p:spPr bwMode="auto">
                <a:xfrm>
                  <a:off x="2317" y="216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7451" name="Group 1914"/>
              <p:cNvGrpSpPr>
                <a:grpSpLocks/>
              </p:cNvGrpSpPr>
              <p:nvPr/>
            </p:nvGrpSpPr>
            <p:grpSpPr bwMode="auto">
              <a:xfrm>
                <a:off x="2087" y="2116"/>
                <a:ext cx="230" cy="230"/>
                <a:chOff x="2087" y="2116"/>
                <a:chExt cx="230" cy="230"/>
              </a:xfrm>
            </p:grpSpPr>
            <p:sp>
              <p:nvSpPr>
                <p:cNvPr id="67452" name="AutoShape 1915"/>
                <p:cNvSpPr>
                  <a:spLocks noChangeArrowheads="1"/>
                </p:cNvSpPr>
                <p:nvPr/>
              </p:nvSpPr>
              <p:spPr bwMode="auto">
                <a:xfrm>
                  <a:off x="2087" y="211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53" name="Text Box 1916"/>
                <p:cNvSpPr txBox="1">
                  <a:spLocks noChangeArrowheads="1"/>
                </p:cNvSpPr>
                <p:nvPr/>
              </p:nvSpPr>
              <p:spPr bwMode="auto">
                <a:xfrm>
                  <a:off x="2087" y="216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7454" name="Group 1917"/>
              <p:cNvGrpSpPr>
                <a:grpSpLocks/>
              </p:cNvGrpSpPr>
              <p:nvPr/>
            </p:nvGrpSpPr>
            <p:grpSpPr bwMode="auto">
              <a:xfrm>
                <a:off x="1857" y="2116"/>
                <a:ext cx="230" cy="230"/>
                <a:chOff x="1857" y="2116"/>
                <a:chExt cx="230" cy="230"/>
              </a:xfrm>
            </p:grpSpPr>
            <p:sp>
              <p:nvSpPr>
                <p:cNvPr id="67455" name="AutoShape 1918"/>
                <p:cNvSpPr>
                  <a:spLocks noChangeArrowheads="1"/>
                </p:cNvSpPr>
                <p:nvPr/>
              </p:nvSpPr>
              <p:spPr bwMode="auto">
                <a:xfrm>
                  <a:off x="1857" y="211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56" name="Text Box 1919"/>
                <p:cNvSpPr txBox="1">
                  <a:spLocks noChangeArrowheads="1"/>
                </p:cNvSpPr>
                <p:nvPr/>
              </p:nvSpPr>
              <p:spPr bwMode="auto">
                <a:xfrm>
                  <a:off x="1857" y="216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88</a:t>
                  </a:r>
                </a:p>
              </p:txBody>
            </p:sp>
          </p:grpSp>
          <p:grpSp>
            <p:nvGrpSpPr>
              <p:cNvPr id="67457" name="Group 1920"/>
              <p:cNvGrpSpPr>
                <a:grpSpLocks/>
              </p:cNvGrpSpPr>
              <p:nvPr/>
            </p:nvGrpSpPr>
            <p:grpSpPr bwMode="auto">
              <a:xfrm>
                <a:off x="1627" y="2116"/>
                <a:ext cx="230" cy="230"/>
                <a:chOff x="1627" y="2116"/>
                <a:chExt cx="230" cy="230"/>
              </a:xfrm>
            </p:grpSpPr>
            <p:sp>
              <p:nvSpPr>
                <p:cNvPr id="67458" name="AutoShape 1921"/>
                <p:cNvSpPr>
                  <a:spLocks noChangeArrowheads="1"/>
                </p:cNvSpPr>
                <p:nvPr/>
              </p:nvSpPr>
              <p:spPr bwMode="auto">
                <a:xfrm>
                  <a:off x="1627" y="211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59" name="Text Box 1922"/>
                <p:cNvSpPr txBox="1">
                  <a:spLocks noChangeArrowheads="1"/>
                </p:cNvSpPr>
                <p:nvPr/>
              </p:nvSpPr>
              <p:spPr bwMode="auto">
                <a:xfrm>
                  <a:off x="1627" y="216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97</a:t>
                  </a:r>
                </a:p>
              </p:txBody>
            </p:sp>
          </p:grpSp>
          <p:grpSp>
            <p:nvGrpSpPr>
              <p:cNvPr id="67460" name="Group 1923"/>
              <p:cNvGrpSpPr>
                <a:grpSpLocks/>
              </p:cNvGrpSpPr>
              <p:nvPr/>
            </p:nvGrpSpPr>
            <p:grpSpPr bwMode="auto">
              <a:xfrm>
                <a:off x="1397" y="2116"/>
                <a:ext cx="230" cy="230"/>
                <a:chOff x="1397" y="2116"/>
                <a:chExt cx="230" cy="230"/>
              </a:xfrm>
            </p:grpSpPr>
            <p:sp>
              <p:nvSpPr>
                <p:cNvPr id="67461" name="AutoShape 1924"/>
                <p:cNvSpPr>
                  <a:spLocks noChangeArrowheads="1"/>
                </p:cNvSpPr>
                <p:nvPr/>
              </p:nvSpPr>
              <p:spPr bwMode="auto">
                <a:xfrm>
                  <a:off x="1397" y="211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62" name="Text Box 1925"/>
                <p:cNvSpPr txBox="1">
                  <a:spLocks noChangeArrowheads="1"/>
                </p:cNvSpPr>
                <p:nvPr/>
              </p:nvSpPr>
              <p:spPr bwMode="auto">
                <a:xfrm>
                  <a:off x="1397" y="216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110</a:t>
                  </a:r>
                </a:p>
              </p:txBody>
            </p:sp>
          </p:grpSp>
          <p:grpSp>
            <p:nvGrpSpPr>
              <p:cNvPr id="67463" name="Group 1926"/>
              <p:cNvGrpSpPr>
                <a:grpSpLocks/>
              </p:cNvGrpSpPr>
              <p:nvPr/>
            </p:nvGrpSpPr>
            <p:grpSpPr bwMode="auto">
              <a:xfrm>
                <a:off x="1167" y="2116"/>
                <a:ext cx="230" cy="230"/>
                <a:chOff x="1167" y="2116"/>
                <a:chExt cx="230" cy="230"/>
              </a:xfrm>
            </p:grpSpPr>
            <p:sp>
              <p:nvSpPr>
                <p:cNvPr id="67464" name="AutoShape 1927"/>
                <p:cNvSpPr>
                  <a:spLocks noChangeArrowheads="1"/>
                </p:cNvSpPr>
                <p:nvPr/>
              </p:nvSpPr>
              <p:spPr bwMode="auto">
                <a:xfrm>
                  <a:off x="1167" y="211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65" name="Text Box 1928"/>
                <p:cNvSpPr txBox="1">
                  <a:spLocks noChangeArrowheads="1"/>
                </p:cNvSpPr>
                <p:nvPr/>
              </p:nvSpPr>
              <p:spPr bwMode="auto">
                <a:xfrm>
                  <a:off x="1167" y="216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105</a:t>
                  </a:r>
                </a:p>
              </p:txBody>
            </p:sp>
          </p:grpSp>
          <p:grpSp>
            <p:nvGrpSpPr>
              <p:cNvPr id="67466" name="Group 1929"/>
              <p:cNvGrpSpPr>
                <a:grpSpLocks/>
              </p:cNvGrpSpPr>
              <p:nvPr/>
            </p:nvGrpSpPr>
            <p:grpSpPr bwMode="auto">
              <a:xfrm>
                <a:off x="3237" y="1886"/>
                <a:ext cx="230" cy="230"/>
                <a:chOff x="3237" y="1886"/>
                <a:chExt cx="230" cy="230"/>
              </a:xfrm>
            </p:grpSpPr>
            <p:sp>
              <p:nvSpPr>
                <p:cNvPr id="67467" name="AutoShape 1930"/>
                <p:cNvSpPr>
                  <a:spLocks noChangeArrowheads="1"/>
                </p:cNvSpPr>
                <p:nvPr/>
              </p:nvSpPr>
              <p:spPr bwMode="auto">
                <a:xfrm>
                  <a:off x="3237" y="188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68" name="Text Box 1931"/>
                <p:cNvSpPr txBox="1">
                  <a:spLocks noChangeArrowheads="1"/>
                </p:cNvSpPr>
                <p:nvPr/>
              </p:nvSpPr>
              <p:spPr bwMode="auto">
                <a:xfrm>
                  <a:off x="3237" y="193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56</a:t>
                  </a:r>
                </a:p>
              </p:txBody>
            </p:sp>
          </p:grpSp>
          <p:grpSp>
            <p:nvGrpSpPr>
              <p:cNvPr id="67469" name="Group 1932"/>
              <p:cNvGrpSpPr>
                <a:grpSpLocks/>
              </p:cNvGrpSpPr>
              <p:nvPr/>
            </p:nvGrpSpPr>
            <p:grpSpPr bwMode="auto">
              <a:xfrm>
                <a:off x="3007" y="1886"/>
                <a:ext cx="230" cy="230"/>
                <a:chOff x="3007" y="1886"/>
                <a:chExt cx="230" cy="230"/>
              </a:xfrm>
            </p:grpSpPr>
            <p:sp>
              <p:nvSpPr>
                <p:cNvPr id="67470" name="AutoShape 1933"/>
                <p:cNvSpPr>
                  <a:spLocks noChangeArrowheads="1"/>
                </p:cNvSpPr>
                <p:nvPr/>
              </p:nvSpPr>
              <p:spPr bwMode="auto">
                <a:xfrm>
                  <a:off x="3007" y="188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71" name="Text Box 1934"/>
                <p:cNvSpPr txBox="1">
                  <a:spLocks noChangeArrowheads="1"/>
                </p:cNvSpPr>
                <p:nvPr/>
              </p:nvSpPr>
              <p:spPr bwMode="auto">
                <a:xfrm>
                  <a:off x="3007" y="193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39</a:t>
                  </a:r>
                </a:p>
              </p:txBody>
            </p:sp>
          </p:grpSp>
          <p:grpSp>
            <p:nvGrpSpPr>
              <p:cNvPr id="67472" name="Group 1935"/>
              <p:cNvGrpSpPr>
                <a:grpSpLocks/>
              </p:cNvGrpSpPr>
              <p:nvPr/>
            </p:nvGrpSpPr>
            <p:grpSpPr bwMode="auto">
              <a:xfrm>
                <a:off x="2777" y="1886"/>
                <a:ext cx="230" cy="230"/>
                <a:chOff x="2777" y="1886"/>
                <a:chExt cx="230" cy="230"/>
              </a:xfrm>
            </p:grpSpPr>
            <p:sp>
              <p:nvSpPr>
                <p:cNvPr id="67473" name="AutoShape 1936"/>
                <p:cNvSpPr>
                  <a:spLocks noChangeArrowheads="1"/>
                </p:cNvSpPr>
                <p:nvPr/>
              </p:nvSpPr>
              <p:spPr bwMode="auto">
                <a:xfrm>
                  <a:off x="2777" y="188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74" name="Text Box 1937"/>
                <p:cNvSpPr txBox="1">
                  <a:spLocks noChangeArrowheads="1"/>
                </p:cNvSpPr>
                <p:nvPr/>
              </p:nvSpPr>
              <p:spPr bwMode="auto">
                <a:xfrm>
                  <a:off x="2777" y="193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51</a:t>
                  </a:r>
                </a:p>
              </p:txBody>
            </p:sp>
          </p:grpSp>
          <p:grpSp>
            <p:nvGrpSpPr>
              <p:cNvPr id="67475" name="Group 1938"/>
              <p:cNvGrpSpPr>
                <a:grpSpLocks/>
              </p:cNvGrpSpPr>
              <p:nvPr/>
            </p:nvGrpSpPr>
            <p:grpSpPr bwMode="auto">
              <a:xfrm>
                <a:off x="2547" y="1886"/>
                <a:ext cx="230" cy="230"/>
                <a:chOff x="2547" y="1886"/>
                <a:chExt cx="230" cy="230"/>
              </a:xfrm>
            </p:grpSpPr>
            <p:sp>
              <p:nvSpPr>
                <p:cNvPr id="67476" name="AutoShape 1939"/>
                <p:cNvSpPr>
                  <a:spLocks noChangeArrowheads="1"/>
                </p:cNvSpPr>
                <p:nvPr/>
              </p:nvSpPr>
              <p:spPr bwMode="auto">
                <a:xfrm>
                  <a:off x="2547" y="188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77" name="Text Box 1940"/>
                <p:cNvSpPr txBox="1">
                  <a:spLocks noChangeArrowheads="1"/>
                </p:cNvSpPr>
                <p:nvPr/>
              </p:nvSpPr>
              <p:spPr bwMode="auto">
                <a:xfrm>
                  <a:off x="2547" y="193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83</a:t>
                  </a:r>
                </a:p>
              </p:txBody>
            </p:sp>
          </p:grpSp>
          <p:grpSp>
            <p:nvGrpSpPr>
              <p:cNvPr id="67478" name="Group 1941"/>
              <p:cNvGrpSpPr>
                <a:grpSpLocks/>
              </p:cNvGrpSpPr>
              <p:nvPr/>
            </p:nvGrpSpPr>
            <p:grpSpPr bwMode="auto">
              <a:xfrm>
                <a:off x="2317" y="1886"/>
                <a:ext cx="230" cy="230"/>
                <a:chOff x="2317" y="1886"/>
                <a:chExt cx="230" cy="230"/>
              </a:xfrm>
            </p:grpSpPr>
            <p:sp>
              <p:nvSpPr>
                <p:cNvPr id="67479" name="AutoShape 1942"/>
                <p:cNvSpPr>
                  <a:spLocks noChangeArrowheads="1"/>
                </p:cNvSpPr>
                <p:nvPr/>
              </p:nvSpPr>
              <p:spPr bwMode="auto">
                <a:xfrm>
                  <a:off x="2317" y="188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80" name="Text Box 1943"/>
                <p:cNvSpPr txBox="1">
                  <a:spLocks noChangeArrowheads="1"/>
                </p:cNvSpPr>
                <p:nvPr/>
              </p:nvSpPr>
              <p:spPr bwMode="auto">
                <a:xfrm>
                  <a:off x="2317" y="193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91</a:t>
                  </a:r>
                </a:p>
              </p:txBody>
            </p:sp>
          </p:grpSp>
          <p:grpSp>
            <p:nvGrpSpPr>
              <p:cNvPr id="67481" name="Group 1944"/>
              <p:cNvGrpSpPr>
                <a:grpSpLocks/>
              </p:cNvGrpSpPr>
              <p:nvPr/>
            </p:nvGrpSpPr>
            <p:grpSpPr bwMode="auto">
              <a:xfrm>
                <a:off x="2087" y="1886"/>
                <a:ext cx="230" cy="230"/>
                <a:chOff x="2087" y="1886"/>
                <a:chExt cx="230" cy="230"/>
              </a:xfrm>
            </p:grpSpPr>
            <p:sp>
              <p:nvSpPr>
                <p:cNvPr id="67482" name="AutoShape 1945"/>
                <p:cNvSpPr>
                  <a:spLocks noChangeArrowheads="1"/>
                </p:cNvSpPr>
                <p:nvPr/>
              </p:nvSpPr>
              <p:spPr bwMode="auto">
                <a:xfrm>
                  <a:off x="2087" y="188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83" name="Text Box 1946"/>
                <p:cNvSpPr txBox="1">
                  <a:spLocks noChangeArrowheads="1"/>
                </p:cNvSpPr>
                <p:nvPr/>
              </p:nvSpPr>
              <p:spPr bwMode="auto">
                <a:xfrm>
                  <a:off x="2087" y="193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95</a:t>
                  </a:r>
                </a:p>
              </p:txBody>
            </p:sp>
          </p:grpSp>
          <p:grpSp>
            <p:nvGrpSpPr>
              <p:cNvPr id="67484" name="Group 1947"/>
              <p:cNvGrpSpPr>
                <a:grpSpLocks/>
              </p:cNvGrpSpPr>
              <p:nvPr/>
            </p:nvGrpSpPr>
            <p:grpSpPr bwMode="auto">
              <a:xfrm>
                <a:off x="1857" y="1886"/>
                <a:ext cx="230" cy="230"/>
                <a:chOff x="1857" y="1886"/>
                <a:chExt cx="230" cy="230"/>
              </a:xfrm>
            </p:grpSpPr>
            <p:sp>
              <p:nvSpPr>
                <p:cNvPr id="67485" name="AutoShape 1948"/>
                <p:cNvSpPr>
                  <a:spLocks noChangeArrowheads="1"/>
                </p:cNvSpPr>
                <p:nvPr/>
              </p:nvSpPr>
              <p:spPr bwMode="auto">
                <a:xfrm>
                  <a:off x="1857" y="188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86" name="Text Box 1949"/>
                <p:cNvSpPr txBox="1">
                  <a:spLocks noChangeArrowheads="1"/>
                </p:cNvSpPr>
                <p:nvPr/>
              </p:nvSpPr>
              <p:spPr bwMode="auto">
                <a:xfrm>
                  <a:off x="1857" y="193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101</a:t>
                  </a:r>
                </a:p>
              </p:txBody>
            </p:sp>
          </p:grpSp>
          <p:grpSp>
            <p:nvGrpSpPr>
              <p:cNvPr id="67487" name="Group 1950"/>
              <p:cNvGrpSpPr>
                <a:grpSpLocks/>
              </p:cNvGrpSpPr>
              <p:nvPr/>
            </p:nvGrpSpPr>
            <p:grpSpPr bwMode="auto">
              <a:xfrm>
                <a:off x="1627" y="1886"/>
                <a:ext cx="230" cy="230"/>
                <a:chOff x="1627" y="1886"/>
                <a:chExt cx="230" cy="230"/>
              </a:xfrm>
            </p:grpSpPr>
            <p:sp>
              <p:nvSpPr>
                <p:cNvPr id="67488" name="AutoShape 1951"/>
                <p:cNvSpPr>
                  <a:spLocks noChangeArrowheads="1"/>
                </p:cNvSpPr>
                <p:nvPr/>
              </p:nvSpPr>
              <p:spPr bwMode="auto">
                <a:xfrm>
                  <a:off x="1627" y="188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89" name="Text Box 1952"/>
                <p:cNvSpPr txBox="1">
                  <a:spLocks noChangeArrowheads="1"/>
                </p:cNvSpPr>
                <p:nvPr/>
              </p:nvSpPr>
              <p:spPr bwMode="auto">
                <a:xfrm>
                  <a:off x="1627" y="193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100</a:t>
                  </a:r>
                </a:p>
              </p:txBody>
            </p:sp>
          </p:grpSp>
          <p:grpSp>
            <p:nvGrpSpPr>
              <p:cNvPr id="67490" name="Group 1953"/>
              <p:cNvGrpSpPr>
                <a:grpSpLocks/>
              </p:cNvGrpSpPr>
              <p:nvPr/>
            </p:nvGrpSpPr>
            <p:grpSpPr bwMode="auto">
              <a:xfrm>
                <a:off x="1397" y="1886"/>
                <a:ext cx="230" cy="230"/>
                <a:chOff x="1397" y="1886"/>
                <a:chExt cx="230" cy="230"/>
              </a:xfrm>
            </p:grpSpPr>
            <p:sp>
              <p:nvSpPr>
                <p:cNvPr id="67491" name="AutoShape 1954"/>
                <p:cNvSpPr>
                  <a:spLocks noChangeArrowheads="1"/>
                </p:cNvSpPr>
                <p:nvPr/>
              </p:nvSpPr>
              <p:spPr bwMode="auto">
                <a:xfrm>
                  <a:off x="1397" y="188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92" name="Text Box 1955"/>
                <p:cNvSpPr txBox="1">
                  <a:spLocks noChangeArrowheads="1"/>
                </p:cNvSpPr>
                <p:nvPr/>
              </p:nvSpPr>
              <p:spPr bwMode="auto">
                <a:xfrm>
                  <a:off x="1397" y="193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104</a:t>
                  </a:r>
                </a:p>
              </p:txBody>
            </p:sp>
          </p:grpSp>
          <p:grpSp>
            <p:nvGrpSpPr>
              <p:cNvPr id="67493" name="Group 1956"/>
              <p:cNvGrpSpPr>
                <a:grpSpLocks/>
              </p:cNvGrpSpPr>
              <p:nvPr/>
            </p:nvGrpSpPr>
            <p:grpSpPr bwMode="auto">
              <a:xfrm>
                <a:off x="1167" y="1886"/>
                <a:ext cx="230" cy="230"/>
                <a:chOff x="1167" y="1886"/>
                <a:chExt cx="230" cy="230"/>
              </a:xfrm>
            </p:grpSpPr>
            <p:sp>
              <p:nvSpPr>
                <p:cNvPr id="67494" name="AutoShape 1957"/>
                <p:cNvSpPr>
                  <a:spLocks noChangeArrowheads="1"/>
                </p:cNvSpPr>
                <p:nvPr/>
              </p:nvSpPr>
              <p:spPr bwMode="auto">
                <a:xfrm>
                  <a:off x="1167" y="188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95" name="Text Box 1958"/>
                <p:cNvSpPr txBox="1">
                  <a:spLocks noChangeArrowheads="1"/>
                </p:cNvSpPr>
                <p:nvPr/>
              </p:nvSpPr>
              <p:spPr bwMode="auto">
                <a:xfrm>
                  <a:off x="1167" y="193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104</a:t>
                  </a:r>
                </a:p>
              </p:txBody>
            </p:sp>
          </p:grpSp>
          <p:grpSp>
            <p:nvGrpSpPr>
              <p:cNvPr id="67496" name="Group 1959"/>
              <p:cNvGrpSpPr>
                <a:grpSpLocks/>
              </p:cNvGrpSpPr>
              <p:nvPr/>
            </p:nvGrpSpPr>
            <p:grpSpPr bwMode="auto">
              <a:xfrm>
                <a:off x="3237" y="1656"/>
                <a:ext cx="230" cy="230"/>
                <a:chOff x="3237" y="1656"/>
                <a:chExt cx="230" cy="230"/>
              </a:xfrm>
            </p:grpSpPr>
            <p:sp>
              <p:nvSpPr>
                <p:cNvPr id="67497" name="AutoShape 1960"/>
                <p:cNvSpPr>
                  <a:spLocks noChangeArrowheads="1"/>
                </p:cNvSpPr>
                <p:nvPr/>
              </p:nvSpPr>
              <p:spPr bwMode="auto">
                <a:xfrm>
                  <a:off x="3237" y="165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498" name="Text Box 1961"/>
                <p:cNvSpPr txBox="1">
                  <a:spLocks noChangeArrowheads="1"/>
                </p:cNvSpPr>
                <p:nvPr/>
              </p:nvSpPr>
              <p:spPr bwMode="auto">
                <a:xfrm>
                  <a:off x="3237" y="170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75</a:t>
                  </a:r>
                </a:p>
              </p:txBody>
            </p:sp>
          </p:grpSp>
          <p:grpSp>
            <p:nvGrpSpPr>
              <p:cNvPr id="67499" name="Group 1962"/>
              <p:cNvGrpSpPr>
                <a:grpSpLocks/>
              </p:cNvGrpSpPr>
              <p:nvPr/>
            </p:nvGrpSpPr>
            <p:grpSpPr bwMode="auto">
              <a:xfrm>
                <a:off x="3007" y="1656"/>
                <a:ext cx="230" cy="230"/>
                <a:chOff x="3007" y="1656"/>
                <a:chExt cx="230" cy="230"/>
              </a:xfrm>
            </p:grpSpPr>
            <p:sp>
              <p:nvSpPr>
                <p:cNvPr id="67500" name="AutoShape 1963"/>
                <p:cNvSpPr>
                  <a:spLocks noChangeArrowheads="1"/>
                </p:cNvSpPr>
                <p:nvPr/>
              </p:nvSpPr>
              <p:spPr bwMode="auto">
                <a:xfrm>
                  <a:off x="3007" y="165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01" name="Text Box 1964"/>
                <p:cNvSpPr txBox="1">
                  <a:spLocks noChangeArrowheads="1"/>
                </p:cNvSpPr>
                <p:nvPr/>
              </p:nvSpPr>
              <p:spPr bwMode="auto">
                <a:xfrm>
                  <a:off x="3007" y="170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58</a:t>
                  </a:r>
                </a:p>
              </p:txBody>
            </p:sp>
          </p:grpSp>
          <p:grpSp>
            <p:nvGrpSpPr>
              <p:cNvPr id="67502" name="Group 1965"/>
              <p:cNvGrpSpPr>
                <a:grpSpLocks/>
              </p:cNvGrpSpPr>
              <p:nvPr/>
            </p:nvGrpSpPr>
            <p:grpSpPr bwMode="auto">
              <a:xfrm>
                <a:off x="2777" y="1656"/>
                <a:ext cx="230" cy="230"/>
                <a:chOff x="2777" y="1656"/>
                <a:chExt cx="230" cy="230"/>
              </a:xfrm>
            </p:grpSpPr>
            <p:sp>
              <p:nvSpPr>
                <p:cNvPr id="67503" name="AutoShape 1966"/>
                <p:cNvSpPr>
                  <a:spLocks noChangeArrowheads="1"/>
                </p:cNvSpPr>
                <p:nvPr/>
              </p:nvSpPr>
              <p:spPr bwMode="auto">
                <a:xfrm>
                  <a:off x="2777" y="165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04" name="Text Box 1967"/>
                <p:cNvSpPr txBox="1">
                  <a:spLocks noChangeArrowheads="1"/>
                </p:cNvSpPr>
                <p:nvPr/>
              </p:nvSpPr>
              <p:spPr bwMode="auto">
                <a:xfrm>
                  <a:off x="2777" y="170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43</a:t>
                  </a:r>
                </a:p>
              </p:txBody>
            </p:sp>
          </p:grpSp>
          <p:grpSp>
            <p:nvGrpSpPr>
              <p:cNvPr id="67505" name="Group 1968"/>
              <p:cNvGrpSpPr>
                <a:grpSpLocks/>
              </p:cNvGrpSpPr>
              <p:nvPr/>
            </p:nvGrpSpPr>
            <p:grpSpPr bwMode="auto">
              <a:xfrm>
                <a:off x="2547" y="1656"/>
                <a:ext cx="230" cy="230"/>
                <a:chOff x="2547" y="1656"/>
                <a:chExt cx="230" cy="230"/>
              </a:xfrm>
            </p:grpSpPr>
            <p:sp>
              <p:nvSpPr>
                <p:cNvPr id="67506" name="AutoShape 1969"/>
                <p:cNvSpPr>
                  <a:spLocks noChangeArrowheads="1"/>
                </p:cNvSpPr>
                <p:nvPr/>
              </p:nvSpPr>
              <p:spPr bwMode="auto">
                <a:xfrm>
                  <a:off x="2547" y="165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07" name="Text Box 1970"/>
                <p:cNvSpPr txBox="1">
                  <a:spLocks noChangeArrowheads="1"/>
                </p:cNvSpPr>
                <p:nvPr/>
              </p:nvSpPr>
              <p:spPr bwMode="auto">
                <a:xfrm>
                  <a:off x="2547" y="170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56</a:t>
                  </a:r>
                </a:p>
              </p:txBody>
            </p:sp>
          </p:grpSp>
          <p:grpSp>
            <p:nvGrpSpPr>
              <p:cNvPr id="67508" name="Group 1971"/>
              <p:cNvGrpSpPr>
                <a:grpSpLocks/>
              </p:cNvGrpSpPr>
              <p:nvPr/>
            </p:nvGrpSpPr>
            <p:grpSpPr bwMode="auto">
              <a:xfrm>
                <a:off x="2317" y="1656"/>
                <a:ext cx="230" cy="230"/>
                <a:chOff x="2317" y="1656"/>
                <a:chExt cx="230" cy="230"/>
              </a:xfrm>
            </p:grpSpPr>
            <p:sp>
              <p:nvSpPr>
                <p:cNvPr id="67509" name="AutoShape 1972"/>
                <p:cNvSpPr>
                  <a:spLocks noChangeArrowheads="1"/>
                </p:cNvSpPr>
                <p:nvPr/>
              </p:nvSpPr>
              <p:spPr bwMode="auto">
                <a:xfrm>
                  <a:off x="2317" y="165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10" name="Text Box 1973"/>
                <p:cNvSpPr txBox="1">
                  <a:spLocks noChangeArrowheads="1"/>
                </p:cNvSpPr>
                <p:nvPr/>
              </p:nvSpPr>
              <p:spPr bwMode="auto">
                <a:xfrm>
                  <a:off x="2317" y="170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7511" name="Group 1974"/>
              <p:cNvGrpSpPr>
                <a:grpSpLocks/>
              </p:cNvGrpSpPr>
              <p:nvPr/>
            </p:nvGrpSpPr>
            <p:grpSpPr bwMode="auto">
              <a:xfrm>
                <a:off x="2087" y="1656"/>
                <a:ext cx="230" cy="230"/>
                <a:chOff x="2087" y="1656"/>
                <a:chExt cx="230" cy="230"/>
              </a:xfrm>
            </p:grpSpPr>
            <p:sp>
              <p:nvSpPr>
                <p:cNvPr id="67512" name="AutoShape 1975"/>
                <p:cNvSpPr>
                  <a:spLocks noChangeArrowheads="1"/>
                </p:cNvSpPr>
                <p:nvPr/>
              </p:nvSpPr>
              <p:spPr bwMode="auto">
                <a:xfrm>
                  <a:off x="2087" y="165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13" name="Text Box 1976"/>
                <p:cNvSpPr txBox="1">
                  <a:spLocks noChangeArrowheads="1"/>
                </p:cNvSpPr>
                <p:nvPr/>
              </p:nvSpPr>
              <p:spPr bwMode="auto">
                <a:xfrm>
                  <a:off x="2087" y="170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106</a:t>
                  </a:r>
                </a:p>
              </p:txBody>
            </p:sp>
          </p:grpSp>
          <p:grpSp>
            <p:nvGrpSpPr>
              <p:cNvPr id="67514" name="Group 1977"/>
              <p:cNvGrpSpPr>
                <a:grpSpLocks/>
              </p:cNvGrpSpPr>
              <p:nvPr/>
            </p:nvGrpSpPr>
            <p:grpSpPr bwMode="auto">
              <a:xfrm>
                <a:off x="1857" y="1656"/>
                <a:ext cx="230" cy="230"/>
                <a:chOff x="1857" y="1656"/>
                <a:chExt cx="230" cy="230"/>
              </a:xfrm>
            </p:grpSpPr>
            <p:sp>
              <p:nvSpPr>
                <p:cNvPr id="67515" name="AutoShape 1978"/>
                <p:cNvSpPr>
                  <a:spLocks noChangeArrowheads="1"/>
                </p:cNvSpPr>
                <p:nvPr/>
              </p:nvSpPr>
              <p:spPr bwMode="auto">
                <a:xfrm>
                  <a:off x="1857" y="165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16" name="Text Box 1979"/>
                <p:cNvSpPr txBox="1">
                  <a:spLocks noChangeArrowheads="1"/>
                </p:cNvSpPr>
                <p:nvPr/>
              </p:nvSpPr>
              <p:spPr bwMode="auto">
                <a:xfrm>
                  <a:off x="1857" y="170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106</a:t>
                  </a:r>
                </a:p>
              </p:txBody>
            </p:sp>
          </p:grpSp>
          <p:grpSp>
            <p:nvGrpSpPr>
              <p:cNvPr id="67517" name="Group 1980"/>
              <p:cNvGrpSpPr>
                <a:grpSpLocks/>
              </p:cNvGrpSpPr>
              <p:nvPr/>
            </p:nvGrpSpPr>
            <p:grpSpPr bwMode="auto">
              <a:xfrm>
                <a:off x="1627" y="1656"/>
                <a:ext cx="230" cy="230"/>
                <a:chOff x="1627" y="1656"/>
                <a:chExt cx="230" cy="230"/>
              </a:xfrm>
            </p:grpSpPr>
            <p:sp>
              <p:nvSpPr>
                <p:cNvPr id="67518" name="AutoShape 1981"/>
                <p:cNvSpPr>
                  <a:spLocks noChangeArrowheads="1"/>
                </p:cNvSpPr>
                <p:nvPr/>
              </p:nvSpPr>
              <p:spPr bwMode="auto">
                <a:xfrm>
                  <a:off x="1627" y="165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19" name="Text Box 1982"/>
                <p:cNvSpPr txBox="1">
                  <a:spLocks noChangeArrowheads="1"/>
                </p:cNvSpPr>
                <p:nvPr/>
              </p:nvSpPr>
              <p:spPr bwMode="auto">
                <a:xfrm>
                  <a:off x="1627" y="170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93</a:t>
                  </a:r>
                </a:p>
              </p:txBody>
            </p:sp>
          </p:grpSp>
          <p:grpSp>
            <p:nvGrpSpPr>
              <p:cNvPr id="67520" name="Group 1983"/>
              <p:cNvGrpSpPr>
                <a:grpSpLocks/>
              </p:cNvGrpSpPr>
              <p:nvPr/>
            </p:nvGrpSpPr>
            <p:grpSpPr bwMode="auto">
              <a:xfrm>
                <a:off x="1397" y="1656"/>
                <a:ext cx="230" cy="230"/>
                <a:chOff x="1397" y="1656"/>
                <a:chExt cx="230" cy="230"/>
              </a:xfrm>
            </p:grpSpPr>
            <p:sp>
              <p:nvSpPr>
                <p:cNvPr id="67521" name="AutoShape 1984"/>
                <p:cNvSpPr>
                  <a:spLocks noChangeArrowheads="1"/>
                </p:cNvSpPr>
                <p:nvPr/>
              </p:nvSpPr>
              <p:spPr bwMode="auto">
                <a:xfrm>
                  <a:off x="1397" y="165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22" name="Text Box 1985"/>
                <p:cNvSpPr txBox="1">
                  <a:spLocks noChangeArrowheads="1"/>
                </p:cNvSpPr>
                <p:nvPr/>
              </p:nvSpPr>
              <p:spPr bwMode="auto">
                <a:xfrm>
                  <a:off x="1397" y="170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86</a:t>
                  </a:r>
                </a:p>
              </p:txBody>
            </p:sp>
          </p:grpSp>
          <p:grpSp>
            <p:nvGrpSpPr>
              <p:cNvPr id="67523" name="Group 1986"/>
              <p:cNvGrpSpPr>
                <a:grpSpLocks/>
              </p:cNvGrpSpPr>
              <p:nvPr/>
            </p:nvGrpSpPr>
            <p:grpSpPr bwMode="auto">
              <a:xfrm>
                <a:off x="1167" y="1656"/>
                <a:ext cx="230" cy="230"/>
                <a:chOff x="1167" y="1656"/>
                <a:chExt cx="230" cy="230"/>
              </a:xfrm>
            </p:grpSpPr>
            <p:sp>
              <p:nvSpPr>
                <p:cNvPr id="67524" name="AutoShape 1987"/>
                <p:cNvSpPr>
                  <a:spLocks noChangeArrowheads="1"/>
                </p:cNvSpPr>
                <p:nvPr/>
              </p:nvSpPr>
              <p:spPr bwMode="auto">
                <a:xfrm>
                  <a:off x="1167" y="165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25" name="Text Box 1988"/>
                <p:cNvSpPr txBox="1">
                  <a:spLocks noChangeArrowheads="1"/>
                </p:cNvSpPr>
                <p:nvPr/>
              </p:nvSpPr>
              <p:spPr bwMode="auto">
                <a:xfrm>
                  <a:off x="1167" y="170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93</a:t>
                  </a:r>
                </a:p>
              </p:txBody>
            </p:sp>
          </p:grpSp>
          <p:grpSp>
            <p:nvGrpSpPr>
              <p:cNvPr id="67526" name="Group 1989"/>
              <p:cNvGrpSpPr>
                <a:grpSpLocks/>
              </p:cNvGrpSpPr>
              <p:nvPr/>
            </p:nvGrpSpPr>
            <p:grpSpPr bwMode="auto">
              <a:xfrm>
                <a:off x="3237" y="1426"/>
                <a:ext cx="230" cy="230"/>
                <a:chOff x="3237" y="1426"/>
                <a:chExt cx="230" cy="230"/>
              </a:xfrm>
            </p:grpSpPr>
            <p:sp>
              <p:nvSpPr>
                <p:cNvPr id="67527" name="AutoShape 1990"/>
                <p:cNvSpPr>
                  <a:spLocks noChangeArrowheads="1"/>
                </p:cNvSpPr>
                <p:nvPr/>
              </p:nvSpPr>
              <p:spPr bwMode="auto">
                <a:xfrm>
                  <a:off x="3237" y="142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28" name="Text Box 1991"/>
                <p:cNvSpPr txBox="1">
                  <a:spLocks noChangeArrowheads="1"/>
                </p:cNvSpPr>
                <p:nvPr/>
              </p:nvSpPr>
              <p:spPr bwMode="auto">
                <a:xfrm>
                  <a:off x="3237" y="147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78</a:t>
                  </a:r>
                </a:p>
              </p:txBody>
            </p:sp>
          </p:grpSp>
          <p:grpSp>
            <p:nvGrpSpPr>
              <p:cNvPr id="67529" name="Group 1992"/>
              <p:cNvGrpSpPr>
                <a:grpSpLocks/>
              </p:cNvGrpSpPr>
              <p:nvPr/>
            </p:nvGrpSpPr>
            <p:grpSpPr bwMode="auto">
              <a:xfrm>
                <a:off x="3007" y="1426"/>
                <a:ext cx="230" cy="230"/>
                <a:chOff x="3007" y="1426"/>
                <a:chExt cx="230" cy="230"/>
              </a:xfrm>
            </p:grpSpPr>
            <p:sp>
              <p:nvSpPr>
                <p:cNvPr id="67530" name="AutoShape 1993"/>
                <p:cNvSpPr>
                  <a:spLocks noChangeArrowheads="1"/>
                </p:cNvSpPr>
                <p:nvPr/>
              </p:nvSpPr>
              <p:spPr bwMode="auto">
                <a:xfrm>
                  <a:off x="3007" y="142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31" name="Text Box 1994"/>
                <p:cNvSpPr txBox="1">
                  <a:spLocks noChangeArrowheads="1"/>
                </p:cNvSpPr>
                <p:nvPr/>
              </p:nvSpPr>
              <p:spPr bwMode="auto">
                <a:xfrm>
                  <a:off x="3007" y="147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7532" name="Group 1995"/>
              <p:cNvGrpSpPr>
                <a:grpSpLocks/>
              </p:cNvGrpSpPr>
              <p:nvPr/>
            </p:nvGrpSpPr>
            <p:grpSpPr bwMode="auto">
              <a:xfrm>
                <a:off x="2777" y="1426"/>
                <a:ext cx="230" cy="230"/>
                <a:chOff x="2777" y="1426"/>
                <a:chExt cx="230" cy="230"/>
              </a:xfrm>
            </p:grpSpPr>
            <p:sp>
              <p:nvSpPr>
                <p:cNvPr id="67533" name="AutoShape 1996"/>
                <p:cNvSpPr>
                  <a:spLocks noChangeArrowheads="1"/>
                </p:cNvSpPr>
                <p:nvPr/>
              </p:nvSpPr>
              <p:spPr bwMode="auto">
                <a:xfrm>
                  <a:off x="2777" y="142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34" name="Text Box 1997"/>
                <p:cNvSpPr txBox="1">
                  <a:spLocks noChangeArrowheads="1"/>
                </p:cNvSpPr>
                <p:nvPr/>
              </p:nvSpPr>
              <p:spPr bwMode="auto">
                <a:xfrm>
                  <a:off x="2777" y="147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75</a:t>
                  </a:r>
                </a:p>
              </p:txBody>
            </p:sp>
          </p:grpSp>
          <p:grpSp>
            <p:nvGrpSpPr>
              <p:cNvPr id="67535" name="Group 1998"/>
              <p:cNvGrpSpPr>
                <a:grpSpLocks/>
              </p:cNvGrpSpPr>
              <p:nvPr/>
            </p:nvGrpSpPr>
            <p:grpSpPr bwMode="auto">
              <a:xfrm>
                <a:off x="2547" y="1426"/>
                <a:ext cx="230" cy="230"/>
                <a:chOff x="2547" y="1426"/>
                <a:chExt cx="230" cy="230"/>
              </a:xfrm>
            </p:grpSpPr>
            <p:sp>
              <p:nvSpPr>
                <p:cNvPr id="67536" name="AutoShape 1999"/>
                <p:cNvSpPr>
                  <a:spLocks noChangeArrowheads="1"/>
                </p:cNvSpPr>
                <p:nvPr/>
              </p:nvSpPr>
              <p:spPr bwMode="auto">
                <a:xfrm>
                  <a:off x="2547" y="142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37" name="Text Box 2000"/>
                <p:cNvSpPr txBox="1">
                  <a:spLocks noChangeArrowheads="1"/>
                </p:cNvSpPr>
                <p:nvPr/>
              </p:nvSpPr>
              <p:spPr bwMode="auto">
                <a:xfrm>
                  <a:off x="2547" y="147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41</a:t>
                  </a:r>
                </a:p>
              </p:txBody>
            </p:sp>
          </p:grpSp>
          <p:grpSp>
            <p:nvGrpSpPr>
              <p:cNvPr id="67538" name="Group 2001"/>
              <p:cNvGrpSpPr>
                <a:grpSpLocks/>
              </p:cNvGrpSpPr>
              <p:nvPr/>
            </p:nvGrpSpPr>
            <p:grpSpPr bwMode="auto">
              <a:xfrm>
                <a:off x="2317" y="1426"/>
                <a:ext cx="230" cy="230"/>
                <a:chOff x="2317" y="1426"/>
                <a:chExt cx="230" cy="230"/>
              </a:xfrm>
            </p:grpSpPr>
            <p:sp>
              <p:nvSpPr>
                <p:cNvPr id="67539" name="AutoShape 2002"/>
                <p:cNvSpPr>
                  <a:spLocks noChangeArrowheads="1"/>
                </p:cNvSpPr>
                <p:nvPr/>
              </p:nvSpPr>
              <p:spPr bwMode="auto">
                <a:xfrm>
                  <a:off x="2317" y="142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40" name="Text Box 2003"/>
                <p:cNvSpPr txBox="1">
                  <a:spLocks noChangeArrowheads="1"/>
                </p:cNvSpPr>
                <p:nvPr/>
              </p:nvSpPr>
              <p:spPr bwMode="auto">
                <a:xfrm>
                  <a:off x="2317" y="147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40</a:t>
                  </a:r>
                </a:p>
              </p:txBody>
            </p:sp>
          </p:grpSp>
          <p:grpSp>
            <p:nvGrpSpPr>
              <p:cNvPr id="67541" name="Group 2004"/>
              <p:cNvGrpSpPr>
                <a:grpSpLocks/>
              </p:cNvGrpSpPr>
              <p:nvPr/>
            </p:nvGrpSpPr>
            <p:grpSpPr bwMode="auto">
              <a:xfrm>
                <a:off x="2087" y="1426"/>
                <a:ext cx="230" cy="230"/>
                <a:chOff x="2087" y="1426"/>
                <a:chExt cx="230" cy="230"/>
              </a:xfrm>
            </p:grpSpPr>
            <p:sp>
              <p:nvSpPr>
                <p:cNvPr id="67542" name="AutoShape 2005"/>
                <p:cNvSpPr>
                  <a:spLocks noChangeArrowheads="1"/>
                </p:cNvSpPr>
                <p:nvPr/>
              </p:nvSpPr>
              <p:spPr bwMode="auto">
                <a:xfrm>
                  <a:off x="2087" y="142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43" name="Text Box 2006"/>
                <p:cNvSpPr txBox="1">
                  <a:spLocks noChangeArrowheads="1"/>
                </p:cNvSpPr>
                <p:nvPr/>
              </p:nvSpPr>
              <p:spPr bwMode="auto">
                <a:xfrm>
                  <a:off x="2087" y="147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65</a:t>
                  </a:r>
                </a:p>
              </p:txBody>
            </p:sp>
          </p:grpSp>
          <p:grpSp>
            <p:nvGrpSpPr>
              <p:cNvPr id="67544" name="Group 2007"/>
              <p:cNvGrpSpPr>
                <a:grpSpLocks/>
              </p:cNvGrpSpPr>
              <p:nvPr/>
            </p:nvGrpSpPr>
            <p:grpSpPr bwMode="auto">
              <a:xfrm>
                <a:off x="1857" y="1426"/>
                <a:ext cx="230" cy="230"/>
                <a:chOff x="1857" y="1426"/>
                <a:chExt cx="230" cy="230"/>
              </a:xfrm>
            </p:grpSpPr>
            <p:sp>
              <p:nvSpPr>
                <p:cNvPr id="67545" name="AutoShape 2008"/>
                <p:cNvSpPr>
                  <a:spLocks noChangeArrowheads="1"/>
                </p:cNvSpPr>
                <p:nvPr/>
              </p:nvSpPr>
              <p:spPr bwMode="auto">
                <a:xfrm>
                  <a:off x="1857" y="142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46" name="Text Box 2009"/>
                <p:cNvSpPr txBox="1">
                  <a:spLocks noChangeArrowheads="1"/>
                </p:cNvSpPr>
                <p:nvPr/>
              </p:nvSpPr>
              <p:spPr bwMode="auto">
                <a:xfrm>
                  <a:off x="1857" y="147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87</a:t>
                  </a:r>
                </a:p>
              </p:txBody>
            </p:sp>
          </p:grpSp>
          <p:grpSp>
            <p:nvGrpSpPr>
              <p:cNvPr id="67547" name="Group 2010"/>
              <p:cNvGrpSpPr>
                <a:grpSpLocks/>
              </p:cNvGrpSpPr>
              <p:nvPr/>
            </p:nvGrpSpPr>
            <p:grpSpPr bwMode="auto">
              <a:xfrm>
                <a:off x="1627" y="1426"/>
                <a:ext cx="230" cy="230"/>
                <a:chOff x="1627" y="1426"/>
                <a:chExt cx="230" cy="230"/>
              </a:xfrm>
            </p:grpSpPr>
            <p:sp>
              <p:nvSpPr>
                <p:cNvPr id="67548" name="AutoShape 2011"/>
                <p:cNvSpPr>
                  <a:spLocks noChangeArrowheads="1"/>
                </p:cNvSpPr>
                <p:nvPr/>
              </p:nvSpPr>
              <p:spPr bwMode="auto">
                <a:xfrm>
                  <a:off x="1627" y="142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49" name="Text Box 2012"/>
                <p:cNvSpPr txBox="1">
                  <a:spLocks noChangeArrowheads="1"/>
                </p:cNvSpPr>
                <p:nvPr/>
              </p:nvSpPr>
              <p:spPr bwMode="auto">
                <a:xfrm>
                  <a:off x="1627" y="147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86</a:t>
                  </a:r>
                </a:p>
              </p:txBody>
            </p:sp>
          </p:grpSp>
          <p:grpSp>
            <p:nvGrpSpPr>
              <p:cNvPr id="67550" name="Group 2013"/>
              <p:cNvGrpSpPr>
                <a:grpSpLocks/>
              </p:cNvGrpSpPr>
              <p:nvPr/>
            </p:nvGrpSpPr>
            <p:grpSpPr bwMode="auto">
              <a:xfrm>
                <a:off x="1397" y="1426"/>
                <a:ext cx="230" cy="230"/>
                <a:chOff x="1397" y="1426"/>
                <a:chExt cx="230" cy="230"/>
              </a:xfrm>
            </p:grpSpPr>
            <p:sp>
              <p:nvSpPr>
                <p:cNvPr id="67551" name="AutoShape 2014"/>
                <p:cNvSpPr>
                  <a:spLocks noChangeArrowheads="1"/>
                </p:cNvSpPr>
                <p:nvPr/>
              </p:nvSpPr>
              <p:spPr bwMode="auto">
                <a:xfrm>
                  <a:off x="1397" y="142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52" name="Text Box 2015"/>
                <p:cNvSpPr txBox="1">
                  <a:spLocks noChangeArrowheads="1"/>
                </p:cNvSpPr>
                <p:nvPr/>
              </p:nvSpPr>
              <p:spPr bwMode="auto">
                <a:xfrm>
                  <a:off x="1397" y="147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7553" name="Group 2016"/>
              <p:cNvGrpSpPr>
                <a:grpSpLocks/>
              </p:cNvGrpSpPr>
              <p:nvPr/>
            </p:nvGrpSpPr>
            <p:grpSpPr bwMode="auto">
              <a:xfrm>
                <a:off x="1167" y="1426"/>
                <a:ext cx="230" cy="230"/>
                <a:chOff x="1167" y="1426"/>
                <a:chExt cx="230" cy="230"/>
              </a:xfrm>
            </p:grpSpPr>
            <p:sp>
              <p:nvSpPr>
                <p:cNvPr id="67554" name="AutoShape 2017"/>
                <p:cNvSpPr>
                  <a:spLocks noChangeArrowheads="1"/>
                </p:cNvSpPr>
                <p:nvPr/>
              </p:nvSpPr>
              <p:spPr bwMode="auto">
                <a:xfrm>
                  <a:off x="1167" y="142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55" name="Text Box 2018"/>
                <p:cNvSpPr txBox="1">
                  <a:spLocks noChangeArrowheads="1"/>
                </p:cNvSpPr>
                <p:nvPr/>
              </p:nvSpPr>
              <p:spPr bwMode="auto">
                <a:xfrm>
                  <a:off x="1167" y="147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88</a:t>
                  </a:r>
                </a:p>
              </p:txBody>
            </p:sp>
          </p:grpSp>
          <p:grpSp>
            <p:nvGrpSpPr>
              <p:cNvPr id="67556" name="Group 2019"/>
              <p:cNvGrpSpPr>
                <a:grpSpLocks/>
              </p:cNvGrpSpPr>
              <p:nvPr/>
            </p:nvGrpSpPr>
            <p:grpSpPr bwMode="auto">
              <a:xfrm>
                <a:off x="3237" y="1196"/>
                <a:ext cx="230" cy="230"/>
                <a:chOff x="3237" y="1196"/>
                <a:chExt cx="230" cy="230"/>
              </a:xfrm>
            </p:grpSpPr>
            <p:sp>
              <p:nvSpPr>
                <p:cNvPr id="67557" name="AutoShape 2020"/>
                <p:cNvSpPr>
                  <a:spLocks noChangeArrowheads="1"/>
                </p:cNvSpPr>
                <p:nvPr/>
              </p:nvSpPr>
              <p:spPr bwMode="auto">
                <a:xfrm>
                  <a:off x="3237" y="119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58" name="Text Box 2021"/>
                <p:cNvSpPr txBox="1">
                  <a:spLocks noChangeArrowheads="1"/>
                </p:cNvSpPr>
                <p:nvPr/>
              </p:nvSpPr>
              <p:spPr bwMode="auto">
                <a:xfrm>
                  <a:off x="3237" y="124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78</a:t>
                  </a:r>
                </a:p>
              </p:txBody>
            </p:sp>
          </p:grpSp>
          <p:grpSp>
            <p:nvGrpSpPr>
              <p:cNvPr id="67559" name="Group 2022"/>
              <p:cNvGrpSpPr>
                <a:grpSpLocks/>
              </p:cNvGrpSpPr>
              <p:nvPr/>
            </p:nvGrpSpPr>
            <p:grpSpPr bwMode="auto">
              <a:xfrm>
                <a:off x="3007" y="1196"/>
                <a:ext cx="230" cy="230"/>
                <a:chOff x="3007" y="1196"/>
                <a:chExt cx="230" cy="230"/>
              </a:xfrm>
            </p:grpSpPr>
            <p:sp>
              <p:nvSpPr>
                <p:cNvPr id="67560" name="AutoShape 2023"/>
                <p:cNvSpPr>
                  <a:spLocks noChangeArrowheads="1"/>
                </p:cNvSpPr>
                <p:nvPr/>
              </p:nvSpPr>
              <p:spPr bwMode="auto">
                <a:xfrm>
                  <a:off x="3007" y="119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61" name="Text Box 2024"/>
                <p:cNvSpPr txBox="1">
                  <a:spLocks noChangeArrowheads="1"/>
                </p:cNvSpPr>
                <p:nvPr/>
              </p:nvSpPr>
              <p:spPr bwMode="auto">
                <a:xfrm>
                  <a:off x="3007" y="124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82</a:t>
                  </a:r>
                </a:p>
              </p:txBody>
            </p:sp>
          </p:grpSp>
          <p:grpSp>
            <p:nvGrpSpPr>
              <p:cNvPr id="67562" name="Group 2025"/>
              <p:cNvGrpSpPr>
                <a:grpSpLocks/>
              </p:cNvGrpSpPr>
              <p:nvPr/>
            </p:nvGrpSpPr>
            <p:grpSpPr bwMode="auto">
              <a:xfrm>
                <a:off x="2777" y="1196"/>
                <a:ext cx="230" cy="230"/>
                <a:chOff x="2777" y="1196"/>
                <a:chExt cx="230" cy="230"/>
              </a:xfrm>
            </p:grpSpPr>
            <p:sp>
              <p:nvSpPr>
                <p:cNvPr id="67563" name="AutoShape 2026"/>
                <p:cNvSpPr>
                  <a:spLocks noChangeArrowheads="1"/>
                </p:cNvSpPr>
                <p:nvPr/>
              </p:nvSpPr>
              <p:spPr bwMode="auto">
                <a:xfrm>
                  <a:off x="2777" y="119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64" name="Text Box 2027"/>
                <p:cNvSpPr txBox="1">
                  <a:spLocks noChangeArrowheads="1"/>
                </p:cNvSpPr>
                <p:nvPr/>
              </p:nvSpPr>
              <p:spPr bwMode="auto">
                <a:xfrm>
                  <a:off x="2777" y="124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86</a:t>
                  </a:r>
                </a:p>
              </p:txBody>
            </p:sp>
          </p:grpSp>
          <p:grpSp>
            <p:nvGrpSpPr>
              <p:cNvPr id="67565" name="Group 2028"/>
              <p:cNvGrpSpPr>
                <a:grpSpLocks/>
              </p:cNvGrpSpPr>
              <p:nvPr/>
            </p:nvGrpSpPr>
            <p:grpSpPr bwMode="auto">
              <a:xfrm>
                <a:off x="2547" y="1196"/>
                <a:ext cx="230" cy="230"/>
                <a:chOff x="2547" y="1196"/>
                <a:chExt cx="230" cy="230"/>
              </a:xfrm>
            </p:grpSpPr>
            <p:sp>
              <p:nvSpPr>
                <p:cNvPr id="67566" name="AutoShape 2029"/>
                <p:cNvSpPr>
                  <a:spLocks noChangeArrowheads="1"/>
                </p:cNvSpPr>
                <p:nvPr/>
              </p:nvSpPr>
              <p:spPr bwMode="auto">
                <a:xfrm>
                  <a:off x="2547" y="119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67" name="Text Box 2030"/>
                <p:cNvSpPr txBox="1">
                  <a:spLocks noChangeArrowheads="1"/>
                </p:cNvSpPr>
                <p:nvPr/>
              </p:nvSpPr>
              <p:spPr bwMode="auto">
                <a:xfrm>
                  <a:off x="2547" y="124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72</a:t>
                  </a:r>
                </a:p>
              </p:txBody>
            </p:sp>
          </p:grpSp>
          <p:grpSp>
            <p:nvGrpSpPr>
              <p:cNvPr id="67568" name="Group 2031"/>
              <p:cNvGrpSpPr>
                <a:grpSpLocks/>
              </p:cNvGrpSpPr>
              <p:nvPr/>
            </p:nvGrpSpPr>
            <p:grpSpPr bwMode="auto">
              <a:xfrm>
                <a:off x="2317" y="1196"/>
                <a:ext cx="230" cy="230"/>
                <a:chOff x="2317" y="1196"/>
                <a:chExt cx="230" cy="230"/>
              </a:xfrm>
            </p:grpSpPr>
            <p:sp>
              <p:nvSpPr>
                <p:cNvPr id="67569" name="AutoShape 2032"/>
                <p:cNvSpPr>
                  <a:spLocks noChangeArrowheads="1"/>
                </p:cNvSpPr>
                <p:nvPr/>
              </p:nvSpPr>
              <p:spPr bwMode="auto">
                <a:xfrm>
                  <a:off x="2317" y="119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70" name="Text Box 2033"/>
                <p:cNvSpPr txBox="1">
                  <a:spLocks noChangeArrowheads="1"/>
                </p:cNvSpPr>
                <p:nvPr/>
              </p:nvSpPr>
              <p:spPr bwMode="auto">
                <a:xfrm>
                  <a:off x="2317" y="124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45</a:t>
                  </a:r>
                </a:p>
              </p:txBody>
            </p:sp>
          </p:grpSp>
          <p:grpSp>
            <p:nvGrpSpPr>
              <p:cNvPr id="67571" name="Group 2034"/>
              <p:cNvGrpSpPr>
                <a:grpSpLocks/>
              </p:cNvGrpSpPr>
              <p:nvPr/>
            </p:nvGrpSpPr>
            <p:grpSpPr bwMode="auto">
              <a:xfrm>
                <a:off x="2087" y="1196"/>
                <a:ext cx="230" cy="230"/>
                <a:chOff x="2087" y="1196"/>
                <a:chExt cx="230" cy="230"/>
              </a:xfrm>
            </p:grpSpPr>
            <p:sp>
              <p:nvSpPr>
                <p:cNvPr id="67572" name="AutoShape 2035"/>
                <p:cNvSpPr>
                  <a:spLocks noChangeArrowheads="1"/>
                </p:cNvSpPr>
                <p:nvPr/>
              </p:nvSpPr>
              <p:spPr bwMode="auto">
                <a:xfrm>
                  <a:off x="2087" y="119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73" name="Text Box 2036"/>
                <p:cNvSpPr txBox="1">
                  <a:spLocks noChangeArrowheads="1"/>
                </p:cNvSpPr>
                <p:nvPr/>
              </p:nvSpPr>
              <p:spPr bwMode="auto">
                <a:xfrm>
                  <a:off x="2087" y="124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32</a:t>
                  </a:r>
                </a:p>
              </p:txBody>
            </p:sp>
          </p:grpSp>
          <p:grpSp>
            <p:nvGrpSpPr>
              <p:cNvPr id="67574" name="Group 2037"/>
              <p:cNvGrpSpPr>
                <a:grpSpLocks/>
              </p:cNvGrpSpPr>
              <p:nvPr/>
            </p:nvGrpSpPr>
            <p:grpSpPr bwMode="auto">
              <a:xfrm>
                <a:off x="1857" y="1196"/>
                <a:ext cx="230" cy="230"/>
                <a:chOff x="1857" y="1196"/>
                <a:chExt cx="230" cy="230"/>
              </a:xfrm>
            </p:grpSpPr>
            <p:sp>
              <p:nvSpPr>
                <p:cNvPr id="67575" name="AutoShape 2038"/>
                <p:cNvSpPr>
                  <a:spLocks noChangeArrowheads="1"/>
                </p:cNvSpPr>
                <p:nvPr/>
              </p:nvSpPr>
              <p:spPr bwMode="auto">
                <a:xfrm>
                  <a:off x="1857" y="119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76" name="Text Box 2039"/>
                <p:cNvSpPr txBox="1">
                  <a:spLocks noChangeArrowheads="1"/>
                </p:cNvSpPr>
                <p:nvPr/>
              </p:nvSpPr>
              <p:spPr bwMode="auto">
                <a:xfrm>
                  <a:off x="1857" y="124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44</a:t>
                  </a:r>
                </a:p>
              </p:txBody>
            </p:sp>
          </p:grpSp>
          <p:grpSp>
            <p:nvGrpSpPr>
              <p:cNvPr id="67577" name="Group 2040"/>
              <p:cNvGrpSpPr>
                <a:grpSpLocks/>
              </p:cNvGrpSpPr>
              <p:nvPr/>
            </p:nvGrpSpPr>
            <p:grpSpPr bwMode="auto">
              <a:xfrm>
                <a:off x="1627" y="1196"/>
                <a:ext cx="230" cy="230"/>
                <a:chOff x="1627" y="1196"/>
                <a:chExt cx="230" cy="230"/>
              </a:xfrm>
            </p:grpSpPr>
            <p:sp>
              <p:nvSpPr>
                <p:cNvPr id="67578" name="AutoShape 2041"/>
                <p:cNvSpPr>
                  <a:spLocks noChangeArrowheads="1"/>
                </p:cNvSpPr>
                <p:nvPr/>
              </p:nvSpPr>
              <p:spPr bwMode="auto">
                <a:xfrm>
                  <a:off x="1627" y="119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79" name="Text Box 2042"/>
                <p:cNvSpPr txBox="1">
                  <a:spLocks noChangeArrowheads="1"/>
                </p:cNvSpPr>
                <p:nvPr/>
              </p:nvSpPr>
              <p:spPr bwMode="auto">
                <a:xfrm>
                  <a:off x="1627" y="124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69</a:t>
                  </a:r>
                </a:p>
              </p:txBody>
            </p:sp>
          </p:grpSp>
          <p:grpSp>
            <p:nvGrpSpPr>
              <p:cNvPr id="67580" name="Group 2043"/>
              <p:cNvGrpSpPr>
                <a:grpSpLocks/>
              </p:cNvGrpSpPr>
              <p:nvPr/>
            </p:nvGrpSpPr>
            <p:grpSpPr bwMode="auto">
              <a:xfrm>
                <a:off x="1397" y="1196"/>
                <a:ext cx="230" cy="230"/>
                <a:chOff x="1397" y="1196"/>
                <a:chExt cx="230" cy="230"/>
              </a:xfrm>
            </p:grpSpPr>
            <p:sp>
              <p:nvSpPr>
                <p:cNvPr id="67581" name="AutoShape 2044"/>
                <p:cNvSpPr>
                  <a:spLocks noChangeArrowheads="1"/>
                </p:cNvSpPr>
                <p:nvPr/>
              </p:nvSpPr>
              <p:spPr bwMode="auto">
                <a:xfrm>
                  <a:off x="1397" y="119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82" name="Text Box 2045"/>
                <p:cNvSpPr txBox="1">
                  <a:spLocks noChangeArrowheads="1"/>
                </p:cNvSpPr>
                <p:nvPr/>
              </p:nvSpPr>
              <p:spPr bwMode="auto">
                <a:xfrm>
                  <a:off x="1397" y="124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82</a:t>
                  </a:r>
                </a:p>
              </p:txBody>
            </p:sp>
          </p:grpSp>
          <p:grpSp>
            <p:nvGrpSpPr>
              <p:cNvPr id="67583" name="Group 2046"/>
              <p:cNvGrpSpPr>
                <a:grpSpLocks/>
              </p:cNvGrpSpPr>
              <p:nvPr/>
            </p:nvGrpSpPr>
            <p:grpSpPr bwMode="auto">
              <a:xfrm>
                <a:off x="1167" y="1196"/>
                <a:ext cx="230" cy="230"/>
                <a:chOff x="1167" y="1196"/>
                <a:chExt cx="230" cy="230"/>
              </a:xfrm>
            </p:grpSpPr>
            <p:sp>
              <p:nvSpPr>
                <p:cNvPr id="67584" name="AutoShape 2047"/>
                <p:cNvSpPr>
                  <a:spLocks noChangeArrowheads="1"/>
                </p:cNvSpPr>
                <p:nvPr/>
              </p:nvSpPr>
              <p:spPr bwMode="auto">
                <a:xfrm>
                  <a:off x="1167" y="119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85" name="Text Box 2048"/>
                <p:cNvSpPr txBox="1">
                  <a:spLocks noChangeArrowheads="1"/>
                </p:cNvSpPr>
                <p:nvPr/>
              </p:nvSpPr>
              <p:spPr bwMode="auto">
                <a:xfrm>
                  <a:off x="1167" y="124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80</a:t>
                  </a:r>
                </a:p>
              </p:txBody>
            </p:sp>
          </p:grpSp>
          <p:grpSp>
            <p:nvGrpSpPr>
              <p:cNvPr id="67586" name="Group 2049"/>
              <p:cNvGrpSpPr>
                <a:grpSpLocks/>
              </p:cNvGrpSpPr>
              <p:nvPr/>
            </p:nvGrpSpPr>
            <p:grpSpPr bwMode="auto">
              <a:xfrm>
                <a:off x="3237" y="966"/>
                <a:ext cx="230" cy="230"/>
                <a:chOff x="3237" y="966"/>
                <a:chExt cx="230" cy="230"/>
              </a:xfrm>
            </p:grpSpPr>
            <p:sp>
              <p:nvSpPr>
                <p:cNvPr id="67587" name="AutoShape 2050"/>
                <p:cNvSpPr>
                  <a:spLocks noChangeArrowheads="1"/>
                </p:cNvSpPr>
                <p:nvPr/>
              </p:nvSpPr>
              <p:spPr bwMode="auto">
                <a:xfrm>
                  <a:off x="3237" y="96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88" name="Text Box 2051"/>
                <p:cNvSpPr txBox="1">
                  <a:spLocks noChangeArrowheads="1"/>
                </p:cNvSpPr>
                <p:nvPr/>
              </p:nvSpPr>
              <p:spPr bwMode="auto">
                <a:xfrm>
                  <a:off x="3237" y="101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7589" name="Group 2052"/>
              <p:cNvGrpSpPr>
                <a:grpSpLocks/>
              </p:cNvGrpSpPr>
              <p:nvPr/>
            </p:nvGrpSpPr>
            <p:grpSpPr bwMode="auto">
              <a:xfrm>
                <a:off x="3007" y="966"/>
                <a:ext cx="230" cy="230"/>
                <a:chOff x="3007" y="966"/>
                <a:chExt cx="230" cy="230"/>
              </a:xfrm>
            </p:grpSpPr>
            <p:sp>
              <p:nvSpPr>
                <p:cNvPr id="67590" name="AutoShape 2053"/>
                <p:cNvSpPr>
                  <a:spLocks noChangeArrowheads="1"/>
                </p:cNvSpPr>
                <p:nvPr/>
              </p:nvSpPr>
              <p:spPr bwMode="auto">
                <a:xfrm>
                  <a:off x="3007" y="96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91" name="Text Box 2054"/>
                <p:cNvSpPr txBox="1">
                  <a:spLocks noChangeArrowheads="1"/>
                </p:cNvSpPr>
                <p:nvPr/>
              </p:nvSpPr>
              <p:spPr bwMode="auto">
                <a:xfrm>
                  <a:off x="3007" y="101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7592" name="Group 2055"/>
              <p:cNvGrpSpPr>
                <a:grpSpLocks/>
              </p:cNvGrpSpPr>
              <p:nvPr/>
            </p:nvGrpSpPr>
            <p:grpSpPr bwMode="auto">
              <a:xfrm>
                <a:off x="2777" y="966"/>
                <a:ext cx="230" cy="230"/>
                <a:chOff x="2777" y="966"/>
                <a:chExt cx="230" cy="230"/>
              </a:xfrm>
            </p:grpSpPr>
            <p:sp>
              <p:nvSpPr>
                <p:cNvPr id="67593" name="AutoShape 2056"/>
                <p:cNvSpPr>
                  <a:spLocks noChangeArrowheads="1"/>
                </p:cNvSpPr>
                <p:nvPr/>
              </p:nvSpPr>
              <p:spPr bwMode="auto">
                <a:xfrm>
                  <a:off x="2777" y="96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94" name="Text Box 2057"/>
                <p:cNvSpPr txBox="1">
                  <a:spLocks noChangeArrowheads="1"/>
                </p:cNvSpPr>
                <p:nvPr/>
              </p:nvSpPr>
              <p:spPr bwMode="auto">
                <a:xfrm>
                  <a:off x="2777" y="101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86</a:t>
                  </a:r>
                </a:p>
              </p:txBody>
            </p:sp>
          </p:grpSp>
          <p:grpSp>
            <p:nvGrpSpPr>
              <p:cNvPr id="67595" name="Group 2058"/>
              <p:cNvGrpSpPr>
                <a:grpSpLocks/>
              </p:cNvGrpSpPr>
              <p:nvPr/>
            </p:nvGrpSpPr>
            <p:grpSpPr bwMode="auto">
              <a:xfrm>
                <a:off x="2547" y="966"/>
                <a:ext cx="230" cy="230"/>
                <a:chOff x="2547" y="966"/>
                <a:chExt cx="230" cy="230"/>
              </a:xfrm>
            </p:grpSpPr>
            <p:sp>
              <p:nvSpPr>
                <p:cNvPr id="67596" name="AutoShape 2059"/>
                <p:cNvSpPr>
                  <a:spLocks noChangeArrowheads="1"/>
                </p:cNvSpPr>
                <p:nvPr/>
              </p:nvSpPr>
              <p:spPr bwMode="auto">
                <a:xfrm>
                  <a:off x="2547" y="96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597" name="Text Box 2060"/>
                <p:cNvSpPr txBox="1">
                  <a:spLocks noChangeArrowheads="1"/>
                </p:cNvSpPr>
                <p:nvPr/>
              </p:nvSpPr>
              <p:spPr bwMode="auto">
                <a:xfrm>
                  <a:off x="2547" y="101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7598" name="Group 2061"/>
              <p:cNvGrpSpPr>
                <a:grpSpLocks/>
              </p:cNvGrpSpPr>
              <p:nvPr/>
            </p:nvGrpSpPr>
            <p:grpSpPr bwMode="auto">
              <a:xfrm>
                <a:off x="2317" y="966"/>
                <a:ext cx="230" cy="230"/>
                <a:chOff x="2317" y="966"/>
                <a:chExt cx="230" cy="230"/>
              </a:xfrm>
            </p:grpSpPr>
            <p:sp>
              <p:nvSpPr>
                <p:cNvPr id="67599" name="AutoShape 2062"/>
                <p:cNvSpPr>
                  <a:spLocks noChangeArrowheads="1"/>
                </p:cNvSpPr>
                <p:nvPr/>
              </p:nvSpPr>
              <p:spPr bwMode="auto">
                <a:xfrm>
                  <a:off x="2317" y="96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600" name="Text Box 2063"/>
                <p:cNvSpPr txBox="1">
                  <a:spLocks noChangeArrowheads="1"/>
                </p:cNvSpPr>
                <p:nvPr/>
              </p:nvSpPr>
              <p:spPr bwMode="auto">
                <a:xfrm>
                  <a:off x="2317" y="101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77</a:t>
                  </a:r>
                </a:p>
              </p:txBody>
            </p:sp>
          </p:grpSp>
          <p:grpSp>
            <p:nvGrpSpPr>
              <p:cNvPr id="67601" name="Group 2064"/>
              <p:cNvGrpSpPr>
                <a:grpSpLocks/>
              </p:cNvGrpSpPr>
              <p:nvPr/>
            </p:nvGrpSpPr>
            <p:grpSpPr bwMode="auto">
              <a:xfrm>
                <a:off x="2087" y="966"/>
                <a:ext cx="230" cy="230"/>
                <a:chOff x="2087" y="966"/>
                <a:chExt cx="230" cy="230"/>
              </a:xfrm>
            </p:grpSpPr>
            <p:sp>
              <p:nvSpPr>
                <p:cNvPr id="67602" name="AutoShape 2065"/>
                <p:cNvSpPr>
                  <a:spLocks noChangeArrowheads="1"/>
                </p:cNvSpPr>
                <p:nvPr/>
              </p:nvSpPr>
              <p:spPr bwMode="auto">
                <a:xfrm>
                  <a:off x="2087" y="96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603" name="Text Box 2066"/>
                <p:cNvSpPr txBox="1">
                  <a:spLocks noChangeArrowheads="1"/>
                </p:cNvSpPr>
                <p:nvPr/>
              </p:nvSpPr>
              <p:spPr bwMode="auto">
                <a:xfrm>
                  <a:off x="2087" y="101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59</a:t>
                  </a:r>
                </a:p>
              </p:txBody>
            </p:sp>
          </p:grpSp>
          <p:grpSp>
            <p:nvGrpSpPr>
              <p:cNvPr id="67604" name="Group 2067"/>
              <p:cNvGrpSpPr>
                <a:grpSpLocks/>
              </p:cNvGrpSpPr>
              <p:nvPr/>
            </p:nvGrpSpPr>
            <p:grpSpPr bwMode="auto">
              <a:xfrm>
                <a:off x="1857" y="966"/>
                <a:ext cx="230" cy="230"/>
                <a:chOff x="1857" y="966"/>
                <a:chExt cx="230" cy="230"/>
              </a:xfrm>
            </p:grpSpPr>
            <p:sp>
              <p:nvSpPr>
                <p:cNvPr id="67605" name="AutoShape 2068"/>
                <p:cNvSpPr>
                  <a:spLocks noChangeArrowheads="1"/>
                </p:cNvSpPr>
                <p:nvPr/>
              </p:nvSpPr>
              <p:spPr bwMode="auto">
                <a:xfrm>
                  <a:off x="1857" y="96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606" name="Text Box 2069"/>
                <p:cNvSpPr txBox="1">
                  <a:spLocks noChangeArrowheads="1"/>
                </p:cNvSpPr>
                <p:nvPr/>
              </p:nvSpPr>
              <p:spPr bwMode="auto">
                <a:xfrm>
                  <a:off x="1857" y="101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38</a:t>
                  </a:r>
                </a:p>
              </p:txBody>
            </p:sp>
          </p:grpSp>
          <p:grpSp>
            <p:nvGrpSpPr>
              <p:cNvPr id="67607" name="Group 2070"/>
              <p:cNvGrpSpPr>
                <a:grpSpLocks/>
              </p:cNvGrpSpPr>
              <p:nvPr/>
            </p:nvGrpSpPr>
            <p:grpSpPr bwMode="auto">
              <a:xfrm>
                <a:off x="1627" y="966"/>
                <a:ext cx="230" cy="230"/>
                <a:chOff x="1627" y="966"/>
                <a:chExt cx="230" cy="230"/>
              </a:xfrm>
            </p:grpSpPr>
            <p:sp>
              <p:nvSpPr>
                <p:cNvPr id="67608" name="AutoShape 2071"/>
                <p:cNvSpPr>
                  <a:spLocks noChangeArrowheads="1"/>
                </p:cNvSpPr>
                <p:nvPr/>
              </p:nvSpPr>
              <p:spPr bwMode="auto">
                <a:xfrm>
                  <a:off x="1627" y="96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609" name="Text Box 2072"/>
                <p:cNvSpPr txBox="1">
                  <a:spLocks noChangeArrowheads="1"/>
                </p:cNvSpPr>
                <p:nvPr/>
              </p:nvSpPr>
              <p:spPr bwMode="auto">
                <a:xfrm>
                  <a:off x="1627" y="101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45</a:t>
                  </a:r>
                </a:p>
              </p:txBody>
            </p:sp>
          </p:grpSp>
          <p:grpSp>
            <p:nvGrpSpPr>
              <p:cNvPr id="67610" name="Group 2073"/>
              <p:cNvGrpSpPr>
                <a:grpSpLocks/>
              </p:cNvGrpSpPr>
              <p:nvPr/>
            </p:nvGrpSpPr>
            <p:grpSpPr bwMode="auto">
              <a:xfrm>
                <a:off x="1397" y="966"/>
                <a:ext cx="230" cy="230"/>
                <a:chOff x="1397" y="966"/>
                <a:chExt cx="230" cy="230"/>
              </a:xfrm>
            </p:grpSpPr>
            <p:sp>
              <p:nvSpPr>
                <p:cNvPr id="67611" name="AutoShape 2074"/>
                <p:cNvSpPr>
                  <a:spLocks noChangeArrowheads="1"/>
                </p:cNvSpPr>
                <p:nvPr/>
              </p:nvSpPr>
              <p:spPr bwMode="auto">
                <a:xfrm>
                  <a:off x="1397" y="96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612" name="Text Box 2075"/>
                <p:cNvSpPr txBox="1">
                  <a:spLocks noChangeArrowheads="1"/>
                </p:cNvSpPr>
                <p:nvPr/>
              </p:nvSpPr>
              <p:spPr bwMode="auto">
                <a:xfrm>
                  <a:off x="1397" y="101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77</a:t>
                  </a:r>
                </a:p>
              </p:txBody>
            </p:sp>
          </p:grpSp>
          <p:grpSp>
            <p:nvGrpSpPr>
              <p:cNvPr id="67613" name="Group 2076"/>
              <p:cNvGrpSpPr>
                <a:grpSpLocks/>
              </p:cNvGrpSpPr>
              <p:nvPr/>
            </p:nvGrpSpPr>
            <p:grpSpPr bwMode="auto">
              <a:xfrm>
                <a:off x="1167" y="966"/>
                <a:ext cx="230" cy="230"/>
                <a:chOff x="1167" y="966"/>
                <a:chExt cx="230" cy="230"/>
              </a:xfrm>
            </p:grpSpPr>
            <p:sp>
              <p:nvSpPr>
                <p:cNvPr id="67614" name="AutoShape 2077"/>
                <p:cNvSpPr>
                  <a:spLocks noChangeArrowheads="1"/>
                </p:cNvSpPr>
                <p:nvPr/>
              </p:nvSpPr>
              <p:spPr bwMode="auto">
                <a:xfrm>
                  <a:off x="1167" y="966"/>
                  <a:ext cx="230" cy="230"/>
                </a:xfrm>
                <a:prstGeom prst="roundRect">
                  <a:avLst>
                    <a:gd name="adj" fmla="val 431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615" name="Text Box 2078"/>
                <p:cNvSpPr txBox="1">
                  <a:spLocks noChangeArrowheads="1"/>
                </p:cNvSpPr>
                <p:nvPr/>
              </p:nvSpPr>
              <p:spPr bwMode="auto">
                <a:xfrm>
                  <a:off x="1167" y="1011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</a:p>
              </p:txBody>
            </p:sp>
          </p:grpSp>
          <p:grpSp>
            <p:nvGrpSpPr>
              <p:cNvPr id="67616" name="Group 2079"/>
              <p:cNvGrpSpPr>
                <a:grpSpLocks/>
              </p:cNvGrpSpPr>
              <p:nvPr/>
            </p:nvGrpSpPr>
            <p:grpSpPr bwMode="auto">
              <a:xfrm>
                <a:off x="3237" y="753"/>
                <a:ext cx="230" cy="213"/>
                <a:chOff x="3237" y="753"/>
                <a:chExt cx="230" cy="213"/>
              </a:xfrm>
            </p:grpSpPr>
            <p:sp>
              <p:nvSpPr>
                <p:cNvPr id="67617" name="AutoShape 2080"/>
                <p:cNvSpPr>
                  <a:spLocks noChangeArrowheads="1"/>
                </p:cNvSpPr>
                <p:nvPr/>
              </p:nvSpPr>
              <p:spPr bwMode="auto">
                <a:xfrm>
                  <a:off x="3237" y="753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618" name="Text Box 2081"/>
                <p:cNvSpPr txBox="1">
                  <a:spLocks noChangeArrowheads="1"/>
                </p:cNvSpPr>
                <p:nvPr/>
              </p:nvSpPr>
              <p:spPr bwMode="auto">
                <a:xfrm>
                  <a:off x="3237" y="789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87</a:t>
                  </a:r>
                </a:p>
              </p:txBody>
            </p:sp>
          </p:grpSp>
          <p:grpSp>
            <p:nvGrpSpPr>
              <p:cNvPr id="67619" name="Group 2082"/>
              <p:cNvGrpSpPr>
                <a:grpSpLocks/>
              </p:cNvGrpSpPr>
              <p:nvPr/>
            </p:nvGrpSpPr>
            <p:grpSpPr bwMode="auto">
              <a:xfrm>
                <a:off x="3007" y="753"/>
                <a:ext cx="230" cy="213"/>
                <a:chOff x="3007" y="753"/>
                <a:chExt cx="230" cy="213"/>
              </a:xfrm>
            </p:grpSpPr>
            <p:sp>
              <p:nvSpPr>
                <p:cNvPr id="67620" name="AutoShape 2083"/>
                <p:cNvSpPr>
                  <a:spLocks noChangeArrowheads="1"/>
                </p:cNvSpPr>
                <p:nvPr/>
              </p:nvSpPr>
              <p:spPr bwMode="auto">
                <a:xfrm>
                  <a:off x="3007" y="753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621" name="Text Box 2084"/>
                <p:cNvSpPr txBox="1">
                  <a:spLocks noChangeArrowheads="1"/>
                </p:cNvSpPr>
                <p:nvPr/>
              </p:nvSpPr>
              <p:spPr bwMode="auto">
                <a:xfrm>
                  <a:off x="3007" y="789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91</a:t>
                  </a:r>
                </a:p>
              </p:txBody>
            </p:sp>
          </p:grpSp>
          <p:grpSp>
            <p:nvGrpSpPr>
              <p:cNvPr id="67622" name="Group 2085"/>
              <p:cNvGrpSpPr>
                <a:grpSpLocks/>
              </p:cNvGrpSpPr>
              <p:nvPr/>
            </p:nvGrpSpPr>
            <p:grpSpPr bwMode="auto">
              <a:xfrm>
                <a:off x="2777" y="753"/>
                <a:ext cx="230" cy="213"/>
                <a:chOff x="2777" y="753"/>
                <a:chExt cx="230" cy="213"/>
              </a:xfrm>
            </p:grpSpPr>
            <p:sp>
              <p:nvSpPr>
                <p:cNvPr id="67623" name="AutoShape 2086"/>
                <p:cNvSpPr>
                  <a:spLocks noChangeArrowheads="1"/>
                </p:cNvSpPr>
                <p:nvPr/>
              </p:nvSpPr>
              <p:spPr bwMode="auto">
                <a:xfrm>
                  <a:off x="2777" y="753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624" name="Text Box 2087"/>
                <p:cNvSpPr txBox="1">
                  <a:spLocks noChangeArrowheads="1"/>
                </p:cNvSpPr>
                <p:nvPr/>
              </p:nvSpPr>
              <p:spPr bwMode="auto">
                <a:xfrm>
                  <a:off x="2777" y="789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88</a:t>
                  </a:r>
                </a:p>
              </p:txBody>
            </p:sp>
          </p:grpSp>
          <p:grpSp>
            <p:nvGrpSpPr>
              <p:cNvPr id="67625" name="Group 2088"/>
              <p:cNvGrpSpPr>
                <a:grpSpLocks/>
              </p:cNvGrpSpPr>
              <p:nvPr/>
            </p:nvGrpSpPr>
            <p:grpSpPr bwMode="auto">
              <a:xfrm>
                <a:off x="2547" y="753"/>
                <a:ext cx="230" cy="213"/>
                <a:chOff x="2547" y="753"/>
                <a:chExt cx="230" cy="213"/>
              </a:xfrm>
            </p:grpSpPr>
            <p:sp>
              <p:nvSpPr>
                <p:cNvPr id="67626" name="AutoShape 2089"/>
                <p:cNvSpPr>
                  <a:spLocks noChangeArrowheads="1"/>
                </p:cNvSpPr>
                <p:nvPr/>
              </p:nvSpPr>
              <p:spPr bwMode="auto">
                <a:xfrm>
                  <a:off x="2547" y="753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627" name="Text Box 2090"/>
                <p:cNvSpPr txBox="1">
                  <a:spLocks noChangeArrowheads="1"/>
                </p:cNvSpPr>
                <p:nvPr/>
              </p:nvSpPr>
              <p:spPr bwMode="auto">
                <a:xfrm>
                  <a:off x="2547" y="789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81</a:t>
                  </a:r>
                </a:p>
              </p:txBody>
            </p:sp>
          </p:grpSp>
          <p:grpSp>
            <p:nvGrpSpPr>
              <p:cNvPr id="67628" name="Group 2091"/>
              <p:cNvGrpSpPr>
                <a:grpSpLocks/>
              </p:cNvGrpSpPr>
              <p:nvPr/>
            </p:nvGrpSpPr>
            <p:grpSpPr bwMode="auto">
              <a:xfrm>
                <a:off x="2317" y="753"/>
                <a:ext cx="230" cy="213"/>
                <a:chOff x="2317" y="753"/>
                <a:chExt cx="230" cy="213"/>
              </a:xfrm>
            </p:grpSpPr>
            <p:sp>
              <p:nvSpPr>
                <p:cNvPr id="67629" name="AutoShape 2092"/>
                <p:cNvSpPr>
                  <a:spLocks noChangeArrowheads="1"/>
                </p:cNvSpPr>
                <p:nvPr/>
              </p:nvSpPr>
              <p:spPr bwMode="auto">
                <a:xfrm>
                  <a:off x="2317" y="753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630" name="Text Box 2093"/>
                <p:cNvSpPr txBox="1">
                  <a:spLocks noChangeArrowheads="1"/>
                </p:cNvSpPr>
                <p:nvPr/>
              </p:nvSpPr>
              <p:spPr bwMode="auto">
                <a:xfrm>
                  <a:off x="2317" y="789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85</a:t>
                  </a:r>
                </a:p>
              </p:txBody>
            </p:sp>
          </p:grpSp>
          <p:grpSp>
            <p:nvGrpSpPr>
              <p:cNvPr id="67631" name="Group 2094"/>
              <p:cNvGrpSpPr>
                <a:grpSpLocks/>
              </p:cNvGrpSpPr>
              <p:nvPr/>
            </p:nvGrpSpPr>
            <p:grpSpPr bwMode="auto">
              <a:xfrm>
                <a:off x="2087" y="753"/>
                <a:ext cx="230" cy="213"/>
                <a:chOff x="2087" y="753"/>
                <a:chExt cx="230" cy="213"/>
              </a:xfrm>
            </p:grpSpPr>
            <p:sp>
              <p:nvSpPr>
                <p:cNvPr id="67632" name="AutoShape 2095"/>
                <p:cNvSpPr>
                  <a:spLocks noChangeArrowheads="1"/>
                </p:cNvSpPr>
                <p:nvPr/>
              </p:nvSpPr>
              <p:spPr bwMode="auto">
                <a:xfrm>
                  <a:off x="2087" y="753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633" name="Text Box 2096"/>
                <p:cNvSpPr txBox="1">
                  <a:spLocks noChangeArrowheads="1"/>
                </p:cNvSpPr>
                <p:nvPr/>
              </p:nvSpPr>
              <p:spPr bwMode="auto">
                <a:xfrm>
                  <a:off x="2087" y="789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</a:p>
              </p:txBody>
            </p:sp>
          </p:grpSp>
          <p:grpSp>
            <p:nvGrpSpPr>
              <p:cNvPr id="67634" name="Group 2097"/>
              <p:cNvGrpSpPr>
                <a:grpSpLocks/>
              </p:cNvGrpSpPr>
              <p:nvPr/>
            </p:nvGrpSpPr>
            <p:grpSpPr bwMode="auto">
              <a:xfrm>
                <a:off x="1857" y="753"/>
                <a:ext cx="230" cy="213"/>
                <a:chOff x="1857" y="753"/>
                <a:chExt cx="230" cy="213"/>
              </a:xfrm>
            </p:grpSpPr>
            <p:sp>
              <p:nvSpPr>
                <p:cNvPr id="67635" name="AutoShape 2098"/>
                <p:cNvSpPr>
                  <a:spLocks noChangeArrowheads="1"/>
                </p:cNvSpPr>
                <p:nvPr/>
              </p:nvSpPr>
              <p:spPr bwMode="auto">
                <a:xfrm>
                  <a:off x="1857" y="753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636" name="Text Box 2099"/>
                <p:cNvSpPr txBox="1">
                  <a:spLocks noChangeArrowheads="1"/>
                </p:cNvSpPr>
                <p:nvPr/>
              </p:nvSpPr>
              <p:spPr bwMode="auto">
                <a:xfrm>
                  <a:off x="1857" y="789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64</a:t>
                  </a:r>
                </a:p>
              </p:txBody>
            </p:sp>
          </p:grpSp>
          <p:grpSp>
            <p:nvGrpSpPr>
              <p:cNvPr id="67637" name="Group 2100"/>
              <p:cNvGrpSpPr>
                <a:grpSpLocks/>
              </p:cNvGrpSpPr>
              <p:nvPr/>
            </p:nvGrpSpPr>
            <p:grpSpPr bwMode="auto">
              <a:xfrm>
                <a:off x="1627" y="753"/>
                <a:ext cx="230" cy="213"/>
                <a:chOff x="1627" y="753"/>
                <a:chExt cx="230" cy="213"/>
              </a:xfrm>
            </p:grpSpPr>
            <p:sp>
              <p:nvSpPr>
                <p:cNvPr id="67638" name="AutoShape 2101"/>
                <p:cNvSpPr>
                  <a:spLocks noChangeArrowheads="1"/>
                </p:cNvSpPr>
                <p:nvPr/>
              </p:nvSpPr>
              <p:spPr bwMode="auto">
                <a:xfrm>
                  <a:off x="1627" y="753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639" name="Text Box 2102"/>
                <p:cNvSpPr txBox="1">
                  <a:spLocks noChangeArrowheads="1"/>
                </p:cNvSpPr>
                <p:nvPr/>
              </p:nvSpPr>
              <p:spPr bwMode="auto">
                <a:xfrm>
                  <a:off x="1627" y="789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41</a:t>
                  </a:r>
                </a:p>
              </p:txBody>
            </p:sp>
          </p:grpSp>
          <p:grpSp>
            <p:nvGrpSpPr>
              <p:cNvPr id="67640" name="Group 2103"/>
              <p:cNvGrpSpPr>
                <a:grpSpLocks/>
              </p:cNvGrpSpPr>
              <p:nvPr/>
            </p:nvGrpSpPr>
            <p:grpSpPr bwMode="auto">
              <a:xfrm>
                <a:off x="1397" y="753"/>
                <a:ext cx="230" cy="213"/>
                <a:chOff x="1397" y="753"/>
                <a:chExt cx="230" cy="213"/>
              </a:xfrm>
            </p:grpSpPr>
            <p:sp>
              <p:nvSpPr>
                <p:cNvPr id="67641" name="AutoShape 2104"/>
                <p:cNvSpPr>
                  <a:spLocks noChangeArrowheads="1"/>
                </p:cNvSpPr>
                <p:nvPr/>
              </p:nvSpPr>
              <p:spPr bwMode="auto">
                <a:xfrm>
                  <a:off x="1397" y="753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642" name="Text Box 2105"/>
                <p:cNvSpPr txBox="1">
                  <a:spLocks noChangeArrowheads="1"/>
                </p:cNvSpPr>
                <p:nvPr/>
              </p:nvSpPr>
              <p:spPr bwMode="auto">
                <a:xfrm>
                  <a:off x="1397" y="789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53</a:t>
                  </a:r>
                </a:p>
              </p:txBody>
            </p:sp>
          </p:grpSp>
          <p:grpSp>
            <p:nvGrpSpPr>
              <p:cNvPr id="67643" name="Group 2106"/>
              <p:cNvGrpSpPr>
                <a:grpSpLocks/>
              </p:cNvGrpSpPr>
              <p:nvPr/>
            </p:nvGrpSpPr>
            <p:grpSpPr bwMode="auto">
              <a:xfrm>
                <a:off x="1167" y="753"/>
                <a:ext cx="230" cy="213"/>
                <a:chOff x="1167" y="753"/>
                <a:chExt cx="230" cy="213"/>
              </a:xfrm>
            </p:grpSpPr>
            <p:sp>
              <p:nvSpPr>
                <p:cNvPr id="67644" name="AutoShape 2107"/>
                <p:cNvSpPr>
                  <a:spLocks noChangeArrowheads="1"/>
                </p:cNvSpPr>
                <p:nvPr/>
              </p:nvSpPr>
              <p:spPr bwMode="auto">
                <a:xfrm>
                  <a:off x="1167" y="753"/>
                  <a:ext cx="230" cy="213"/>
                </a:xfrm>
                <a:prstGeom prst="roundRect">
                  <a:avLst>
                    <a:gd name="adj" fmla="val 468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eaLnBrk="0" hangingPunct="0"/>
                  <a:endParaRPr lang="ar-SA" sz="2000" b="1">
                    <a:solidFill>
                      <a:srgbClr val="66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645" name="Text Box 2108"/>
                <p:cNvSpPr txBox="1">
                  <a:spLocks noChangeArrowheads="1"/>
                </p:cNvSpPr>
                <p:nvPr/>
              </p:nvSpPr>
              <p:spPr bwMode="auto">
                <a:xfrm>
                  <a:off x="1167" y="789"/>
                  <a:ext cx="230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341313" indent="-341313" algn="ctr" rtl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</a:pPr>
                  <a:r>
                    <a:rPr lang="en-GB" sz="900" b="1">
                      <a:solidFill>
                        <a:srgbClr val="66FFFF"/>
                      </a:solidFill>
                      <a:latin typeface="Times New Roman" pitchFamily="18" charset="0"/>
                      <a:cs typeface="Times New Roman" pitchFamily="18" charset="0"/>
                    </a:rPr>
                    <a:t>70</a:t>
                  </a:r>
                </a:p>
              </p:txBody>
            </p:sp>
          </p:grpSp>
          <p:sp>
            <p:nvSpPr>
              <p:cNvPr id="67646" name="Line 2109"/>
              <p:cNvSpPr>
                <a:spLocks noChangeShapeType="1"/>
              </p:cNvSpPr>
              <p:nvPr/>
            </p:nvSpPr>
            <p:spPr bwMode="auto">
              <a:xfrm>
                <a:off x="1167" y="753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solidFill>
                    <a:srgbClr val="66FFFF"/>
                  </a:solidFill>
                </a:endParaRPr>
              </a:p>
            </p:txBody>
          </p:sp>
          <p:sp>
            <p:nvSpPr>
              <p:cNvPr id="67647" name="Line 2110"/>
              <p:cNvSpPr>
                <a:spLocks noChangeShapeType="1"/>
              </p:cNvSpPr>
              <p:nvPr/>
            </p:nvSpPr>
            <p:spPr bwMode="auto">
              <a:xfrm>
                <a:off x="1167" y="3266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solidFill>
                    <a:srgbClr val="66FFFF"/>
                  </a:solidFill>
                </a:endParaRPr>
              </a:p>
            </p:txBody>
          </p:sp>
          <p:sp>
            <p:nvSpPr>
              <p:cNvPr id="67648" name="Line 2111"/>
              <p:cNvSpPr>
                <a:spLocks noChangeShapeType="1"/>
              </p:cNvSpPr>
              <p:nvPr/>
            </p:nvSpPr>
            <p:spPr bwMode="auto">
              <a:xfrm>
                <a:off x="1167" y="753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solidFill>
                    <a:srgbClr val="66FFFF"/>
                  </a:solidFill>
                </a:endParaRPr>
              </a:p>
            </p:txBody>
          </p:sp>
          <p:sp>
            <p:nvSpPr>
              <p:cNvPr id="67649" name="Line 2112"/>
              <p:cNvSpPr>
                <a:spLocks noChangeShapeType="1"/>
              </p:cNvSpPr>
              <p:nvPr/>
            </p:nvSpPr>
            <p:spPr bwMode="auto">
              <a:xfrm>
                <a:off x="3467" y="753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solidFill>
                    <a:srgbClr val="66FFFF"/>
                  </a:solidFill>
                </a:endParaRPr>
              </a:p>
            </p:txBody>
          </p:sp>
          <p:sp>
            <p:nvSpPr>
              <p:cNvPr id="67650" name="Line 2113"/>
              <p:cNvSpPr>
                <a:spLocks noChangeShapeType="1"/>
              </p:cNvSpPr>
              <p:nvPr/>
            </p:nvSpPr>
            <p:spPr bwMode="auto">
              <a:xfrm>
                <a:off x="1167" y="966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solidFill>
                    <a:srgbClr val="66FFFF"/>
                  </a:solidFill>
                </a:endParaRPr>
              </a:p>
            </p:txBody>
          </p:sp>
          <p:sp>
            <p:nvSpPr>
              <p:cNvPr id="67651" name="Line 2114"/>
              <p:cNvSpPr>
                <a:spLocks noChangeShapeType="1"/>
              </p:cNvSpPr>
              <p:nvPr/>
            </p:nvSpPr>
            <p:spPr bwMode="auto">
              <a:xfrm>
                <a:off x="1397" y="753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solidFill>
                    <a:srgbClr val="66FFFF"/>
                  </a:solidFill>
                </a:endParaRPr>
              </a:p>
            </p:txBody>
          </p:sp>
          <p:sp>
            <p:nvSpPr>
              <p:cNvPr id="67652" name="Line 2115"/>
              <p:cNvSpPr>
                <a:spLocks noChangeShapeType="1"/>
              </p:cNvSpPr>
              <p:nvPr/>
            </p:nvSpPr>
            <p:spPr bwMode="auto">
              <a:xfrm>
                <a:off x="1627" y="753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solidFill>
                    <a:srgbClr val="66FFFF"/>
                  </a:solidFill>
                </a:endParaRPr>
              </a:p>
            </p:txBody>
          </p:sp>
          <p:sp>
            <p:nvSpPr>
              <p:cNvPr id="67653" name="Line 2116"/>
              <p:cNvSpPr>
                <a:spLocks noChangeShapeType="1"/>
              </p:cNvSpPr>
              <p:nvPr/>
            </p:nvSpPr>
            <p:spPr bwMode="auto">
              <a:xfrm>
                <a:off x="1857" y="753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solidFill>
                    <a:srgbClr val="66FFFF"/>
                  </a:solidFill>
                </a:endParaRPr>
              </a:p>
            </p:txBody>
          </p:sp>
          <p:sp>
            <p:nvSpPr>
              <p:cNvPr id="67654" name="Line 2117"/>
              <p:cNvSpPr>
                <a:spLocks noChangeShapeType="1"/>
              </p:cNvSpPr>
              <p:nvPr/>
            </p:nvSpPr>
            <p:spPr bwMode="auto">
              <a:xfrm>
                <a:off x="2087" y="753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solidFill>
                    <a:srgbClr val="66FFFF"/>
                  </a:solidFill>
                </a:endParaRPr>
              </a:p>
            </p:txBody>
          </p:sp>
          <p:sp>
            <p:nvSpPr>
              <p:cNvPr id="67655" name="Line 2118"/>
              <p:cNvSpPr>
                <a:spLocks noChangeShapeType="1"/>
              </p:cNvSpPr>
              <p:nvPr/>
            </p:nvSpPr>
            <p:spPr bwMode="auto">
              <a:xfrm>
                <a:off x="2317" y="753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solidFill>
                    <a:srgbClr val="66FFFF"/>
                  </a:solidFill>
                </a:endParaRPr>
              </a:p>
            </p:txBody>
          </p:sp>
          <p:sp>
            <p:nvSpPr>
              <p:cNvPr id="67656" name="Line 2119"/>
              <p:cNvSpPr>
                <a:spLocks noChangeShapeType="1"/>
              </p:cNvSpPr>
              <p:nvPr/>
            </p:nvSpPr>
            <p:spPr bwMode="auto">
              <a:xfrm>
                <a:off x="2547" y="753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solidFill>
                    <a:srgbClr val="66FFFF"/>
                  </a:solidFill>
                </a:endParaRPr>
              </a:p>
            </p:txBody>
          </p:sp>
          <p:sp>
            <p:nvSpPr>
              <p:cNvPr id="67657" name="Line 2120"/>
              <p:cNvSpPr>
                <a:spLocks noChangeShapeType="1"/>
              </p:cNvSpPr>
              <p:nvPr/>
            </p:nvSpPr>
            <p:spPr bwMode="auto">
              <a:xfrm>
                <a:off x="2777" y="753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solidFill>
                    <a:srgbClr val="66FFFF"/>
                  </a:solidFill>
                </a:endParaRPr>
              </a:p>
            </p:txBody>
          </p:sp>
          <p:sp>
            <p:nvSpPr>
              <p:cNvPr id="67658" name="Line 2121"/>
              <p:cNvSpPr>
                <a:spLocks noChangeShapeType="1"/>
              </p:cNvSpPr>
              <p:nvPr/>
            </p:nvSpPr>
            <p:spPr bwMode="auto">
              <a:xfrm>
                <a:off x="3007" y="753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solidFill>
                    <a:srgbClr val="66FFFF"/>
                  </a:solidFill>
                </a:endParaRPr>
              </a:p>
            </p:txBody>
          </p:sp>
          <p:sp>
            <p:nvSpPr>
              <p:cNvPr id="67659" name="Line 2122"/>
              <p:cNvSpPr>
                <a:spLocks noChangeShapeType="1"/>
              </p:cNvSpPr>
              <p:nvPr/>
            </p:nvSpPr>
            <p:spPr bwMode="auto">
              <a:xfrm>
                <a:off x="3237" y="753"/>
                <a:ext cx="1" cy="251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solidFill>
                    <a:srgbClr val="66FFFF"/>
                  </a:solidFill>
                </a:endParaRPr>
              </a:p>
            </p:txBody>
          </p:sp>
          <p:sp>
            <p:nvSpPr>
              <p:cNvPr id="67660" name="Line 2123"/>
              <p:cNvSpPr>
                <a:spLocks noChangeShapeType="1"/>
              </p:cNvSpPr>
              <p:nvPr/>
            </p:nvSpPr>
            <p:spPr bwMode="auto">
              <a:xfrm>
                <a:off x="1167" y="1196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solidFill>
                    <a:srgbClr val="66FFFF"/>
                  </a:solidFill>
                </a:endParaRPr>
              </a:p>
            </p:txBody>
          </p:sp>
          <p:sp>
            <p:nvSpPr>
              <p:cNvPr id="67661" name="Line 2124"/>
              <p:cNvSpPr>
                <a:spLocks noChangeShapeType="1"/>
              </p:cNvSpPr>
              <p:nvPr/>
            </p:nvSpPr>
            <p:spPr bwMode="auto">
              <a:xfrm>
                <a:off x="1167" y="1426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solidFill>
                    <a:srgbClr val="66FFFF"/>
                  </a:solidFill>
                </a:endParaRPr>
              </a:p>
            </p:txBody>
          </p:sp>
          <p:sp>
            <p:nvSpPr>
              <p:cNvPr id="67662" name="Line 2125"/>
              <p:cNvSpPr>
                <a:spLocks noChangeShapeType="1"/>
              </p:cNvSpPr>
              <p:nvPr/>
            </p:nvSpPr>
            <p:spPr bwMode="auto">
              <a:xfrm>
                <a:off x="1167" y="1656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solidFill>
                    <a:srgbClr val="66FFFF"/>
                  </a:solidFill>
                </a:endParaRPr>
              </a:p>
            </p:txBody>
          </p:sp>
          <p:sp>
            <p:nvSpPr>
              <p:cNvPr id="67663" name="Line 2126"/>
              <p:cNvSpPr>
                <a:spLocks noChangeShapeType="1"/>
              </p:cNvSpPr>
              <p:nvPr/>
            </p:nvSpPr>
            <p:spPr bwMode="auto">
              <a:xfrm>
                <a:off x="1167" y="1886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solidFill>
                    <a:srgbClr val="66FFFF"/>
                  </a:solidFill>
                </a:endParaRPr>
              </a:p>
            </p:txBody>
          </p:sp>
          <p:sp>
            <p:nvSpPr>
              <p:cNvPr id="67664" name="Line 2127"/>
              <p:cNvSpPr>
                <a:spLocks noChangeShapeType="1"/>
              </p:cNvSpPr>
              <p:nvPr/>
            </p:nvSpPr>
            <p:spPr bwMode="auto">
              <a:xfrm>
                <a:off x="1167" y="2116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solidFill>
                    <a:srgbClr val="66FFFF"/>
                  </a:solidFill>
                </a:endParaRPr>
              </a:p>
            </p:txBody>
          </p:sp>
          <p:sp>
            <p:nvSpPr>
              <p:cNvPr id="67665" name="Line 2128"/>
              <p:cNvSpPr>
                <a:spLocks noChangeShapeType="1"/>
              </p:cNvSpPr>
              <p:nvPr/>
            </p:nvSpPr>
            <p:spPr bwMode="auto">
              <a:xfrm>
                <a:off x="1167" y="2346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solidFill>
                    <a:srgbClr val="66FFFF"/>
                  </a:solidFill>
                </a:endParaRPr>
              </a:p>
            </p:txBody>
          </p:sp>
          <p:sp>
            <p:nvSpPr>
              <p:cNvPr id="67666" name="Line 2129"/>
              <p:cNvSpPr>
                <a:spLocks noChangeShapeType="1"/>
              </p:cNvSpPr>
              <p:nvPr/>
            </p:nvSpPr>
            <p:spPr bwMode="auto">
              <a:xfrm>
                <a:off x="1167" y="2576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solidFill>
                    <a:srgbClr val="66FFFF"/>
                  </a:solidFill>
                </a:endParaRPr>
              </a:p>
            </p:txBody>
          </p:sp>
          <p:sp>
            <p:nvSpPr>
              <p:cNvPr id="67667" name="Line 2130"/>
              <p:cNvSpPr>
                <a:spLocks noChangeShapeType="1"/>
              </p:cNvSpPr>
              <p:nvPr/>
            </p:nvSpPr>
            <p:spPr bwMode="auto">
              <a:xfrm>
                <a:off x="1167" y="2806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solidFill>
                    <a:srgbClr val="66FFFF"/>
                  </a:solidFill>
                </a:endParaRPr>
              </a:p>
            </p:txBody>
          </p:sp>
          <p:sp>
            <p:nvSpPr>
              <p:cNvPr id="67668" name="Line 2131"/>
              <p:cNvSpPr>
                <a:spLocks noChangeShapeType="1"/>
              </p:cNvSpPr>
              <p:nvPr/>
            </p:nvSpPr>
            <p:spPr bwMode="auto">
              <a:xfrm>
                <a:off x="1167" y="3036"/>
                <a:ext cx="230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solidFill>
                    <a:srgbClr val="66FFFF"/>
                  </a:solidFill>
                </a:endParaRPr>
              </a:p>
            </p:txBody>
          </p:sp>
        </p:grpSp>
        <p:sp>
          <p:nvSpPr>
            <p:cNvPr id="2135" name="Line 1066"/>
            <p:cNvSpPr>
              <a:spLocks noChangeShapeType="1"/>
            </p:cNvSpPr>
            <p:nvPr/>
          </p:nvSpPr>
          <p:spPr bwMode="auto">
            <a:xfrm flipH="1">
              <a:off x="5791200" y="1371600"/>
              <a:ext cx="457200" cy="15240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Line 1066"/>
            <p:cNvSpPr>
              <a:spLocks noChangeShapeType="1"/>
            </p:cNvSpPr>
            <p:nvPr/>
          </p:nvSpPr>
          <p:spPr bwMode="auto">
            <a:xfrm flipH="1">
              <a:off x="6019800" y="1447800"/>
              <a:ext cx="381000" cy="22860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Line 1066"/>
            <p:cNvSpPr>
              <a:spLocks noChangeShapeType="1"/>
            </p:cNvSpPr>
            <p:nvPr/>
          </p:nvSpPr>
          <p:spPr bwMode="auto">
            <a:xfrm flipH="1">
              <a:off x="6324600" y="1600200"/>
              <a:ext cx="152400" cy="304799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Line 1066"/>
            <p:cNvSpPr>
              <a:spLocks noChangeShapeType="1"/>
            </p:cNvSpPr>
            <p:nvPr/>
          </p:nvSpPr>
          <p:spPr bwMode="auto">
            <a:xfrm>
              <a:off x="6705600" y="1676400"/>
              <a:ext cx="76200" cy="68580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Line 1066"/>
            <p:cNvSpPr>
              <a:spLocks noChangeShapeType="1"/>
            </p:cNvSpPr>
            <p:nvPr/>
          </p:nvSpPr>
          <p:spPr bwMode="auto">
            <a:xfrm flipH="1">
              <a:off x="6553200" y="1676400"/>
              <a:ext cx="76200" cy="457199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-26988"/>
            <a:ext cx="8229600" cy="863601"/>
          </a:xfrm>
        </p:spPr>
        <p:txBody>
          <a:bodyPr lIns="90000" tIns="46800" rIns="90000" bIns="46800"/>
          <a:lstStyle/>
          <a:p>
            <a:pPr defTabSz="45720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Greyscale</a:t>
            </a:r>
            <a:r>
              <a:rPr lang="en-GB" dirty="0"/>
              <a:t> vs.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GB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04800" y="957263"/>
            <a:ext cx="1984375" cy="218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484438" y="836613"/>
            <a:ext cx="5959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 rtl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Greyscale</a:t>
            </a:r>
            <a:r>
              <a:rPr lang="en-GB" sz="2800" b="1" dirty="0">
                <a:latin typeface="Times New Roman" pitchFamily="18" charset="0"/>
              </a:rPr>
              <a:t> is typically used to display a </a:t>
            </a:r>
            <a:r>
              <a:rPr lang="en-GB" sz="2800" b="1" i="1" dirty="0">
                <a:latin typeface="Times New Roman" pitchFamily="18" charset="0"/>
              </a:rPr>
              <a:t>single band</a:t>
            </a:r>
            <a:r>
              <a:rPr lang="en-GB" sz="2800" b="1" dirty="0">
                <a:latin typeface="Times New Roman" pitchFamily="18" charset="0"/>
              </a:rPr>
              <a:t>…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484438" y="1916113"/>
            <a:ext cx="6507162" cy="198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 rtl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GB" sz="2400" b="1" dirty="0">
                <a:solidFill>
                  <a:srgbClr val="006600"/>
                </a:solidFill>
                <a:latin typeface="Times New Roman" pitchFamily="18" charset="0"/>
              </a:rPr>
              <a:t>G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en-GB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</a:rPr>
              <a:t>(“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GB" sz="2400" b="1" dirty="0">
                <a:latin typeface="Times New Roman" pitchFamily="18" charset="0"/>
              </a:rPr>
              <a:t>ed”, “</a:t>
            </a:r>
            <a:r>
              <a:rPr lang="en-GB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</a:t>
            </a:r>
            <a:r>
              <a:rPr lang="en-GB" sz="2400" b="1" dirty="0">
                <a:latin typeface="Times New Roman" pitchFamily="18" charset="0"/>
              </a:rPr>
              <a:t>reen”, “</a:t>
            </a: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  <a:r>
              <a:rPr lang="en-GB" sz="2400" b="1" dirty="0">
                <a:latin typeface="Times New Roman" pitchFamily="18" charset="0"/>
              </a:rPr>
              <a:t>lue”) images can display </a:t>
            </a:r>
            <a:r>
              <a:rPr lang="en-GB" sz="28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bands</a:t>
            </a:r>
            <a:r>
              <a:rPr lang="en-GB" sz="2400" b="1" dirty="0">
                <a:latin typeface="Times New Roman" pitchFamily="18" charset="0"/>
              </a:rPr>
              <a:t>, corresponding to the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Red</a:t>
            </a:r>
            <a:r>
              <a:rPr lang="en-GB" sz="2400" b="1" dirty="0">
                <a:latin typeface="Times New Roman" pitchFamily="18" charset="0"/>
              </a:rPr>
              <a:t>, </a:t>
            </a:r>
            <a:r>
              <a:rPr lang="en-GB" sz="2400" b="1" dirty="0" smtClean="0">
                <a:solidFill>
                  <a:srgbClr val="006600"/>
                </a:solidFill>
                <a:latin typeface="Times New Roman" pitchFamily="18" charset="0"/>
              </a:rPr>
              <a:t>Green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</a:rPr>
              <a:t>and </a:t>
            </a:r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</a:rPr>
              <a:t>Blue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</a:rPr>
              <a:t>phosphors on a monitor.  Computer monitor </a:t>
            </a:r>
            <a:r>
              <a:rPr lang="en-GB" sz="2400" b="1" dirty="0" err="1">
                <a:latin typeface="Times New Roman" pitchFamily="18" charset="0"/>
              </a:rPr>
              <a:t>colors</a:t>
            </a:r>
            <a:r>
              <a:rPr lang="en-GB" sz="2400" b="1" dirty="0">
                <a:latin typeface="Times New Roman" pitchFamily="18" charset="0"/>
              </a:rPr>
              <a:t> are </a:t>
            </a:r>
            <a:r>
              <a:rPr lang="en-GB" sz="24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additive</a:t>
            </a:r>
            <a:r>
              <a:rPr lang="en-GB" sz="2400" b="1" dirty="0">
                <a:latin typeface="Times New Roman" pitchFamily="18" charset="0"/>
              </a:rPr>
              <a:t>.</a:t>
            </a:r>
          </a:p>
          <a:p>
            <a:pPr algn="just" rtl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red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+ </a:t>
            </a:r>
            <a:r>
              <a:rPr lang="en-GB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green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+ 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blue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3200" b="1" dirty="0">
                <a:latin typeface="Times New Roman" pitchFamily="18" charset="0"/>
              </a:rPr>
              <a:t>= </a:t>
            </a:r>
            <a:r>
              <a:rPr lang="en-GB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</a:t>
            </a:r>
            <a:r>
              <a:rPr lang="en-GB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</a:t>
            </a:r>
            <a:r>
              <a:rPr lang="en-GB" sz="32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</a:t>
            </a:r>
            <a:r>
              <a:rPr lang="en-GB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</a:t>
            </a:r>
            <a:r>
              <a:rPr lang="en-GB" sz="32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GB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</a:t>
            </a:r>
            <a:r>
              <a:rPr lang="en-GB" sz="2400" b="1" dirty="0" smtClean="0">
                <a:latin typeface="Times New Roman" pitchFamily="18" charset="0"/>
              </a:rPr>
              <a:t>.</a:t>
            </a:r>
            <a:endParaRPr lang="en-GB" sz="2400" b="1" dirty="0">
              <a:latin typeface="Times New Roman" pitchFamily="18" charset="0"/>
            </a:endParaRPr>
          </a:p>
        </p:txBody>
      </p:sp>
      <p:grpSp>
        <p:nvGrpSpPr>
          <p:cNvPr id="69638" name="Group 6"/>
          <p:cNvGrpSpPr>
            <a:grpSpLocks/>
          </p:cNvGrpSpPr>
          <p:nvPr/>
        </p:nvGrpSpPr>
        <p:grpSpPr bwMode="auto">
          <a:xfrm>
            <a:off x="90488" y="4005263"/>
            <a:ext cx="8901112" cy="2187575"/>
            <a:chOff x="113" y="2523"/>
            <a:chExt cx="5607" cy="1378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4468" y="2523"/>
              <a:ext cx="1252" cy="137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13" y="2523"/>
              <a:ext cx="1253" cy="137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6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549" y="2523"/>
              <a:ext cx="1253" cy="137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7" cstate="print">
              <a:lum bright="20000" contrast="20000"/>
            </a:blip>
            <a:srcRect/>
            <a:stretch>
              <a:fillRect/>
            </a:stretch>
          </p:blipFill>
          <p:spPr bwMode="auto">
            <a:xfrm>
              <a:off x="2986" y="2523"/>
              <a:ext cx="1252" cy="137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9643" name="Text Box 11"/>
            <p:cNvSpPr txBox="1">
              <a:spLocks noChangeArrowheads="1"/>
            </p:cNvSpPr>
            <p:nvPr/>
          </p:nvSpPr>
          <p:spPr bwMode="auto">
            <a:xfrm>
              <a:off x="1310" y="3022"/>
              <a:ext cx="27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 sz="36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</a:t>
              </a:r>
            </a:p>
          </p:txBody>
        </p:sp>
        <p:sp>
          <p:nvSpPr>
            <p:cNvPr id="69644" name="Text Box 12"/>
            <p:cNvSpPr txBox="1">
              <a:spLocks noChangeArrowheads="1"/>
            </p:cNvSpPr>
            <p:nvPr/>
          </p:nvSpPr>
          <p:spPr bwMode="auto">
            <a:xfrm>
              <a:off x="2746" y="3022"/>
              <a:ext cx="27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 sz="36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</a:t>
              </a:r>
            </a:p>
          </p:txBody>
        </p:sp>
        <p:sp>
          <p:nvSpPr>
            <p:cNvPr id="69645" name="Text Box 13"/>
            <p:cNvSpPr txBox="1">
              <a:spLocks noChangeArrowheads="1"/>
            </p:cNvSpPr>
            <p:nvPr/>
          </p:nvSpPr>
          <p:spPr bwMode="auto">
            <a:xfrm>
              <a:off x="4195" y="3022"/>
              <a:ext cx="27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 sz="36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=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utoUpdateAnimBg="0"/>
      <p:bldP spid="1536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ndsat-TM"/>
          <p:cNvPicPr>
            <a:picLocks noChangeAspect="1" noChangeArrowheads="1"/>
          </p:cNvPicPr>
          <p:nvPr/>
        </p:nvPicPr>
        <p:blipFill>
          <a:blip r:embed="rId2" cstate="print"/>
          <a:srcRect b="67839"/>
          <a:stretch>
            <a:fillRect/>
          </a:stretch>
        </p:blipFill>
        <p:spPr bwMode="auto">
          <a:xfrm>
            <a:off x="328057" y="51276"/>
            <a:ext cx="8638669" cy="28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Landsat-TM"/>
          <p:cNvPicPr>
            <a:picLocks noChangeAspect="1" noChangeArrowheads="1"/>
          </p:cNvPicPr>
          <p:nvPr/>
        </p:nvPicPr>
        <p:blipFill>
          <a:blip r:embed="rId2" cstate="print"/>
          <a:srcRect l="33285" t="66667" r="33429" b="1961"/>
          <a:stretch>
            <a:fillRect/>
          </a:stretch>
        </p:blipFill>
        <p:spPr bwMode="auto">
          <a:xfrm>
            <a:off x="2667000" y="2971799"/>
            <a:ext cx="3962400" cy="3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990600" y="2542401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CCFF"/>
                </a:solidFill>
              </a:rPr>
              <a:t>BLUE</a:t>
            </a:r>
            <a:r>
              <a:rPr lang="en-US" sz="1200" b="1" dirty="0" smtClean="0">
                <a:solidFill>
                  <a:schemeClr val="bg1"/>
                </a:solidFill>
              </a:rPr>
              <a:t> TM-Band 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0" y="2542401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92D050"/>
                </a:solidFill>
              </a:rPr>
              <a:t>GREEN</a:t>
            </a:r>
            <a:r>
              <a:rPr lang="en-US" sz="1200" b="1" dirty="0" smtClean="0">
                <a:solidFill>
                  <a:schemeClr val="bg1"/>
                </a:solidFill>
              </a:rPr>
              <a:t> TM-Band 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25146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RED</a:t>
            </a:r>
            <a:r>
              <a:rPr lang="en-US" sz="1200" b="1" dirty="0" smtClean="0">
                <a:solidFill>
                  <a:schemeClr val="bg1"/>
                </a:solidFill>
              </a:rPr>
              <a:t> TM-Band 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64432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TCC 3</a:t>
            </a:r>
            <a:r>
              <a:rPr lang="en-US" sz="1600" b="1" dirty="0" smtClean="0">
                <a:solidFill>
                  <a:srgbClr val="FF0000"/>
                </a:solidFill>
              </a:rPr>
              <a:t>R</a:t>
            </a:r>
            <a:r>
              <a:rPr lang="en-US" sz="1600" b="1" dirty="0" smtClean="0">
                <a:solidFill>
                  <a:schemeClr val="bg1"/>
                </a:solidFill>
              </a:rPr>
              <a:t> 2</a:t>
            </a:r>
            <a:r>
              <a:rPr lang="en-US" sz="1600" b="1" dirty="0" smtClean="0">
                <a:solidFill>
                  <a:srgbClr val="92D050"/>
                </a:solidFill>
              </a:rPr>
              <a:t>G</a:t>
            </a:r>
            <a:r>
              <a:rPr lang="en-US" sz="1600" b="1" dirty="0" smtClean="0">
                <a:solidFill>
                  <a:schemeClr val="bg1"/>
                </a:solidFill>
              </a:rPr>
              <a:t> 1</a:t>
            </a:r>
            <a:r>
              <a:rPr lang="en-US" sz="1600" b="1" dirty="0" smtClean="0">
                <a:solidFill>
                  <a:srgbClr val="00CCFF"/>
                </a:solidFill>
              </a:rPr>
              <a:t>B</a:t>
            </a:r>
            <a:endParaRPr lang="en-US" sz="1600" b="1" dirty="0">
              <a:solidFill>
                <a:srgbClr val="00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ndsat-TM"/>
          <p:cNvPicPr>
            <a:picLocks noChangeAspect="1" noChangeArrowheads="1"/>
          </p:cNvPicPr>
          <p:nvPr/>
        </p:nvPicPr>
        <p:blipFill>
          <a:blip r:embed="rId2" cstate="print"/>
          <a:srcRect l="66571" t="66542" r="567" b="1645"/>
          <a:stretch>
            <a:fillRect/>
          </a:stretch>
        </p:blipFill>
        <p:spPr bwMode="auto">
          <a:xfrm>
            <a:off x="2667000" y="26670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andsat-TM"/>
          <p:cNvPicPr>
            <a:picLocks noChangeAspect="1" noChangeArrowheads="1"/>
          </p:cNvPicPr>
          <p:nvPr/>
        </p:nvPicPr>
        <p:blipFill>
          <a:blip r:embed="rId2" cstate="print"/>
          <a:srcRect l="66714" r="713" b="67568"/>
          <a:stretch>
            <a:fillRect/>
          </a:stretch>
        </p:blipFill>
        <p:spPr bwMode="auto">
          <a:xfrm>
            <a:off x="3505200" y="76200"/>
            <a:ext cx="2514600" cy="258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andsat-TM"/>
          <p:cNvPicPr>
            <a:picLocks noChangeAspect="1" noChangeArrowheads="1"/>
          </p:cNvPicPr>
          <p:nvPr/>
        </p:nvPicPr>
        <p:blipFill>
          <a:blip r:embed="rId2" cstate="print"/>
          <a:srcRect t="33202" r="66579" b="34445"/>
          <a:stretch>
            <a:fillRect/>
          </a:stretch>
        </p:blipFill>
        <p:spPr bwMode="auto">
          <a:xfrm>
            <a:off x="381000" y="76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andsat-TM"/>
          <p:cNvPicPr>
            <a:picLocks noChangeAspect="1" noChangeArrowheads="1"/>
          </p:cNvPicPr>
          <p:nvPr/>
        </p:nvPicPr>
        <p:blipFill>
          <a:blip r:embed="rId2" cstate="print"/>
          <a:srcRect l="33429" r="33285" b="67778"/>
          <a:stretch>
            <a:fillRect/>
          </a:stretch>
        </p:blipFill>
        <p:spPr bwMode="auto">
          <a:xfrm>
            <a:off x="6477000" y="76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114800" y="23622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92D050"/>
                </a:solidFill>
              </a:rPr>
              <a:t>GREEN</a:t>
            </a:r>
            <a:r>
              <a:rPr lang="en-US" sz="1200" b="1" dirty="0" smtClean="0">
                <a:solidFill>
                  <a:schemeClr val="bg1"/>
                </a:solidFill>
              </a:rPr>
              <a:t> Band 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23622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RED</a:t>
            </a:r>
            <a:r>
              <a:rPr lang="en-US" sz="1200" b="1" dirty="0" smtClean="0">
                <a:solidFill>
                  <a:schemeClr val="bg1"/>
                </a:solidFill>
              </a:rPr>
              <a:t> Band 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6200" y="23622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IR Band 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64008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FCC 4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r>
              <a:rPr lang="en-US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en-US" sz="16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fld id="{617DB91C-0697-4183-B107-D5B89EF34095}" type="datetime1">
              <a:rPr lang="en-US" sz="1400"/>
              <a:pPr algn="l" rtl="0"/>
              <a:t>11/24/2020</a:t>
            </a:fld>
            <a:endParaRPr lang="en-US" sz="1400"/>
          </a:p>
        </p:txBody>
      </p:sp>
      <p:sp>
        <p:nvSpPr>
          <p:cNvPr id="7171" name="Footer Placeholder 4"/>
          <p:cNvSpPr txBox="1">
            <a:spLocks noGrp="1"/>
          </p:cNvSpPr>
          <p:nvPr/>
        </p:nvSpPr>
        <p:spPr bwMode="auto">
          <a:xfrm>
            <a:off x="3124200" y="64008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/>
            <a:r>
              <a:rPr lang="en-US" sz="1200"/>
              <a:t>ESR 421 Principles of Remote Sensing</a:t>
            </a:r>
          </a:p>
        </p:txBody>
      </p:sp>
      <p:sp>
        <p:nvSpPr>
          <p:cNvPr id="717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fld id="{381459DC-BCCD-41E7-A0D9-D554434DF8DA}" type="slidenum">
              <a:rPr lang="ar-SA" sz="1400"/>
              <a:pPr rtl="0"/>
              <a:t>9</a:t>
            </a:fld>
            <a:endParaRPr lang="en-US" sz="140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600200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rtl="0"/>
            <a:r>
              <a:rPr lang="en-US" sz="4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Image processing </a:t>
            </a:r>
            <a:r>
              <a:rPr lang="en-US" sz="48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systems requirements</a:t>
            </a:r>
            <a:endParaRPr lang="en-US" sz="4800" b="1" i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57400"/>
            <a:ext cx="8229600" cy="3200400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00050" indent="-400050" algn="l" rtl="0"/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Computer hardware (e.g. PC)</a:t>
            </a:r>
          </a:p>
          <a:p>
            <a:pPr marL="400050" indent="-400050" algn="l" rtl="0"/>
            <a:r>
              <a:rPr 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Computer software</a:t>
            </a:r>
          </a:p>
          <a:p>
            <a:pPr marL="917575" lvl="1" indent="-403225" algn="l" rtl="0">
              <a:buClr>
                <a:srgbClr val="0000FF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Operating system (e.g. Windows/NT)</a:t>
            </a:r>
          </a:p>
          <a:p>
            <a:pPr marL="917575" lvl="1" indent="-403225" algn="l" rtl="0">
              <a:buClr>
                <a:srgbClr val="0000FF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Image processing software (e.g. ERDAS)</a:t>
            </a:r>
          </a:p>
          <a:p>
            <a:pPr marL="400050" indent="-400050" algn="l" rtl="0"/>
            <a:r>
              <a:rPr 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Operator (e.g. you)</a:t>
            </a:r>
          </a:p>
          <a:p>
            <a:pPr marL="917575" lvl="1" indent="-403225" algn="l" rtl="0">
              <a:buFont typeface="Wingdings" pitchFamily="2" charset="2"/>
              <a:buNone/>
            </a:pP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6309</TotalTime>
  <Words>1533</Words>
  <Application>Microsoft Office PowerPoint</Application>
  <PresentationFormat>On-screen Show (4:3)</PresentationFormat>
  <Paragraphs>914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Image Restoration and Image Processing</vt:lpstr>
      <vt:lpstr>The scope of digital image processing</vt:lpstr>
      <vt:lpstr>PowerPoint Presentation</vt:lpstr>
      <vt:lpstr>What Is A Digital Image?</vt:lpstr>
      <vt:lpstr>Greyscale vs. RGB</vt:lpstr>
      <vt:lpstr>PowerPoint Presentation</vt:lpstr>
      <vt:lpstr>PowerPoint Presentation</vt:lpstr>
      <vt:lpstr>Image processing systems requirements</vt:lpstr>
      <vt:lpstr>Image restoration</vt:lpstr>
      <vt:lpstr>Radiometric corrections</vt:lpstr>
      <vt:lpstr>PowerPoint Presentation</vt:lpstr>
      <vt:lpstr>PowerPoint Presentation</vt:lpstr>
      <vt:lpstr>PowerPoint Presentation</vt:lpstr>
      <vt:lpstr>PowerPoint Presentation</vt:lpstr>
      <vt:lpstr>Image Enhancement</vt:lpstr>
      <vt:lpstr> Radiometric Enhancement</vt:lpstr>
      <vt:lpstr>Spatial Enhancement</vt:lpstr>
      <vt:lpstr>Spectral Enhancement</vt:lpstr>
      <vt:lpstr>Spatial Filtering</vt:lpstr>
      <vt:lpstr>Smoothing</vt:lpstr>
      <vt:lpstr>Sharpening</vt:lpstr>
      <vt:lpstr>Edge Enhancement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Enhancement تحسين المرئيات</dc:title>
  <dc:creator>00001473</dc:creator>
  <cp:lastModifiedBy>Hp</cp:lastModifiedBy>
  <cp:revision>99</cp:revision>
  <dcterms:created xsi:type="dcterms:W3CDTF">2009-12-22T06:05:19Z</dcterms:created>
  <dcterms:modified xsi:type="dcterms:W3CDTF">2020-11-24T08:02:49Z</dcterms:modified>
</cp:coreProperties>
</file>