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Design execution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9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81000"/>
            <a:ext cx="7222896" cy="5410200"/>
          </a:xfrm>
        </p:spPr>
      </p:pic>
    </p:spTree>
    <p:extLst>
      <p:ext uri="{BB962C8B-B14F-4D97-AF65-F5344CB8AC3E}">
        <p14:creationId xmlns:p14="http://schemas.microsoft.com/office/powerpoint/2010/main" val="918534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598" y="1371600"/>
            <a:ext cx="5878002" cy="3291681"/>
          </a:xfrm>
        </p:spPr>
      </p:pic>
    </p:spTree>
    <p:extLst>
      <p:ext uri="{BB962C8B-B14F-4D97-AF65-F5344CB8AC3E}">
        <p14:creationId xmlns:p14="http://schemas.microsoft.com/office/powerpoint/2010/main" val="124302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8" y="1066800"/>
            <a:ext cx="8240552" cy="4572000"/>
          </a:xfrm>
        </p:spPr>
      </p:pic>
    </p:spTree>
    <p:extLst>
      <p:ext uri="{BB962C8B-B14F-4D97-AF65-F5344CB8AC3E}">
        <p14:creationId xmlns:p14="http://schemas.microsoft.com/office/powerpoint/2010/main" val="367964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914400"/>
            <a:ext cx="7993386" cy="5091872"/>
          </a:xfrm>
        </p:spPr>
      </p:pic>
    </p:spTree>
    <p:extLst>
      <p:ext uri="{BB962C8B-B14F-4D97-AF65-F5344CB8AC3E}">
        <p14:creationId xmlns:p14="http://schemas.microsoft.com/office/powerpoint/2010/main" val="232918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81200"/>
            <a:ext cx="7430098" cy="1886744"/>
          </a:xfrm>
        </p:spPr>
      </p:pic>
    </p:spTree>
    <p:extLst>
      <p:ext uri="{BB962C8B-B14F-4D97-AF65-F5344CB8AC3E}">
        <p14:creationId xmlns:p14="http://schemas.microsoft.com/office/powerpoint/2010/main" val="332435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4800"/>
            <a:ext cx="6225381" cy="6225381"/>
          </a:xfrm>
        </p:spPr>
      </p:pic>
    </p:spTree>
    <p:extLst>
      <p:ext uri="{BB962C8B-B14F-4D97-AF65-F5344CB8AC3E}">
        <p14:creationId xmlns:p14="http://schemas.microsoft.com/office/powerpoint/2010/main" val="316361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762000"/>
            <a:ext cx="6985000" cy="4648200"/>
          </a:xfrm>
        </p:spPr>
      </p:pic>
    </p:spTree>
    <p:extLst>
      <p:ext uri="{BB962C8B-B14F-4D97-AF65-F5344CB8AC3E}">
        <p14:creationId xmlns:p14="http://schemas.microsoft.com/office/powerpoint/2010/main" val="69000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8028214" cy="4495800"/>
          </a:xfrm>
        </p:spPr>
      </p:pic>
    </p:spTree>
    <p:extLst>
      <p:ext uri="{BB962C8B-B14F-4D97-AF65-F5344CB8AC3E}">
        <p14:creationId xmlns:p14="http://schemas.microsoft.com/office/powerpoint/2010/main" val="304152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0"/>
            <a:ext cx="5410199" cy="5410199"/>
          </a:xfrm>
        </p:spPr>
      </p:pic>
    </p:spTree>
    <p:extLst>
      <p:ext uri="{BB962C8B-B14F-4D97-AF65-F5344CB8AC3E}">
        <p14:creationId xmlns:p14="http://schemas.microsoft.com/office/powerpoint/2010/main" val="110175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474" y="457200"/>
            <a:ext cx="3866726" cy="5810655"/>
          </a:xfrm>
        </p:spPr>
      </p:pic>
    </p:spTree>
    <p:extLst>
      <p:ext uri="{BB962C8B-B14F-4D97-AF65-F5344CB8AC3E}">
        <p14:creationId xmlns:p14="http://schemas.microsoft.com/office/powerpoint/2010/main" val="140756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</TotalTime>
  <Words>3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 Design execution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Design Studio</dc:title>
  <dc:creator>Turn Back</dc:creator>
  <cp:lastModifiedBy>Turn Back</cp:lastModifiedBy>
  <cp:revision>8</cp:revision>
  <dcterms:created xsi:type="dcterms:W3CDTF">2020-05-15T15:59:32Z</dcterms:created>
  <dcterms:modified xsi:type="dcterms:W3CDTF">2020-05-15T16:59:43Z</dcterms:modified>
</cp:coreProperties>
</file>