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Design execution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92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81000"/>
            <a:ext cx="7222896" cy="5410200"/>
          </a:xfrm>
        </p:spPr>
      </p:pic>
    </p:spTree>
    <p:extLst>
      <p:ext uri="{BB962C8B-B14F-4D97-AF65-F5344CB8AC3E}">
        <p14:creationId xmlns:p14="http://schemas.microsoft.com/office/powerpoint/2010/main" val="918534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598" y="1371600"/>
            <a:ext cx="5878002" cy="3291681"/>
          </a:xfrm>
        </p:spPr>
      </p:pic>
    </p:spTree>
    <p:extLst>
      <p:ext uri="{BB962C8B-B14F-4D97-AF65-F5344CB8AC3E}">
        <p14:creationId xmlns:p14="http://schemas.microsoft.com/office/powerpoint/2010/main" val="1243020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48" y="1066800"/>
            <a:ext cx="8240552" cy="4572000"/>
          </a:xfrm>
        </p:spPr>
      </p:pic>
    </p:spTree>
    <p:extLst>
      <p:ext uri="{BB962C8B-B14F-4D97-AF65-F5344CB8AC3E}">
        <p14:creationId xmlns:p14="http://schemas.microsoft.com/office/powerpoint/2010/main" val="3679644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914400"/>
            <a:ext cx="7993386" cy="5091872"/>
          </a:xfrm>
        </p:spPr>
      </p:pic>
    </p:spTree>
    <p:extLst>
      <p:ext uri="{BB962C8B-B14F-4D97-AF65-F5344CB8AC3E}">
        <p14:creationId xmlns:p14="http://schemas.microsoft.com/office/powerpoint/2010/main" val="2329187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981200"/>
            <a:ext cx="7430098" cy="1886744"/>
          </a:xfrm>
        </p:spPr>
      </p:pic>
    </p:spTree>
    <p:extLst>
      <p:ext uri="{BB962C8B-B14F-4D97-AF65-F5344CB8AC3E}">
        <p14:creationId xmlns:p14="http://schemas.microsoft.com/office/powerpoint/2010/main" val="3324350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04800"/>
            <a:ext cx="6225381" cy="6225381"/>
          </a:xfrm>
        </p:spPr>
      </p:pic>
    </p:spTree>
    <p:extLst>
      <p:ext uri="{BB962C8B-B14F-4D97-AF65-F5344CB8AC3E}">
        <p14:creationId xmlns:p14="http://schemas.microsoft.com/office/powerpoint/2010/main" val="316361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400" y="762000"/>
            <a:ext cx="6985000" cy="4648200"/>
          </a:xfrm>
        </p:spPr>
      </p:pic>
    </p:spTree>
    <p:extLst>
      <p:ext uri="{BB962C8B-B14F-4D97-AF65-F5344CB8AC3E}">
        <p14:creationId xmlns:p14="http://schemas.microsoft.com/office/powerpoint/2010/main" val="690001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914400"/>
            <a:ext cx="8028214" cy="4495800"/>
          </a:xfrm>
        </p:spPr>
      </p:pic>
    </p:spTree>
    <p:extLst>
      <p:ext uri="{BB962C8B-B14F-4D97-AF65-F5344CB8AC3E}">
        <p14:creationId xmlns:p14="http://schemas.microsoft.com/office/powerpoint/2010/main" val="3041522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609600"/>
            <a:ext cx="5410199" cy="5410199"/>
          </a:xfrm>
        </p:spPr>
      </p:pic>
    </p:spTree>
    <p:extLst>
      <p:ext uri="{BB962C8B-B14F-4D97-AF65-F5344CB8AC3E}">
        <p14:creationId xmlns:p14="http://schemas.microsoft.com/office/powerpoint/2010/main" val="1101751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474" y="457200"/>
            <a:ext cx="3866726" cy="5810655"/>
          </a:xfrm>
        </p:spPr>
      </p:pic>
    </p:spTree>
    <p:extLst>
      <p:ext uri="{BB962C8B-B14F-4D97-AF65-F5344CB8AC3E}">
        <p14:creationId xmlns:p14="http://schemas.microsoft.com/office/powerpoint/2010/main" val="1407561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60</TotalTime>
  <Words>3</Words>
  <Application>Microsoft Office PowerPoint</Application>
  <PresentationFormat>On-screen Show (4:3)</PresentationFormat>
  <Paragraphs>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Executive</vt:lpstr>
      <vt:lpstr> Design execution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Print Design Studio</dc:title>
  <dc:creator>Turn Back</dc:creator>
  <cp:lastModifiedBy>Turn Back</cp:lastModifiedBy>
  <cp:revision>8</cp:revision>
  <dcterms:created xsi:type="dcterms:W3CDTF">2020-05-15T15:59:32Z</dcterms:created>
  <dcterms:modified xsi:type="dcterms:W3CDTF">2020-05-15T16:59:43Z</dcterms:modified>
</cp:coreProperties>
</file>