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BEF96-2DEE-479F-AF0D-76A318BF5657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8651F-00ED-4AB2-918F-771465A495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Features of </a:t>
            </a:r>
            <a:r>
              <a:rPr lang="en-US" smtClean="0"/>
              <a:t>Bernoulli’s Equation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763" y="1895475"/>
            <a:ext cx="761047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2950" y="2486025"/>
            <a:ext cx="76581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8" y="2481263"/>
            <a:ext cx="7477125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438" y="1795463"/>
            <a:ext cx="74771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7738" y="2500313"/>
            <a:ext cx="724852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" y="914400"/>
            <a:ext cx="763905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1088" y="1481138"/>
            <a:ext cx="698182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On-screen Show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Features of Bernoulli’s Equation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Features of Bernoulli’s Equation</dc:title>
  <dc:creator>SOFTAGE</dc:creator>
  <cp:lastModifiedBy>SOFTAGE</cp:lastModifiedBy>
  <cp:revision>1</cp:revision>
  <dcterms:created xsi:type="dcterms:W3CDTF">2020-05-03T11:09:57Z</dcterms:created>
  <dcterms:modified xsi:type="dcterms:W3CDTF">2020-05-03T11:10:00Z</dcterms:modified>
</cp:coreProperties>
</file>