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58" r:id="rId6"/>
    <p:sldId id="259" r:id="rId7"/>
    <p:sldId id="260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B5E0602-2B46-45A9-8ADF-396E626976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CBEDF3-B672-4266-A5F2-0D1B673B0FC0}" type="datetimeFigureOut">
              <a:rPr lang="en-US" smtClean="0"/>
              <a:t>12/6/2020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752600"/>
          </a:xfrm>
        </p:spPr>
        <p:txBody>
          <a:bodyPr/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Sociological foundation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002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Instructor name: Farheen Malik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Sociological foundation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Sociological foundations are concerned with the human relation factor the behavior of  individuals and their relation to each other.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Sociology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Sociology is the study of relations between individuals, their conduct and reference to one another and standard by which they regulate their association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E.T.Hiller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Sociology is the science which attempts the interpretative understanding of social actions. (Max Weber).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Sociology is the scientific study of the processes of interactions of Persons. (Duncan)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4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Development of social feelings and qualities.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Improvement of vocational efficiency.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Transmission of social heritage.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Diffusion of more and more knowledge.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Development of social constructive and creative outlook of the individuals.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for social service, social efficiency, emotional integration, national unity and patriotism.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1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219200"/>
          </a:xfrm>
        </p:spPr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 the child for global /world society.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Based on condition, problems and need of the society.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agent for transmission of basic values of culture.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Flexible and changeable for the effective realization of socially determined objectives.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4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066800"/>
          </a:xfrm>
        </p:spPr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Methods of teaching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a capacity for social adjustment.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problem solving and constructive thinking.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Enable child to acquire skills and knowledge.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Socialized technique, projects and group methods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method of instruction is effective only when the skill and knowledge acquired in the classroom are actually use by the individual in the adjustment to social situation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7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7620000" cy="1935162"/>
          </a:xfrm>
        </p:spPr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Role of the teacher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Expected to possess right attitude of social behavior.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Destiny of the nation is shaped  in classrooms by teacher.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exposed the concept of freedom, dignity of the individual, right and duties to as to transmit the same to the younger generation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 should be committed to society .He Should know the main institution and powers that mainly influence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7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School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Balance, purify and simplify the activities of the society in the environment.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Reflect and epitomize the larger society outside its wall.</a:t>
            </a:r>
          </a:p>
          <a:p>
            <a:pPr marL="11430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Discipline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come through participation in group activities and social serve activities.</a:t>
            </a:r>
          </a:p>
        </p:txBody>
      </p:sp>
    </p:spTree>
    <p:extLst>
      <p:ext uri="{BB962C8B-B14F-4D97-AF65-F5344CB8AC3E}">
        <p14:creationId xmlns:p14="http://schemas.microsoft.com/office/powerpoint/2010/main" val="95760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Relationship of sociology and Education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Sociology is the science of society and education in an implicit aspect of any social system.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ociology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studies the structure and functions of social system, while education is one of the important function of any social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develops the law and principles which are adopted by the educational system for its improvement.</a:t>
            </a:r>
          </a:p>
        </p:txBody>
      </p:sp>
    </p:spTree>
    <p:extLst>
      <p:ext uri="{BB962C8B-B14F-4D97-AF65-F5344CB8AC3E}">
        <p14:creationId xmlns:p14="http://schemas.microsoft.com/office/powerpoint/2010/main" val="1897463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224</TotalTime>
  <Words>421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Sociological foundation</vt:lpstr>
      <vt:lpstr>Sociological foundation</vt:lpstr>
      <vt:lpstr>PowerPoint Presentation</vt:lpstr>
      <vt:lpstr>Aims of Education</vt:lpstr>
      <vt:lpstr>Curriculum</vt:lpstr>
      <vt:lpstr>Methods of teaching</vt:lpstr>
      <vt:lpstr>Role of the teacher</vt:lpstr>
      <vt:lpstr>The School</vt:lpstr>
      <vt:lpstr>Relationship of sociology and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foundation</dc:title>
  <dc:creator>computer fix</dc:creator>
  <cp:lastModifiedBy>computer fix</cp:lastModifiedBy>
  <cp:revision>29</cp:revision>
  <dcterms:created xsi:type="dcterms:W3CDTF">2020-12-01T03:24:37Z</dcterms:created>
  <dcterms:modified xsi:type="dcterms:W3CDTF">2020-12-07T04:00:26Z</dcterms:modified>
</cp:coreProperties>
</file>