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31821"/>
            <a:ext cx="7766936" cy="2485622"/>
          </a:xfrm>
        </p:spPr>
        <p:txBody>
          <a:bodyPr/>
          <a:lstStyle/>
          <a:p>
            <a:pPr marL="514350" indent="-514350">
              <a:buFont typeface="+mj-lt"/>
              <a:buAutoNum type="arabicPeriod"/>
            </a:pPr>
            <a:r>
              <a:rPr lang="en-US" sz="3200" dirty="0" smtClean="0"/>
              <a:t/>
            </a:r>
            <a:br>
              <a:rPr lang="en-US" sz="3200" dirty="0" smtClean="0"/>
            </a:br>
            <a:r>
              <a:rPr lang="en-US" sz="3200" dirty="0" smtClean="0"/>
              <a:t>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endParaRPr lang="en-US" sz="3200" dirty="0"/>
          </a:p>
        </p:txBody>
      </p:sp>
      <p:sp>
        <p:nvSpPr>
          <p:cNvPr id="3" name="Subtitle 2"/>
          <p:cNvSpPr>
            <a:spLocks noGrp="1"/>
          </p:cNvSpPr>
          <p:nvPr>
            <p:ph type="subTitle" idx="1"/>
          </p:nvPr>
        </p:nvSpPr>
        <p:spPr>
          <a:xfrm>
            <a:off x="1507067" y="231821"/>
            <a:ext cx="7766936" cy="5512157"/>
          </a:xfrm>
        </p:spPr>
        <p:txBody>
          <a:bodyPr>
            <a:normAutofit/>
          </a:bodyPr>
          <a:lstStyle/>
          <a:p>
            <a:pPr algn="l"/>
            <a:r>
              <a:rPr lang="en-US" sz="3200" dirty="0" smtClean="0">
                <a:latin typeface="+mj-lt"/>
              </a:rPr>
              <a:t>DENSITY:</a:t>
            </a:r>
            <a:br>
              <a:rPr lang="en-US" sz="3200" dirty="0" smtClean="0">
                <a:latin typeface="+mj-lt"/>
              </a:rPr>
            </a:br>
            <a:r>
              <a:rPr lang="en-US" sz="3200" dirty="0" smtClean="0">
                <a:latin typeface="+mj-lt"/>
              </a:rPr>
              <a:t>             </a:t>
            </a:r>
            <a:r>
              <a:rPr lang="en-US" sz="3200" dirty="0" smtClean="0">
                <a:solidFill>
                  <a:schemeClr val="tx1"/>
                </a:solidFill>
                <a:latin typeface="+mj-lt"/>
              </a:rPr>
              <a:t>It is described as the number of population living in specific area at a specific time </a:t>
            </a:r>
            <a:r>
              <a:rPr lang="en-US" sz="3200" dirty="0" err="1" smtClean="0">
                <a:solidFill>
                  <a:schemeClr val="tx1"/>
                </a:solidFill>
                <a:latin typeface="+mj-lt"/>
              </a:rPr>
              <a:t>e.g</a:t>
            </a:r>
            <a:r>
              <a:rPr lang="en-US" sz="3200" dirty="0" smtClean="0">
                <a:solidFill>
                  <a:schemeClr val="tx1"/>
                </a:solidFill>
                <a:latin typeface="+mj-lt"/>
              </a:rPr>
              <a:t> a field with thousand corn plant is more densely populated t</a:t>
            </a:r>
          </a:p>
          <a:p>
            <a:pPr algn="l"/>
            <a:r>
              <a:rPr lang="en-US" sz="3200" dirty="0" smtClean="0">
                <a:solidFill>
                  <a:schemeClr val="tx1"/>
                </a:solidFill>
                <a:latin typeface="+mj-lt"/>
              </a:rPr>
              <a:t>than a field with forty fruit plant.</a:t>
            </a:r>
            <a:endParaRPr lang="en-US" sz="3200" dirty="0">
              <a:latin typeface="+mj-lt"/>
            </a:endParaRPr>
          </a:p>
        </p:txBody>
      </p:sp>
    </p:spTree>
    <p:extLst>
      <p:ext uri="{BB962C8B-B14F-4D97-AF65-F5344CB8AC3E}">
        <p14:creationId xmlns="" xmlns:p14="http://schemas.microsoft.com/office/powerpoint/2010/main" val="599992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21216"/>
            <a:ext cx="8596668" cy="4417453"/>
          </a:xfrm>
        </p:spPr>
        <p:txBody>
          <a:bodyPr>
            <a:normAutofit fontScale="90000"/>
          </a:bodyPr>
          <a:lstStyle/>
          <a:p>
            <a:r>
              <a:rPr lang="en-US" dirty="0" smtClean="0">
                <a:solidFill>
                  <a:schemeClr val="tx1"/>
                </a:solidFill>
              </a:rPr>
              <a:t>BEHAVIOUR:</a:t>
            </a:r>
            <a:br>
              <a:rPr lang="en-US" dirty="0" smtClean="0">
                <a:solidFill>
                  <a:schemeClr val="tx1"/>
                </a:solidFill>
              </a:rPr>
            </a:br>
            <a:r>
              <a:rPr lang="en-US" dirty="0" smtClean="0">
                <a:solidFill>
                  <a:schemeClr val="tx1"/>
                </a:solidFill>
              </a:rPr>
              <a:t>           </a:t>
            </a:r>
            <a:r>
              <a:rPr lang="en-US" dirty="0" smtClean="0">
                <a:solidFill>
                  <a:schemeClr val="tx1"/>
                </a:solidFill>
              </a:rPr>
              <a:t>Behavior </a:t>
            </a:r>
            <a:r>
              <a:rPr lang="en-US" dirty="0" smtClean="0">
                <a:solidFill>
                  <a:schemeClr val="tx1"/>
                </a:solidFill>
              </a:rPr>
              <a:t>of organism can also affect their population</a:t>
            </a:r>
            <a:r>
              <a:rPr lang="en-US" dirty="0" smtClean="0">
                <a:solidFill>
                  <a:schemeClr val="tx1"/>
                </a:solidFill>
              </a:rPr>
              <a:t>. For example </a:t>
            </a:r>
            <a:r>
              <a:rPr lang="en-US" dirty="0" smtClean="0">
                <a:solidFill>
                  <a:schemeClr val="tx1"/>
                </a:solidFill>
              </a:rPr>
              <a:t>some species migrate to find new food sources or to mate</a:t>
            </a:r>
            <a:r>
              <a:rPr lang="en-US" dirty="0" smtClean="0">
                <a:solidFill>
                  <a:schemeClr val="tx1"/>
                </a:solidFill>
              </a:rPr>
              <a:t>. Some </a:t>
            </a:r>
            <a:r>
              <a:rPr lang="en-US" dirty="0" smtClean="0">
                <a:solidFill>
                  <a:schemeClr val="tx1"/>
                </a:solidFill>
              </a:rPr>
              <a:t>organism create </a:t>
            </a:r>
            <a:r>
              <a:rPr lang="en-US" dirty="0" smtClean="0">
                <a:solidFill>
                  <a:schemeClr val="tx1"/>
                </a:solidFill>
              </a:rPr>
              <a:t>societies </a:t>
            </a:r>
            <a:r>
              <a:rPr lang="en-US" dirty="0" smtClean="0">
                <a:solidFill>
                  <a:schemeClr val="tx1"/>
                </a:solidFill>
              </a:rPr>
              <a:t>and territories. Some species have mating or courtship behavior that affect their population</a:t>
            </a:r>
            <a:endParaRPr lang="en-US" dirty="0">
              <a:solidFill>
                <a:schemeClr val="tx1"/>
              </a:solidFill>
            </a:endParaRPr>
          </a:p>
        </p:txBody>
      </p:sp>
    </p:spTree>
    <p:extLst>
      <p:ext uri="{BB962C8B-B14F-4D97-AF65-F5344CB8AC3E}">
        <p14:creationId xmlns="" xmlns:p14="http://schemas.microsoft.com/office/powerpoint/2010/main" val="1725350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939" y="995965"/>
            <a:ext cx="8596668" cy="5353319"/>
          </a:xfrm>
        </p:spPr>
        <p:txBody>
          <a:bodyPr>
            <a:normAutofit fontScale="90000"/>
          </a:bodyPr>
          <a:lstStyle/>
          <a:p>
            <a:r>
              <a:rPr lang="en-US" sz="4000" dirty="0" smtClean="0">
                <a:solidFill>
                  <a:schemeClr val="tx1"/>
                </a:solidFill>
              </a:rPr>
              <a:t>Density independent factor:</a:t>
            </a:r>
            <a:br>
              <a:rPr lang="en-US" sz="4000" dirty="0" smtClean="0">
                <a:solidFill>
                  <a:schemeClr val="tx1"/>
                </a:solidFill>
              </a:rPr>
            </a:br>
            <a:r>
              <a:rPr lang="en-US" sz="4000" dirty="0" smtClean="0">
                <a:solidFill>
                  <a:schemeClr val="tx1"/>
                </a:solidFill>
              </a:rPr>
              <a:t>Definition</a:t>
            </a:r>
            <a:r>
              <a:rPr lang="en-US" sz="4000" dirty="0" smtClean="0">
                <a:solidFill>
                  <a:schemeClr val="tx1"/>
                </a:solidFill>
              </a:rPr>
              <a:t>;</a:t>
            </a:r>
            <a:br>
              <a:rPr lang="en-US" sz="4000" dirty="0" smtClean="0">
                <a:solidFill>
                  <a:schemeClr val="tx1"/>
                </a:solidFill>
              </a:rPr>
            </a:br>
            <a:r>
              <a:rPr lang="en-US" sz="4000" dirty="0" smtClean="0">
                <a:solidFill>
                  <a:schemeClr val="tx1"/>
                </a:solidFill>
              </a:rPr>
              <a:t>              Any factor limiting the size of population whose effect is not dependant on the number of </a:t>
            </a:r>
            <a:r>
              <a:rPr lang="en-US" sz="4000" dirty="0" smtClean="0">
                <a:solidFill>
                  <a:schemeClr val="tx1"/>
                </a:solidFill>
              </a:rPr>
              <a:t>individuals </a:t>
            </a:r>
            <a:r>
              <a:rPr lang="en-US" sz="4000" dirty="0" smtClean="0">
                <a:solidFill>
                  <a:schemeClr val="tx1"/>
                </a:solidFill>
              </a:rPr>
              <a:t>in </a:t>
            </a:r>
            <a:r>
              <a:rPr lang="en-US" sz="4000" dirty="0" smtClean="0">
                <a:solidFill>
                  <a:schemeClr val="tx1"/>
                </a:solidFill>
              </a:rPr>
              <a:t>population. An </a:t>
            </a:r>
            <a:r>
              <a:rPr lang="en-US" sz="4000" dirty="0" smtClean="0">
                <a:solidFill>
                  <a:schemeClr val="tx1"/>
                </a:solidFill>
              </a:rPr>
              <a:t>example of such factor is earthquake which will all members of population regardless of whether the population is small or large</a:t>
            </a:r>
            <a:endParaRPr lang="en-US" sz="4000" dirty="0">
              <a:solidFill>
                <a:schemeClr val="tx1"/>
              </a:solidFill>
            </a:endParaRPr>
          </a:p>
        </p:txBody>
      </p:sp>
    </p:spTree>
    <p:extLst>
      <p:ext uri="{BB962C8B-B14F-4D97-AF65-F5344CB8AC3E}">
        <p14:creationId xmlns="" xmlns:p14="http://schemas.microsoft.com/office/powerpoint/2010/main" val="4102986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4545"/>
            <a:ext cx="8596668" cy="6078829"/>
          </a:xfrm>
        </p:spPr>
        <p:txBody>
          <a:bodyPr/>
          <a:lstStyle/>
          <a:p>
            <a:r>
              <a:rPr lang="en-US" dirty="0" smtClean="0">
                <a:solidFill>
                  <a:schemeClr val="tx1"/>
                </a:solidFill>
              </a:rPr>
              <a:t>Density independent factor affect population no matter what its density is</a:t>
            </a:r>
            <a:r>
              <a:rPr lang="en-US" dirty="0" smtClean="0">
                <a:solidFill>
                  <a:schemeClr val="tx1"/>
                </a:solidFill>
              </a:rPr>
              <a:t>. Some </a:t>
            </a:r>
            <a:r>
              <a:rPr lang="en-US" dirty="0" smtClean="0">
                <a:solidFill>
                  <a:schemeClr val="tx1"/>
                </a:solidFill>
              </a:rPr>
              <a:t>natural process like disasters</a:t>
            </a:r>
            <a:r>
              <a:rPr lang="en-US" dirty="0" smtClean="0">
                <a:solidFill>
                  <a:schemeClr val="tx1"/>
                </a:solidFill>
              </a:rPr>
              <a:t>, temperature, sunlight, physical </a:t>
            </a:r>
            <a:r>
              <a:rPr lang="en-US" dirty="0" smtClean="0">
                <a:solidFill>
                  <a:schemeClr val="tx1"/>
                </a:solidFill>
              </a:rPr>
              <a:t>characteristic and </a:t>
            </a:r>
            <a:r>
              <a:rPr lang="en-US" dirty="0" smtClean="0">
                <a:solidFill>
                  <a:schemeClr val="tx1"/>
                </a:solidFill>
              </a:rPr>
              <a:t>behaviors </a:t>
            </a:r>
            <a:r>
              <a:rPr lang="en-US" dirty="0" smtClean="0">
                <a:solidFill>
                  <a:schemeClr val="tx1"/>
                </a:solidFill>
              </a:rPr>
              <a:t>of organisms affect any and all population regardless of their densities.</a:t>
            </a:r>
            <a:endParaRPr lang="en-US" dirty="0">
              <a:solidFill>
                <a:schemeClr val="tx1"/>
              </a:solidFill>
            </a:endParaRPr>
          </a:p>
        </p:txBody>
      </p:sp>
    </p:spTree>
    <p:extLst>
      <p:ext uri="{BB962C8B-B14F-4D97-AF65-F5344CB8AC3E}">
        <p14:creationId xmlns="" xmlns:p14="http://schemas.microsoft.com/office/powerpoint/2010/main" val="2412258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455" y="532326"/>
            <a:ext cx="8596668" cy="4567707"/>
          </a:xfrm>
        </p:spPr>
        <p:txBody>
          <a:bodyPr/>
          <a:lstStyle/>
          <a:p>
            <a:r>
              <a:rPr lang="en-US" dirty="0" smtClean="0">
                <a:solidFill>
                  <a:schemeClr val="tx1"/>
                </a:solidFill>
              </a:rPr>
              <a:t>NATURAL DISASTER:</a:t>
            </a:r>
            <a:br>
              <a:rPr lang="en-US" dirty="0" smtClean="0">
                <a:solidFill>
                  <a:schemeClr val="tx1"/>
                </a:solidFill>
              </a:rPr>
            </a:br>
            <a:r>
              <a:rPr lang="en-US" dirty="0" smtClean="0">
                <a:solidFill>
                  <a:schemeClr val="tx1"/>
                </a:solidFill>
              </a:rPr>
              <a:t>            Such as drought </a:t>
            </a:r>
            <a:r>
              <a:rPr lang="en-US" dirty="0" smtClean="0">
                <a:solidFill>
                  <a:schemeClr val="tx1"/>
                </a:solidFill>
              </a:rPr>
              <a:t>, hurricanes, fire, flood </a:t>
            </a:r>
            <a:r>
              <a:rPr lang="en-US" dirty="0" smtClean="0">
                <a:solidFill>
                  <a:schemeClr val="tx1"/>
                </a:solidFill>
              </a:rPr>
              <a:t>can be devastating to aquatic life</a:t>
            </a:r>
            <a:r>
              <a:rPr lang="en-US" dirty="0" smtClean="0">
                <a:solidFill>
                  <a:schemeClr val="tx1"/>
                </a:solidFill>
              </a:rPr>
              <a:t>. For example </a:t>
            </a:r>
            <a:r>
              <a:rPr lang="en-US" dirty="0" smtClean="0">
                <a:solidFill>
                  <a:schemeClr val="tx1"/>
                </a:solidFill>
              </a:rPr>
              <a:t>a severe drought could water level and decrease water holding capacity</a:t>
            </a:r>
            <a:r>
              <a:rPr lang="en-US" dirty="0" smtClean="0">
                <a:solidFill>
                  <a:schemeClr val="tx1"/>
                </a:solidFill>
              </a:rPr>
              <a:t>. </a:t>
            </a:r>
            <a:r>
              <a:rPr lang="en-US" dirty="0" smtClean="0">
                <a:solidFill>
                  <a:schemeClr val="tx1"/>
                </a:solidFill>
              </a:rPr>
              <a:t>T</a:t>
            </a:r>
            <a:r>
              <a:rPr lang="en-US" dirty="0" smtClean="0">
                <a:solidFill>
                  <a:schemeClr val="tx1"/>
                </a:solidFill>
              </a:rPr>
              <a:t>hus </a:t>
            </a:r>
            <a:r>
              <a:rPr lang="en-US" dirty="0" smtClean="0">
                <a:solidFill>
                  <a:schemeClr val="tx1"/>
                </a:solidFill>
              </a:rPr>
              <a:t>the fish population would decrease.</a:t>
            </a:r>
            <a:endParaRPr lang="en-US" dirty="0">
              <a:solidFill>
                <a:schemeClr val="tx1"/>
              </a:solidFill>
            </a:endParaRPr>
          </a:p>
        </p:txBody>
      </p:sp>
    </p:spTree>
    <p:extLst>
      <p:ext uri="{BB962C8B-B14F-4D97-AF65-F5344CB8AC3E}">
        <p14:creationId xmlns="" xmlns:p14="http://schemas.microsoft.com/office/powerpoint/2010/main" val="758115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21723"/>
            <a:ext cx="8596668" cy="4683617"/>
          </a:xfrm>
        </p:spPr>
        <p:txBody>
          <a:bodyPr/>
          <a:lstStyle/>
          <a:p>
            <a:r>
              <a:rPr lang="en-US" dirty="0" smtClean="0">
                <a:solidFill>
                  <a:schemeClr val="tx1"/>
                </a:solidFill>
              </a:rPr>
              <a:t>Temperature:</a:t>
            </a:r>
            <a:br>
              <a:rPr lang="en-US" dirty="0" smtClean="0">
                <a:solidFill>
                  <a:schemeClr val="tx1"/>
                </a:solidFill>
              </a:rPr>
            </a:br>
            <a:r>
              <a:rPr lang="en-US" dirty="0" smtClean="0">
                <a:solidFill>
                  <a:schemeClr val="tx1"/>
                </a:solidFill>
              </a:rPr>
              <a:t>         it influence the activity and growth of organism</a:t>
            </a:r>
            <a:r>
              <a:rPr lang="en-US" dirty="0" smtClean="0">
                <a:solidFill>
                  <a:schemeClr val="tx1"/>
                </a:solidFill>
              </a:rPr>
              <a:t>. usually, the </a:t>
            </a:r>
            <a:r>
              <a:rPr lang="en-US" dirty="0" smtClean="0">
                <a:solidFill>
                  <a:schemeClr val="tx1"/>
                </a:solidFill>
              </a:rPr>
              <a:t>higher the temperature  of water greater the activity in lake</a:t>
            </a:r>
            <a:r>
              <a:rPr lang="en-US" dirty="0" smtClean="0">
                <a:solidFill>
                  <a:schemeClr val="tx1"/>
                </a:solidFill>
              </a:rPr>
              <a:t>. If </a:t>
            </a:r>
            <a:r>
              <a:rPr lang="en-US" dirty="0" smtClean="0">
                <a:solidFill>
                  <a:schemeClr val="tx1"/>
                </a:solidFill>
              </a:rPr>
              <a:t>temperature vary too much in range the specie will die and move to a different location.</a:t>
            </a:r>
            <a:endParaRPr lang="en-US" dirty="0">
              <a:solidFill>
                <a:schemeClr val="tx1"/>
              </a:solidFill>
            </a:endParaRPr>
          </a:p>
        </p:txBody>
      </p:sp>
    </p:spTree>
    <p:extLst>
      <p:ext uri="{BB962C8B-B14F-4D97-AF65-F5344CB8AC3E}">
        <p14:creationId xmlns="" xmlns:p14="http://schemas.microsoft.com/office/powerpoint/2010/main" val="1053191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966952"/>
          </a:xfrm>
        </p:spPr>
        <p:txBody>
          <a:bodyPr>
            <a:normAutofit/>
          </a:bodyPr>
          <a:lstStyle/>
          <a:p>
            <a:r>
              <a:rPr lang="en-US" sz="4400" dirty="0" smtClean="0">
                <a:solidFill>
                  <a:schemeClr val="tx1"/>
                </a:solidFill>
              </a:rPr>
              <a:t>Temperature influence the chemical properties of water</a:t>
            </a:r>
            <a:r>
              <a:rPr lang="en-US" sz="4400" dirty="0" smtClean="0">
                <a:solidFill>
                  <a:schemeClr val="tx1"/>
                </a:solidFill>
              </a:rPr>
              <a:t>. The </a:t>
            </a:r>
            <a:r>
              <a:rPr lang="en-US" sz="4400" dirty="0" smtClean="0">
                <a:solidFill>
                  <a:schemeClr val="tx1"/>
                </a:solidFill>
              </a:rPr>
              <a:t>rate of chemical reactions increases as temperature increases.</a:t>
            </a:r>
            <a:endParaRPr lang="en-US" sz="4400" dirty="0">
              <a:solidFill>
                <a:schemeClr val="tx1"/>
              </a:solidFill>
            </a:endParaRPr>
          </a:p>
        </p:txBody>
      </p:sp>
    </p:spTree>
    <p:extLst>
      <p:ext uri="{BB962C8B-B14F-4D97-AF65-F5344CB8AC3E}">
        <p14:creationId xmlns="" xmlns:p14="http://schemas.microsoft.com/office/powerpoint/2010/main" val="223659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455" y="854298"/>
            <a:ext cx="8596668" cy="3859369"/>
          </a:xfrm>
        </p:spPr>
        <p:txBody>
          <a:bodyPr>
            <a:normAutofit fontScale="90000"/>
          </a:bodyPr>
          <a:lstStyle/>
          <a:p>
            <a:r>
              <a:rPr lang="en-US" sz="4000" dirty="0" smtClean="0">
                <a:solidFill>
                  <a:schemeClr val="tx1"/>
                </a:solidFill>
              </a:rPr>
              <a:t>Sunlight:</a:t>
            </a:r>
            <a:br>
              <a:rPr lang="en-US" sz="4000" dirty="0" smtClean="0">
                <a:solidFill>
                  <a:schemeClr val="tx1"/>
                </a:solidFill>
              </a:rPr>
            </a:br>
            <a:r>
              <a:rPr lang="en-US" sz="4000" dirty="0" smtClean="0">
                <a:solidFill>
                  <a:schemeClr val="tx1"/>
                </a:solidFill>
              </a:rPr>
              <a:t>           sunlight can penetrate to a depth of 30 meter in water</a:t>
            </a:r>
            <a:r>
              <a:rPr lang="en-US" sz="4000" dirty="0" smtClean="0">
                <a:solidFill>
                  <a:schemeClr val="tx1"/>
                </a:solidFill>
              </a:rPr>
              <a:t>. The </a:t>
            </a:r>
            <a:r>
              <a:rPr lang="en-US" sz="4000" dirty="0" smtClean="0">
                <a:solidFill>
                  <a:schemeClr val="tx1"/>
                </a:solidFill>
              </a:rPr>
              <a:t>most photosynthesis in aquatic environment occur near water surface</a:t>
            </a:r>
            <a:r>
              <a:rPr lang="en-US" sz="4000" dirty="0" smtClean="0">
                <a:solidFill>
                  <a:schemeClr val="tx1"/>
                </a:solidFill>
              </a:rPr>
              <a:t>. This </a:t>
            </a:r>
            <a:r>
              <a:rPr lang="en-US" sz="4000" dirty="0" smtClean="0">
                <a:solidFill>
                  <a:schemeClr val="tx1"/>
                </a:solidFill>
              </a:rPr>
              <a:t>means that most plants cannot grow if they are at the bottom of water.</a:t>
            </a:r>
            <a:endParaRPr lang="en-US" sz="4000" dirty="0">
              <a:solidFill>
                <a:schemeClr val="tx1"/>
              </a:solidFill>
            </a:endParaRPr>
          </a:p>
        </p:txBody>
      </p:sp>
    </p:spTree>
    <p:extLst>
      <p:ext uri="{BB962C8B-B14F-4D97-AF65-F5344CB8AC3E}">
        <p14:creationId xmlns="" xmlns:p14="http://schemas.microsoft.com/office/powerpoint/2010/main" val="443682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669" y="622478"/>
            <a:ext cx="8596668" cy="4477555"/>
          </a:xfrm>
        </p:spPr>
        <p:txBody>
          <a:bodyPr/>
          <a:lstStyle/>
          <a:p>
            <a:r>
              <a:rPr lang="en-US" dirty="0" smtClean="0">
                <a:solidFill>
                  <a:schemeClr val="tx1"/>
                </a:solidFill>
              </a:rPr>
              <a:t>Human activities:</a:t>
            </a:r>
            <a:br>
              <a:rPr lang="en-US" dirty="0" smtClean="0">
                <a:solidFill>
                  <a:schemeClr val="tx1"/>
                </a:solidFill>
              </a:rPr>
            </a:br>
            <a:r>
              <a:rPr lang="en-US" dirty="0" smtClean="0">
                <a:solidFill>
                  <a:schemeClr val="tx1"/>
                </a:solidFill>
              </a:rPr>
              <a:t>             human activities can affect the population dynamics</a:t>
            </a:r>
            <a:r>
              <a:rPr lang="en-US" dirty="0" smtClean="0">
                <a:solidFill>
                  <a:schemeClr val="tx1"/>
                </a:solidFill>
              </a:rPr>
              <a:t>. For </a:t>
            </a:r>
            <a:r>
              <a:rPr lang="en-US" dirty="0" smtClean="0">
                <a:solidFill>
                  <a:schemeClr val="tx1"/>
                </a:solidFill>
              </a:rPr>
              <a:t>instance lake sturgeon spawn </a:t>
            </a:r>
            <a:r>
              <a:rPr lang="en-US" smtClean="0">
                <a:solidFill>
                  <a:schemeClr val="tx1"/>
                </a:solidFill>
              </a:rPr>
              <a:t>in </a:t>
            </a:r>
            <a:r>
              <a:rPr lang="en-US" smtClean="0">
                <a:solidFill>
                  <a:schemeClr val="tx1"/>
                </a:solidFill>
              </a:rPr>
              <a:t>fast water</a:t>
            </a:r>
            <a:r>
              <a:rPr lang="en-US" dirty="0" smtClean="0">
                <a:solidFill>
                  <a:schemeClr val="tx1"/>
                </a:solidFill>
              </a:rPr>
              <a:t>. however </a:t>
            </a:r>
            <a:r>
              <a:rPr lang="en-US" dirty="0" smtClean="0">
                <a:solidFill>
                  <a:schemeClr val="tx1"/>
                </a:solidFill>
              </a:rPr>
              <a:t>the water level in this location drops suddenly and eggs die when exposed.</a:t>
            </a:r>
            <a:endParaRPr lang="en-US" dirty="0">
              <a:solidFill>
                <a:schemeClr val="tx1"/>
              </a:solidFill>
            </a:endParaRPr>
          </a:p>
        </p:txBody>
      </p:sp>
    </p:spTree>
    <p:extLst>
      <p:ext uri="{BB962C8B-B14F-4D97-AF65-F5344CB8AC3E}">
        <p14:creationId xmlns="" xmlns:p14="http://schemas.microsoft.com/office/powerpoint/2010/main" val="80515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243" y="648236"/>
            <a:ext cx="8596668" cy="4013915"/>
          </a:xfrm>
        </p:spPr>
        <p:txBody>
          <a:bodyPr>
            <a:normAutofit fontScale="90000"/>
          </a:bodyPr>
          <a:lstStyle/>
          <a:p>
            <a:r>
              <a:rPr lang="en-US" dirty="0" smtClean="0">
                <a:solidFill>
                  <a:schemeClr val="tx1"/>
                </a:solidFill>
              </a:rPr>
              <a:t>PHYSICAL CHARACTERISTICS:</a:t>
            </a:r>
            <a:br>
              <a:rPr lang="en-US" dirty="0" smtClean="0">
                <a:solidFill>
                  <a:schemeClr val="tx1"/>
                </a:solidFill>
              </a:rPr>
            </a:br>
            <a:r>
              <a:rPr lang="en-US" dirty="0" smtClean="0">
                <a:solidFill>
                  <a:schemeClr val="tx1"/>
                </a:solidFill>
              </a:rPr>
              <a:t>       these characteristics affect the population</a:t>
            </a:r>
            <a:r>
              <a:rPr lang="en-US" dirty="0" smtClean="0">
                <a:solidFill>
                  <a:schemeClr val="tx1"/>
                </a:solidFill>
              </a:rPr>
              <a:t>. Many </a:t>
            </a:r>
            <a:r>
              <a:rPr lang="en-US" dirty="0" smtClean="0">
                <a:solidFill>
                  <a:schemeClr val="tx1"/>
                </a:solidFill>
              </a:rPr>
              <a:t>organism have adapted and evolved in order to increase the chance of survival</a:t>
            </a:r>
            <a:r>
              <a:rPr lang="en-US" dirty="0" smtClean="0">
                <a:solidFill>
                  <a:schemeClr val="tx1"/>
                </a:solidFill>
              </a:rPr>
              <a:t>. For example </a:t>
            </a:r>
            <a:r>
              <a:rPr lang="en-US" dirty="0" smtClean="0">
                <a:solidFill>
                  <a:schemeClr val="tx1"/>
                </a:solidFill>
              </a:rPr>
              <a:t>some species have </a:t>
            </a:r>
            <a:r>
              <a:rPr lang="en-US" dirty="0" err="1" smtClean="0">
                <a:solidFill>
                  <a:schemeClr val="tx1"/>
                </a:solidFill>
              </a:rPr>
              <a:t>camoflauge</a:t>
            </a:r>
            <a:r>
              <a:rPr lang="en-US" dirty="0" smtClean="0">
                <a:solidFill>
                  <a:schemeClr val="tx1"/>
                </a:solidFill>
              </a:rPr>
              <a:t> that  help them to hide and avoid being eaten.</a:t>
            </a:r>
            <a:endParaRPr lang="en-US" dirty="0">
              <a:solidFill>
                <a:schemeClr val="tx1"/>
              </a:solidFill>
            </a:endParaRPr>
          </a:p>
        </p:txBody>
      </p:sp>
    </p:spTree>
    <p:extLst>
      <p:ext uri="{BB962C8B-B14F-4D97-AF65-F5344CB8AC3E}">
        <p14:creationId xmlns="" xmlns:p14="http://schemas.microsoft.com/office/powerpoint/2010/main" val="82936106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81</TotalTime>
  <Words>77</Words>
  <Application>Microsoft Office PowerPoint</Application>
  <PresentationFormat>Custom</PresentationFormat>
  <Paragraphs>12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Facet</vt:lpstr>
      <vt:lpstr>        </vt:lpstr>
      <vt:lpstr>Density independent factor: Definition;               Any factor limiting the size of population whose effect is not dependant on the number of individuals in population. An example of such factor is earthquake which will all members of population regardless of whether the population is small or large</vt:lpstr>
      <vt:lpstr>Density independent factor affect population no matter what its density is. Some natural process like disasters, temperature, sunlight, physical characteristic and behaviors of organisms affect any and all population regardless of their densities.</vt:lpstr>
      <vt:lpstr>NATURAL DISASTER:             Such as drought , hurricanes, fire, flood can be devastating to aquatic life. For example a severe drought could water level and decrease water holding capacity. Thus the fish population would decrease.</vt:lpstr>
      <vt:lpstr>Temperature:          it influence the activity and growth of organism. usually, the higher the temperature  of water greater the activity in lake. If temperature vary too much in range the specie will die and move to a different location.</vt:lpstr>
      <vt:lpstr>Temperature influence the chemical properties of water. The rate of chemical reactions increases as temperature increases.</vt:lpstr>
      <vt:lpstr>Sunlight:            sunlight can penetrate to a depth of 30 meter in water. The most photosynthesis in aquatic environment occur near water surface. This means that most plants cannot grow if they are at the bottom of water.</vt:lpstr>
      <vt:lpstr>Human activities:              human activities can affect the population dynamics. For instance lake sturgeon spawn in fast water. however the water level in this location drops suddenly and eggs die when exposed.</vt:lpstr>
      <vt:lpstr>PHYSICAL CHARACTERISTICS:        these characteristics affect the population. Many organism have adapted and evolved in order to increase the chance of survival. For example some species have camoflauge that  help them to hide and avoid being eaten.</vt:lpstr>
      <vt:lpstr>BEHAVIOUR:            Behavior of organism can also affect their population. For example some species migrate to find new food sources or to mate. Some organism create societies and territories. Some species have mating or courtship behavior that affect their population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DENSITY INDEPENDENT FACTORS:</dc:title>
  <dc:creator>User</dc:creator>
  <cp:lastModifiedBy>Chemistry</cp:lastModifiedBy>
  <cp:revision>11</cp:revision>
  <dcterms:created xsi:type="dcterms:W3CDTF">2018-10-06T09:03:48Z</dcterms:created>
  <dcterms:modified xsi:type="dcterms:W3CDTF">2020-10-25T14:09:31Z</dcterms:modified>
</cp:coreProperties>
</file>