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1BB9-5C1D-4E91-9217-07476528698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77418-E791-4F09-BB96-7367BC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 THEY ARE ALL USING JSP AND SERVELTS AT LOW LEVEL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77418-E791-4F09-BB96-7367BCD876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51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9423-414C-4B88-A22C-587D25D541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79E0-8E42-41E5-8E4E-BD586DB43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1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JSP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application you can create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industries </a:t>
            </a:r>
          </a:p>
          <a:p>
            <a:r>
              <a:rPr lang="en-US" dirty="0"/>
              <a:t>E-commerce </a:t>
            </a:r>
          </a:p>
          <a:p>
            <a:r>
              <a:rPr lang="en-US" dirty="0"/>
              <a:t>Students/employee Tracking</a:t>
            </a:r>
          </a:p>
          <a:p>
            <a:r>
              <a:rPr lang="en-US" dirty="0"/>
              <a:t>Restaurants</a:t>
            </a:r>
          </a:p>
          <a:p>
            <a:r>
              <a:rPr lang="en-US" dirty="0"/>
              <a:t>Social media </a:t>
            </a:r>
          </a:p>
          <a:p>
            <a:r>
              <a:rPr lang="en-US" dirty="0"/>
              <a:t>Any type of app … no limit  ….  Be creative </a:t>
            </a:r>
            <a:r>
              <a:rPr lang="en-US" dirty="0">
                <a:sym typeface="Wingdings" panose="05000000000000000000" pitchFamily="2" charset="2"/>
              </a:rPr>
              <a:t>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3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building blocks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JSP and Servlets are key components of the java Enterprise Edition(java EE)</a:t>
            </a:r>
          </a:p>
          <a:p>
            <a:r>
              <a:rPr lang="en-US" dirty="0"/>
              <a:t>Popular MVC Frame works are actually built on top of </a:t>
            </a:r>
            <a:r>
              <a:rPr lang="en-US" dirty="0" err="1"/>
              <a:t>jsp</a:t>
            </a:r>
            <a:r>
              <a:rPr lang="en-US" dirty="0"/>
              <a:t> and </a:t>
            </a:r>
            <a:r>
              <a:rPr lang="en-US" dirty="0" err="1"/>
              <a:t>servelts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Spring </a:t>
            </a:r>
          </a:p>
          <a:p>
            <a:pPr marL="0" indent="0">
              <a:buNone/>
            </a:pPr>
            <a:r>
              <a:rPr lang="en-US" dirty="0"/>
              <a:t>    JSF</a:t>
            </a:r>
          </a:p>
          <a:p>
            <a:pPr marL="0" indent="0">
              <a:buNone/>
            </a:pPr>
            <a:r>
              <a:rPr lang="en-US" dirty="0"/>
              <a:t>    STRUTS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3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Software</a:t>
            </a:r>
          </a:p>
          <a:p>
            <a:r>
              <a:rPr lang="en-US" dirty="0"/>
              <a:t>High-Level steps </a:t>
            </a:r>
          </a:p>
        </p:txBody>
      </p:sp>
    </p:spTree>
    <p:extLst>
      <p:ext uri="{BB962C8B-B14F-4D97-AF65-F5344CB8AC3E}">
        <p14:creationId xmlns:p14="http://schemas.microsoft.com/office/powerpoint/2010/main" val="89082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have java Development kit (JDK)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have the java development kit (JDK) installed </a:t>
            </a:r>
          </a:p>
          <a:p>
            <a:r>
              <a:rPr lang="en-US" dirty="0"/>
              <a:t>Visit oracle’s website to download and install JDK</a:t>
            </a:r>
          </a:p>
        </p:txBody>
      </p:sp>
    </p:spTree>
    <p:extLst>
      <p:ext uri="{BB962C8B-B14F-4D97-AF65-F5344CB8AC3E}">
        <p14:creationId xmlns:p14="http://schemas.microsoft.com/office/powerpoint/2010/main" val="105290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To build </a:t>
            </a:r>
            <a:r>
              <a:rPr lang="en-US" dirty="0" err="1"/>
              <a:t>jsp</a:t>
            </a:r>
            <a:r>
              <a:rPr lang="en-US" dirty="0"/>
              <a:t> applications, you need following</a:t>
            </a:r>
          </a:p>
          <a:p>
            <a:r>
              <a:rPr lang="en-US" dirty="0"/>
              <a:t> java application server </a:t>
            </a:r>
          </a:p>
          <a:p>
            <a:r>
              <a:rPr lang="en-US" dirty="0"/>
              <a:t>Java integrated Development Environment (IDE)</a:t>
            </a:r>
          </a:p>
        </p:txBody>
      </p:sp>
    </p:spTree>
    <p:extLst>
      <p:ext uri="{BB962C8B-B14F-4D97-AF65-F5344CB8AC3E}">
        <p14:creationId xmlns:p14="http://schemas.microsoft.com/office/powerpoint/2010/main" val="21203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application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lot of option for java application server </a:t>
            </a:r>
          </a:p>
          <a:p>
            <a:pPr marL="0" indent="0">
              <a:buNone/>
            </a:pPr>
            <a:r>
              <a:rPr lang="en-US" dirty="0"/>
              <a:t> like </a:t>
            </a:r>
          </a:p>
          <a:p>
            <a:pPr marL="0" indent="0">
              <a:buNone/>
            </a:pPr>
            <a:r>
              <a:rPr lang="en-US" dirty="0"/>
              <a:t>Glass fish , wild fly , tomcat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51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integrated Development Environment (IDE)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Different option for IDE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netbeans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, </a:t>
            </a:r>
            <a:r>
              <a:rPr lang="en-US" dirty="0" err="1"/>
              <a:t>intellij</a:t>
            </a:r>
            <a:r>
              <a:rPr lang="en-US" dirty="0"/>
              <a:t> idea (</a:t>
            </a:r>
            <a:r>
              <a:rPr lang="en-US" dirty="0" err="1"/>
              <a:t>Ij</a:t>
            </a:r>
            <a:r>
              <a:rPr lang="en-US" dirty="0"/>
              <a:t>) , Eclipse </a:t>
            </a:r>
          </a:p>
        </p:txBody>
      </p:sp>
    </p:spTree>
    <p:extLst>
      <p:ext uri="{BB962C8B-B14F-4D97-AF65-F5344CB8AC3E}">
        <p14:creationId xmlns:p14="http://schemas.microsoft.com/office/powerpoint/2010/main" val="83992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Application Server – Tomcat</a:t>
            </a:r>
          </a:p>
          <a:p>
            <a:r>
              <a:rPr lang="en-US" dirty="0"/>
              <a:t>Java integrated Development Environment (IDE) – Eclipse </a:t>
            </a:r>
          </a:p>
        </p:txBody>
      </p:sp>
    </p:spTree>
    <p:extLst>
      <p:ext uri="{BB962C8B-B14F-4D97-AF65-F5344CB8AC3E}">
        <p14:creationId xmlns:p14="http://schemas.microsoft.com/office/powerpoint/2010/main" val="250536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548-637C-4641-B1CB-9C3B122E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JSP file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E0A5-A64B-4BEC-B9B3-9C890E29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HTML page with some java code sprinkled in </a:t>
            </a:r>
          </a:p>
          <a:p>
            <a:r>
              <a:rPr lang="en-US" dirty="0"/>
              <a:t>Include dynamic content from java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2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Jsp</a:t>
            </a:r>
            <a:r>
              <a:rPr lang="en-US" dirty="0"/>
              <a:t> overview </a:t>
            </a:r>
          </a:p>
          <a:p>
            <a:r>
              <a:rPr lang="en-US" dirty="0"/>
              <a:t>Setting up your development environment </a:t>
            </a:r>
          </a:p>
          <a:p>
            <a:r>
              <a:rPr lang="en-US" dirty="0"/>
              <a:t>Installing tomcat</a:t>
            </a:r>
          </a:p>
          <a:p>
            <a:r>
              <a:rPr lang="en-US" dirty="0"/>
              <a:t>Installing Eclipse </a:t>
            </a:r>
          </a:p>
          <a:p>
            <a:r>
              <a:rPr lang="en-US" dirty="0"/>
              <a:t>Connecting eclipse to tomcat </a:t>
            </a:r>
          </a:p>
          <a:p>
            <a:r>
              <a:rPr lang="en-US" dirty="0"/>
              <a:t>JSP Hello word </a:t>
            </a:r>
          </a:p>
          <a:p>
            <a:r>
              <a:rPr lang="en-US" dirty="0"/>
              <a:t>JSP Expression</a:t>
            </a:r>
          </a:p>
          <a:p>
            <a:r>
              <a:rPr lang="en-US" dirty="0"/>
              <a:t>JSP </a:t>
            </a:r>
            <a:r>
              <a:rPr lang="en-US" dirty="0" err="1"/>
              <a:t>Scriplets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5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DD70-6165-4494-B91D-736939E7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JSP processed?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1B8B-E0A3-4842-993D-94EAFC1E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JSP is processed on the server (tomcat, glass fish)</a:t>
            </a:r>
          </a:p>
          <a:p>
            <a:r>
              <a:rPr lang="en-US" dirty="0"/>
              <a:t>Result of Java code include in HTML returned to Browser </a:t>
            </a:r>
          </a:p>
        </p:txBody>
      </p:sp>
    </p:spTree>
    <p:extLst>
      <p:ext uri="{BB962C8B-B14F-4D97-AF65-F5344CB8AC3E}">
        <p14:creationId xmlns:p14="http://schemas.microsoft.com/office/powerpoint/2010/main" val="315386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02D8-B757-4F53-8632-79EF348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Place JSP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F2C5E-9044-478D-9491-3FE64C9E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JSP file goes in your web content folder </a:t>
            </a:r>
          </a:p>
          <a:p>
            <a:r>
              <a:rPr lang="en-US" dirty="0"/>
              <a:t>Must have .</a:t>
            </a:r>
            <a:r>
              <a:rPr lang="en-US" dirty="0" err="1"/>
              <a:t>jsp</a:t>
            </a:r>
            <a:r>
              <a:rPr lang="en-US" dirty="0"/>
              <a:t> </a:t>
            </a:r>
            <a:r>
              <a:rPr lang="en-US" dirty="0" err="1"/>
              <a:t>extention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699C6-23B9-4515-83ED-94495FC6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23" y="3397348"/>
            <a:ext cx="4770976" cy="25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B4E2-736E-4CD3-8B88-4E65BF2F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A6B6B3-D549-4522-8762-AB4D8A503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20" y="1153962"/>
            <a:ext cx="9684418" cy="4796671"/>
          </a:xfrm>
        </p:spPr>
      </p:pic>
    </p:spTree>
    <p:extLst>
      <p:ext uri="{BB962C8B-B14F-4D97-AF65-F5344CB8AC3E}">
        <p14:creationId xmlns:p14="http://schemas.microsoft.com/office/powerpoint/2010/main" val="241296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171C-74BF-4348-8FC6-867E8CA7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89B21-1FFB-4AE8-9EB3-472BAB23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889516"/>
            <a:ext cx="9629412" cy="5078968"/>
          </a:xfrm>
        </p:spPr>
      </p:pic>
    </p:spTree>
    <p:extLst>
      <p:ext uri="{BB962C8B-B14F-4D97-AF65-F5344CB8AC3E}">
        <p14:creationId xmlns:p14="http://schemas.microsoft.com/office/powerpoint/2010/main" val="346803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1A2C-02CF-40B9-AA9F-ACC1D297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4E7B-AC2F-4081-B22B-0AA5C261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JSP declarations</a:t>
            </a:r>
          </a:p>
          <a:p>
            <a:r>
              <a:rPr lang="en-US" dirty="0"/>
              <a:t>JSP built in objects</a:t>
            </a:r>
          </a:p>
          <a:p>
            <a:r>
              <a:rPr lang="en-US" dirty="0"/>
              <a:t>Including Files </a:t>
            </a:r>
          </a:p>
          <a:p>
            <a:r>
              <a:rPr lang="en-US" dirty="0"/>
              <a:t>Importing Java Classes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JSP and Servlets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We cover the following topics </a:t>
            </a:r>
          </a:p>
          <a:p>
            <a:r>
              <a:rPr lang="en-US" dirty="0"/>
              <a:t>What are the web application?</a:t>
            </a:r>
          </a:p>
          <a:p>
            <a:r>
              <a:rPr lang="en-US" dirty="0"/>
              <a:t>What are the JSP and Servlets?</a:t>
            </a:r>
          </a:p>
          <a:p>
            <a:r>
              <a:rPr lang="en-US" dirty="0"/>
              <a:t>What types of app you can create?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0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7" y="548005"/>
            <a:ext cx="11420865" cy="5526224"/>
          </a:xfrm>
        </p:spPr>
      </p:pic>
    </p:spTree>
    <p:extLst>
      <p:ext uri="{BB962C8B-B14F-4D97-AF65-F5344CB8AC3E}">
        <p14:creationId xmlns:p14="http://schemas.microsoft.com/office/powerpoint/2010/main" val="174393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5" y="2206790"/>
            <a:ext cx="10080565" cy="2848535"/>
          </a:xfrm>
        </p:spPr>
      </p:pic>
    </p:spTree>
    <p:extLst>
      <p:ext uri="{BB962C8B-B14F-4D97-AF65-F5344CB8AC3E}">
        <p14:creationId xmlns:p14="http://schemas.microsoft.com/office/powerpoint/2010/main" val="276311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built web application in any technology such as</a:t>
            </a:r>
          </a:p>
          <a:p>
            <a:r>
              <a:rPr lang="en-US" dirty="0" err="1"/>
              <a:t>Jsp</a:t>
            </a:r>
            <a:r>
              <a:rPr lang="en-US" dirty="0"/>
              <a:t> servlets</a:t>
            </a:r>
          </a:p>
          <a:p>
            <a:r>
              <a:rPr lang="en-US" dirty="0" err="1"/>
              <a:t>.net</a:t>
            </a:r>
            <a:r>
              <a:rPr lang="en-US" dirty="0"/>
              <a:t> technology</a:t>
            </a:r>
          </a:p>
          <a:p>
            <a:r>
              <a:rPr lang="en-US" dirty="0"/>
              <a:t>.</a:t>
            </a:r>
            <a:r>
              <a:rPr lang="en-US" dirty="0" err="1"/>
              <a:t>php</a:t>
            </a:r>
            <a:r>
              <a:rPr lang="en-US" dirty="0"/>
              <a:t> technology </a:t>
            </a:r>
          </a:p>
          <a:p>
            <a:r>
              <a:rPr lang="en-US" dirty="0"/>
              <a:t>And so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JSP and Servlets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code that run on the web server </a:t>
            </a:r>
          </a:p>
          <a:p>
            <a:r>
              <a:rPr lang="en-US" dirty="0"/>
              <a:t>Read user actions … normally from HTML pages </a:t>
            </a:r>
          </a:p>
          <a:p>
            <a:r>
              <a:rPr lang="en-US" dirty="0"/>
              <a:t>Performs work</a:t>
            </a:r>
          </a:p>
          <a:p>
            <a:r>
              <a:rPr lang="en-US" dirty="0"/>
              <a:t>Return and HTML page that Generate Dynamically </a:t>
            </a:r>
          </a:p>
        </p:txBody>
      </p:sp>
    </p:spTree>
    <p:extLst>
      <p:ext uri="{BB962C8B-B14F-4D97-AF65-F5344CB8AC3E}">
        <p14:creationId xmlns:p14="http://schemas.microsoft.com/office/powerpoint/2010/main" val="58461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834346"/>
            <a:ext cx="10401997" cy="5422842"/>
          </a:xfrm>
        </p:spPr>
      </p:pic>
    </p:spTree>
    <p:extLst>
      <p:ext uri="{BB962C8B-B14F-4D97-AF65-F5344CB8AC3E}">
        <p14:creationId xmlns:p14="http://schemas.microsoft.com/office/powerpoint/2010/main" val="20354739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55</TotalTime>
  <Words>384</Words>
  <Application>Microsoft Office PowerPoint</Application>
  <PresentationFormat>Widescreen</PresentationFormat>
  <Paragraphs>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Berlin</vt:lpstr>
      <vt:lpstr>JSP</vt:lpstr>
      <vt:lpstr>PowerPoint Presentation</vt:lpstr>
      <vt:lpstr>PowerPoint Presentation</vt:lpstr>
      <vt:lpstr>JSP and Servlets overview </vt:lpstr>
      <vt:lpstr>PowerPoint Presentation</vt:lpstr>
      <vt:lpstr>PowerPoint Presentation</vt:lpstr>
      <vt:lpstr>PowerPoint Presentation</vt:lpstr>
      <vt:lpstr>What are the JSP and Servlets </vt:lpstr>
      <vt:lpstr>PowerPoint Presentation</vt:lpstr>
      <vt:lpstr>What type of application you can create </vt:lpstr>
      <vt:lpstr>Key building blocks </vt:lpstr>
      <vt:lpstr>SET UP YOUR ENVIRONMENT </vt:lpstr>
      <vt:lpstr>Topics </vt:lpstr>
      <vt:lpstr>Must have java Development kit (JDK)</vt:lpstr>
      <vt:lpstr>Required software</vt:lpstr>
      <vt:lpstr>Java application server</vt:lpstr>
      <vt:lpstr>Java integrated Development Environment (IDE) </vt:lpstr>
      <vt:lpstr>PowerPoint Presentation</vt:lpstr>
      <vt:lpstr>What is JSP file ?</vt:lpstr>
      <vt:lpstr>Where is the JSP processed?</vt:lpstr>
      <vt:lpstr>Where to Place JSP file?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JSP</dc:title>
  <dc:creator>Windows User</dc:creator>
  <cp:lastModifiedBy>noman.uos1@gmail.com</cp:lastModifiedBy>
  <cp:revision>7</cp:revision>
  <dcterms:created xsi:type="dcterms:W3CDTF">2020-10-12T02:40:28Z</dcterms:created>
  <dcterms:modified xsi:type="dcterms:W3CDTF">2020-10-13T06:05:12Z</dcterms:modified>
</cp:coreProperties>
</file>