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smtClean="0"/>
              <a:t>Introduction to 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438400"/>
            <a:ext cx="6400800" cy="2743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Software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Application software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Forms of application software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Productivity software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Software suite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0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Software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set of instructions given to the computer to solve a program is called software.</a:t>
            </a:r>
          </a:p>
          <a:p>
            <a:pPr algn="just"/>
            <a:r>
              <a:rPr lang="en-US" dirty="0" smtClean="0"/>
              <a:t>It is also known as program.</a:t>
            </a:r>
          </a:p>
          <a:p>
            <a:pPr algn="just"/>
            <a:r>
              <a:rPr lang="en-US" dirty="0" smtClean="0"/>
              <a:t>A computer works according to the instructions written in software.</a:t>
            </a:r>
          </a:p>
        </p:txBody>
      </p:sp>
    </p:spTree>
    <p:extLst>
      <p:ext uri="{BB962C8B-B14F-4D97-AF65-F5344CB8AC3E}">
        <p14:creationId xmlns:p14="http://schemas.microsoft.com/office/powerpoint/2010/main" val="282006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Application software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Application software is a program or group of programs designed for end users. </a:t>
            </a:r>
            <a:endParaRPr lang="en-GB" dirty="0" smtClean="0"/>
          </a:p>
          <a:p>
            <a:pPr algn="just"/>
            <a:r>
              <a:rPr lang="en-GB" dirty="0" smtClean="0"/>
              <a:t>It is used to perform various applications or tasks on the computer.</a:t>
            </a:r>
            <a:endParaRPr lang="en-GB" dirty="0" smtClean="0"/>
          </a:p>
          <a:p>
            <a:pPr algn="just"/>
            <a:r>
              <a:rPr lang="en-GB" dirty="0" smtClean="0"/>
              <a:t>Examples </a:t>
            </a:r>
            <a:r>
              <a:rPr lang="en-GB" dirty="0"/>
              <a:t>of an application include a word processor, a spreadsheet, </a:t>
            </a:r>
            <a:r>
              <a:rPr lang="en-GB" dirty="0" smtClean="0"/>
              <a:t>a </a:t>
            </a:r>
            <a:r>
              <a:rPr lang="en-GB" dirty="0"/>
              <a:t>web browser, </a:t>
            </a:r>
            <a:r>
              <a:rPr lang="en-GB" dirty="0" smtClean="0"/>
              <a:t>a </a:t>
            </a:r>
            <a:r>
              <a:rPr lang="en-GB" dirty="0"/>
              <a:t>media </a:t>
            </a:r>
            <a:r>
              <a:rPr lang="en-GB" dirty="0" smtClean="0"/>
              <a:t>player or </a:t>
            </a:r>
            <a:r>
              <a:rPr lang="en-GB" dirty="0"/>
              <a:t>a photo editor.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6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Forms of Application </a:t>
            </a:r>
            <a:r>
              <a:rPr lang="en-US" b="1" u="sng" dirty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Application software is available in the following forms</a:t>
            </a:r>
          </a:p>
          <a:p>
            <a:pPr lvl="1"/>
            <a:r>
              <a:rPr lang="en-US" dirty="0" smtClean="0"/>
              <a:t>Packaged software</a:t>
            </a:r>
          </a:p>
          <a:p>
            <a:pPr lvl="1"/>
            <a:r>
              <a:rPr lang="en-US" dirty="0" smtClean="0"/>
              <a:t>Custom software</a:t>
            </a:r>
          </a:p>
          <a:p>
            <a:pPr lvl="1"/>
            <a:r>
              <a:rPr lang="en-US" dirty="0" smtClean="0"/>
              <a:t>Shareware</a:t>
            </a:r>
          </a:p>
          <a:p>
            <a:pPr lvl="1"/>
            <a:r>
              <a:rPr lang="en-US" dirty="0" smtClean="0"/>
              <a:t>Freeware</a:t>
            </a:r>
          </a:p>
          <a:p>
            <a:pPr lvl="1"/>
            <a:r>
              <a:rPr lang="en-US" dirty="0" smtClean="0"/>
              <a:t>Public domain software</a:t>
            </a:r>
          </a:p>
          <a:p>
            <a:pPr lvl="1"/>
            <a:r>
              <a:rPr lang="en-US" dirty="0" smtClean="0"/>
              <a:t>Open software</a:t>
            </a:r>
          </a:p>
          <a:p>
            <a:pPr lvl="1"/>
            <a:r>
              <a:rPr lang="en-US" dirty="0" smtClean="0"/>
              <a:t>Web applications</a:t>
            </a:r>
          </a:p>
          <a:p>
            <a:pPr lvl="1"/>
            <a:r>
              <a:rPr lang="en-US" dirty="0" smtClean="0"/>
              <a:t>Mobile apps</a:t>
            </a:r>
          </a:p>
          <a:p>
            <a:pPr lvl="1"/>
            <a:r>
              <a:rPr lang="en-US" dirty="0" smtClean="0"/>
              <a:t>Portable software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5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Productivity Software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Productivity software help user to work more efficiently and effectively to perform various tasks at home, school and business etc.</a:t>
            </a:r>
          </a:p>
          <a:p>
            <a:r>
              <a:rPr lang="en-US" dirty="0" smtClean="0"/>
              <a:t>Some common productivity software are</a:t>
            </a:r>
          </a:p>
          <a:p>
            <a:pPr lvl="1"/>
            <a:r>
              <a:rPr lang="en-US" dirty="0" smtClean="0"/>
              <a:t>Word processing software</a:t>
            </a:r>
          </a:p>
          <a:p>
            <a:pPr lvl="1"/>
            <a:r>
              <a:rPr lang="en-US" dirty="0" smtClean="0"/>
              <a:t>Spreadsheet software</a:t>
            </a:r>
          </a:p>
          <a:p>
            <a:pPr lvl="1"/>
            <a:r>
              <a:rPr lang="en-US" dirty="0" smtClean="0"/>
              <a:t>Presentation software</a:t>
            </a:r>
          </a:p>
          <a:p>
            <a:pPr lvl="1"/>
            <a:r>
              <a:rPr lang="en-US" dirty="0" smtClean="0"/>
              <a:t>Database software</a:t>
            </a:r>
          </a:p>
          <a:p>
            <a:pPr lvl="1"/>
            <a:r>
              <a:rPr lang="en-US" dirty="0" smtClean="0"/>
              <a:t>Project management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0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Software Suite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 set of application software available as a single package is called software suite.</a:t>
            </a:r>
          </a:p>
          <a:p>
            <a:pPr algn="just"/>
            <a:r>
              <a:rPr lang="en-US" dirty="0" smtClean="0"/>
              <a:t>When software suite is installed, all or selected application software in the suite are installed.</a:t>
            </a:r>
          </a:p>
          <a:p>
            <a:pPr algn="just"/>
            <a:r>
              <a:rPr lang="en-US" dirty="0" smtClean="0"/>
              <a:t>They typically include word processing, spreadsheet presentations and database applications.</a:t>
            </a:r>
          </a:p>
          <a:p>
            <a:pPr algn="just"/>
            <a:r>
              <a:rPr lang="en-US" dirty="0" smtClean="0"/>
              <a:t>Some examples are Microsoft Office, Google Docs, iWork and Microsoft Office 365.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8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233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to ICT</vt:lpstr>
      <vt:lpstr>Software</vt:lpstr>
      <vt:lpstr>Application software</vt:lpstr>
      <vt:lpstr>Forms of Application software</vt:lpstr>
      <vt:lpstr>Productivity Software</vt:lpstr>
      <vt:lpstr>Software Suite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aisha</cp:lastModifiedBy>
  <cp:revision>236</cp:revision>
  <dcterms:created xsi:type="dcterms:W3CDTF">2006-08-16T00:00:00Z</dcterms:created>
  <dcterms:modified xsi:type="dcterms:W3CDTF">2020-09-23T11:59:28Z</dcterms:modified>
</cp:coreProperties>
</file>