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7"/>
  </p:notesMasterIdLst>
  <p:sldIdLst>
    <p:sldId id="279" r:id="rId2"/>
    <p:sldId id="278" r:id="rId3"/>
    <p:sldId id="258" r:id="rId4"/>
    <p:sldId id="259" r:id="rId5"/>
    <p:sldId id="260" r:id="rId6"/>
    <p:sldId id="276" r:id="rId7"/>
    <p:sldId id="277" r:id="rId8"/>
    <p:sldId id="281" r:id="rId9"/>
    <p:sldId id="283" r:id="rId10"/>
    <p:sldId id="285" r:id="rId11"/>
    <p:sldId id="261" r:id="rId12"/>
    <p:sldId id="262" r:id="rId13"/>
    <p:sldId id="263" r:id="rId14"/>
    <p:sldId id="282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80287" autoAdjust="0"/>
  </p:normalViewPr>
  <p:slideViewPr>
    <p:cSldViewPr>
      <p:cViewPr varScale="1">
        <p:scale>
          <a:sx n="56" d="100"/>
          <a:sy n="56" d="100"/>
        </p:scale>
        <p:origin x="16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DCBB4-FA30-4369-AC6C-2868CA29E9C0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ADA52-DB43-49EA-AF14-FED19D79D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1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BB73-CA61-4EE1-88F6-D3E857E3B994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1EE4-EC87-4DED-9CAD-E95E5D353E19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0FBD-E3C2-4312-8F1D-12E1DE127D42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A49B-24F7-4D4A-992E-E0A6AF3CCE5A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64D9-7A40-4407-BC30-758B536D6395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F1F3-F4FE-4D8A-854C-0DA3851F4F2E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4BD6-1378-43CC-929F-A1799A22D1EF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8A31-C88E-431E-8679-614BA404FDAF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7040-83A6-4161-8C2E-503418555AC9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90F7-A7BA-4814-A125-215E176AFD7A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CF9A-FE2D-4FDF-A9F0-4A8E63CFFBE8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03B031-F158-4855-ABAF-8DE0C0197FB2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223-WA00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aider\Pictures\ttttt\IMG-20200223-WA0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Causes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Myasthenia gravis may be inherited as a rare  genetic disease acquired by babies born to mothers with MG or the disorder may develop spotaneously later in childhood.</a:t>
            </a:r>
          </a:p>
          <a:p>
            <a:r>
              <a:rPr lang="en-US" dirty="0" smtClean="0"/>
              <a:t>Nerves communicate with the muscles by releasing neurotransmitters which fit precisely into receptor sites on the muscle cells.</a:t>
            </a:r>
          </a:p>
          <a:p>
            <a:r>
              <a:rPr lang="en-US" dirty="0" smtClean="0"/>
              <a:t>In the MG , immune system produces antibodies that block or destroy many of the receptor sites for a neurotransmitter called acetylcholine 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10600" cy="5013325"/>
          </a:xfrm>
        </p:spPr>
        <p:txBody>
          <a:bodyPr/>
          <a:lstStyle/>
          <a:p>
            <a:r>
              <a:rPr lang="en-US" dirty="0" smtClean="0"/>
              <a:t>With few receptor sites available muscle receives few nerve signals resulting in weakness. Its believed that thymus gland, a</a:t>
            </a:r>
          </a:p>
          <a:p>
            <a:pPr>
              <a:buNone/>
            </a:pPr>
            <a:r>
              <a:rPr lang="en-US" dirty="0" smtClean="0"/>
              <a:t>    part of the immune system located in the chest beneath the breast bone may trigger or maintain the production of antibodies..</a:t>
            </a:r>
          </a:p>
          <a:p>
            <a:r>
              <a:rPr lang="en-US" dirty="0" smtClean="0"/>
              <a:t>Some people have tumors of the thymus but these are non cancerous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Symptoms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562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Effect on Eye muscles includes drooping of one or both eyelids(</a:t>
            </a:r>
            <a:r>
              <a:rPr lang="en-US" dirty="0" err="1" smtClean="0"/>
              <a:t>Ptosis</a:t>
            </a:r>
            <a:r>
              <a:rPr lang="en-US" dirty="0" smtClean="0"/>
              <a:t>) , double vision i.e Diplopia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It effects Face and throat muscles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Altered speaking (dyasarthria)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Difficult swallowing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Problem chewing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Limited facial expression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Neck and limb muscles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Weakness of arms,legs,neck and fingers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Weakness in chest muscles, sometime occurs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this is severe myasthenia crisis may occur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IMG-20200223-WA00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843e2f3d324847df15cc97143e44d7c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223-WA00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-228600"/>
            <a:ext cx="9677400" cy="7086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MYASTHENIA GRAVIS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Presented to: </a:t>
            </a:r>
            <a:r>
              <a:rPr lang="en-US" dirty="0" smtClean="0">
                <a:solidFill>
                  <a:srgbClr val="7030A0"/>
                </a:solidFill>
              </a:rPr>
              <a:t>Sir Tahseer Ahmad</a:t>
            </a:r>
          </a:p>
          <a:p>
            <a:r>
              <a:rPr lang="en-US" dirty="0" smtClean="0"/>
              <a:t>Presented BY: 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Aneeba Rubab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Attia Khanam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Rimsha Nazir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Contents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638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Causes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Signs and symptoms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Types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Complications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When to see doctor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Factors worsening the myasthenia gravis.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Diagnostic test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Medicinal management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Therapy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Treatment through Yoga.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58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Introduction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name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“myasthenia gravis” </a:t>
            </a:r>
            <a:r>
              <a:rPr lang="en-US" dirty="0" smtClean="0"/>
              <a:t>which is latin and greek in origin literally means “</a:t>
            </a:r>
            <a:r>
              <a:rPr lang="en-US" dirty="0" smtClean="0">
                <a:solidFill>
                  <a:srgbClr val="92D050"/>
                </a:solidFill>
              </a:rPr>
              <a:t>grave muscles weakness.”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Myasthenia gravis is a complex, autoimmune disorder in which antibodies destroy neuromuscular connections.</a:t>
            </a:r>
          </a:p>
          <a:p>
            <a:r>
              <a:rPr lang="en-US" dirty="0" smtClean="0"/>
              <a:t>It leads to problems with the  nerves that communicate with muscles</a:t>
            </a:r>
          </a:p>
          <a:p>
            <a:r>
              <a:rPr lang="en-US" dirty="0" smtClean="0"/>
              <a:t>Affects the voluntary muscles of body specially the eyes, mouth,throat and limbs.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Conti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…..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Key concept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is due the decrease in the number of available acetyl choline receptor at neuromuscular junction due to antibody mediated autoimmune attack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-20200223-WA003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223-WA00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ider\Pictures\ttttt\IMG-20200223-WA00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471</TotalTime>
  <Words>335</Words>
  <Application>Microsoft Office PowerPoint</Application>
  <PresentationFormat>On-screen Show (4:3)</PresentationFormat>
  <Paragraphs>59</Paragraphs>
  <Slides>15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Franklin Gothic Book</vt:lpstr>
      <vt:lpstr>Franklin Gothic Medium</vt:lpstr>
      <vt:lpstr>Wingdings</vt:lpstr>
      <vt:lpstr>Wingdings 2</vt:lpstr>
      <vt:lpstr>Trek</vt:lpstr>
      <vt:lpstr>PowerPoint Presentation</vt:lpstr>
      <vt:lpstr>PowerPoint Presentation</vt:lpstr>
      <vt:lpstr>MYASTHENIA GRAVIS</vt:lpstr>
      <vt:lpstr>Contents</vt:lpstr>
      <vt:lpstr>Introduction</vt:lpstr>
      <vt:lpstr>Conti…..</vt:lpstr>
      <vt:lpstr>PowerPoint Presentation</vt:lpstr>
      <vt:lpstr>PowerPoint Presentation</vt:lpstr>
      <vt:lpstr>PowerPoint Presentation</vt:lpstr>
      <vt:lpstr>PowerPoint Presentation</vt:lpstr>
      <vt:lpstr>Causes</vt:lpstr>
      <vt:lpstr>PowerPoint Presentation</vt:lpstr>
      <vt:lpstr>Symptoms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MYASTHENIA GRAVIS</dc:title>
  <dc:creator>Haider</dc:creator>
  <cp:lastModifiedBy>Administrator</cp:lastModifiedBy>
  <cp:revision>50</cp:revision>
  <dcterms:created xsi:type="dcterms:W3CDTF">2020-02-23T09:55:50Z</dcterms:created>
  <dcterms:modified xsi:type="dcterms:W3CDTF">2020-04-30T10:35:37Z</dcterms:modified>
</cp:coreProperties>
</file>