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4" r:id="rId9"/>
    <p:sldId id="299" r:id="rId10"/>
    <p:sldId id="300" r:id="rId11"/>
    <p:sldId id="302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0" r:id="rId30"/>
    <p:sldId id="319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4" r:id="rId44"/>
    <p:sldId id="333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262" r:id="rId56"/>
    <p:sldId id="26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3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the term, computer security risks, and briefly describe the types of </a:t>
          </a:r>
          <a:r>
            <a:rPr lang="en-US" smtClean="0"/>
            <a:t>cybercrime perpetrators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3F29F98E-6E68-408E-A364-1DFF77488C25}">
      <dgm:prSet/>
      <dgm:spPr/>
      <dgm:t>
        <a:bodyPr/>
        <a:lstStyle/>
        <a:p>
          <a:r>
            <a:rPr lang="en-US" dirty="0" smtClean="0"/>
            <a:t>Discuss techniques to prevent unauthorized computer access and use</a:t>
          </a:r>
        </a:p>
      </dgm:t>
    </dgm:pt>
    <dgm:pt modelId="{FE323C6F-CB02-4804-B309-1A4559F8CE3B}" type="parTrans" cxnId="{1456D0FB-D42B-4D85-BA54-4E959137D478}">
      <dgm:prSet/>
      <dgm:spPr/>
      <dgm:t>
        <a:bodyPr/>
        <a:lstStyle/>
        <a:p>
          <a:endParaRPr lang="en-US"/>
        </a:p>
      </dgm:t>
    </dgm:pt>
    <dgm:pt modelId="{6435E6E2-D879-4380-9698-A85F01B03822}" type="sibTrans" cxnId="{1456D0FB-D42B-4D85-BA54-4E959137D478}">
      <dgm:prSet/>
      <dgm:spPr/>
      <dgm:t>
        <a:bodyPr/>
        <a:lstStyle/>
        <a:p>
          <a:endParaRPr lang="en-US"/>
        </a:p>
      </dgm:t>
    </dgm:pt>
    <dgm:pt modelId="{8CDC2BDE-5158-40D9-A44C-A397F0A05910}">
      <dgm:prSet/>
      <dgm:spPr/>
      <dgm:t>
        <a:bodyPr/>
        <a:lstStyle/>
        <a:p>
          <a:r>
            <a:rPr lang="en-US" dirty="0" smtClean="0"/>
            <a:t>Identify safeguards against hardware theft and vandalism</a:t>
          </a:r>
        </a:p>
      </dgm:t>
    </dgm:pt>
    <dgm:pt modelId="{97D4D14B-EDD6-488C-B939-60D18E493F44}" type="parTrans" cxnId="{8767075C-5384-4C4E-B0B9-DA57D86FE77B}">
      <dgm:prSet/>
      <dgm:spPr/>
      <dgm:t>
        <a:bodyPr/>
        <a:lstStyle/>
        <a:p>
          <a:endParaRPr lang="en-US"/>
        </a:p>
      </dgm:t>
    </dgm:pt>
    <dgm:pt modelId="{D797C142-47B4-4A7A-BD3A-ED396788F5A5}" type="sibTrans" cxnId="{8767075C-5384-4C4E-B0B9-DA57D86FE77B}">
      <dgm:prSet/>
      <dgm:spPr/>
      <dgm:t>
        <a:bodyPr/>
        <a:lstStyle/>
        <a:p>
          <a:endParaRPr lang="en-US"/>
        </a:p>
      </dgm:t>
    </dgm:pt>
    <dgm:pt modelId="{70DD0736-1409-431D-A9C5-90B681E23B60}">
      <dgm:prSet/>
      <dgm:spPr/>
      <dgm:t>
        <a:bodyPr/>
        <a:lstStyle/>
        <a:p>
          <a:r>
            <a:rPr lang="en-US" dirty="0" smtClean="0"/>
            <a:t>Explain the ways software manufacturers protect against software piracy</a:t>
          </a:r>
        </a:p>
      </dgm:t>
    </dgm:pt>
    <dgm:pt modelId="{FFD0E4D4-DD71-4FEC-B8ED-9B9FF3C82D0B}" type="parTrans" cxnId="{144D0870-FE77-40DE-9B07-F787F23C15E7}">
      <dgm:prSet/>
      <dgm:spPr/>
      <dgm:t>
        <a:bodyPr/>
        <a:lstStyle/>
        <a:p>
          <a:endParaRPr lang="en-US"/>
        </a:p>
      </dgm:t>
    </dgm:pt>
    <dgm:pt modelId="{600FE38D-BADD-4F8C-BABA-7BB4B00857B5}" type="sibTrans" cxnId="{144D0870-FE77-40DE-9B07-F787F23C15E7}">
      <dgm:prSet/>
      <dgm:spPr/>
      <dgm:t>
        <a:bodyPr/>
        <a:lstStyle/>
        <a:p>
          <a:endParaRPr lang="en-US"/>
        </a:p>
      </dgm:t>
    </dgm:pt>
    <dgm:pt modelId="{A388F99D-FDF0-4B89-B3E8-D7682433D2E6}">
      <dgm:prSet/>
      <dgm:spPr/>
      <dgm:t>
        <a:bodyPr/>
        <a:lstStyle/>
        <a:p>
          <a:r>
            <a:rPr lang="en-US" dirty="0" smtClean="0"/>
            <a:t>Discuss how encryption works, and explain why it is necessary</a:t>
          </a:r>
        </a:p>
      </dgm:t>
    </dgm:pt>
    <dgm:pt modelId="{6CC08DAC-61DB-4262-B863-47A826619C39}" type="parTrans" cxnId="{35764212-B3EC-4102-878B-F345FD091F0C}">
      <dgm:prSet/>
      <dgm:spPr/>
      <dgm:t>
        <a:bodyPr/>
        <a:lstStyle/>
        <a:p>
          <a:endParaRPr lang="en-US"/>
        </a:p>
      </dgm:t>
    </dgm:pt>
    <dgm:pt modelId="{124C61C0-E9B7-48E0-820E-61C9CF88A4C9}" type="sibTrans" cxnId="{35764212-B3EC-4102-878B-F345FD091F0C}">
      <dgm:prSet/>
      <dgm:spPr/>
      <dgm:t>
        <a:bodyPr/>
        <a:lstStyle/>
        <a:p>
          <a:endParaRPr lang="en-US"/>
        </a:p>
      </dgm:t>
    </dgm:pt>
    <dgm:pt modelId="{4F4FE104-8FA0-47F1-9676-0459D867AFB5}">
      <dgm:prSet phldrT="[Text]"/>
      <dgm:spPr/>
      <dgm:t>
        <a:bodyPr/>
        <a:lstStyle/>
        <a:p>
          <a:r>
            <a:rPr lang="en-US" dirty="0" smtClean="0"/>
            <a:t>Describe various types of Internet and network attacks, and identify ways to safeguard against these attacks</a:t>
          </a:r>
          <a:endParaRPr lang="en-US" dirty="0"/>
        </a:p>
      </dgm:t>
    </dgm:pt>
    <dgm:pt modelId="{1B75CF8C-3ED5-4425-BF9F-2EF477B40662}" type="parTrans" cxnId="{07D18E41-D741-4155-ACC8-0B92D45B681F}">
      <dgm:prSet/>
      <dgm:spPr/>
    </dgm:pt>
    <dgm:pt modelId="{6A2AD2C3-26A2-41AA-B600-3137333FC10A}" type="sibTrans" cxnId="{07D18E41-D741-4155-ACC8-0B92D45B681F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2ECF9A4-50B5-4F73-A08B-7945517350A7}" type="pres">
      <dgm:prSet presAssocID="{4F4FE104-8FA0-47F1-9676-0459D867AF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D1954-63C7-4EBD-9258-05A11C4C720A}" type="pres">
      <dgm:prSet presAssocID="{6A2AD2C3-26A2-41AA-B600-3137333FC10A}" presName="sibTrans" presStyleCnt="0"/>
      <dgm:spPr/>
    </dgm:pt>
    <dgm:pt modelId="{CC3F71A1-400B-487C-BC25-5A3F69281977}" type="pres">
      <dgm:prSet presAssocID="{3F29F98E-6E68-408E-A364-1DFF77488C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DB5AE-C25B-4F13-BBFE-CAC75955C1B8}" type="pres">
      <dgm:prSet presAssocID="{6435E6E2-D879-4380-9698-A85F01B03822}" presName="sibTrans" presStyleCnt="0"/>
      <dgm:spPr/>
    </dgm:pt>
    <dgm:pt modelId="{75588107-BC4F-43A7-95FD-475AD4C8838B}" type="pres">
      <dgm:prSet presAssocID="{8CDC2BDE-5158-40D9-A44C-A397F0A059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1B36C-F894-4B36-BD8C-AABFDEF3A1B6}" type="pres">
      <dgm:prSet presAssocID="{D797C142-47B4-4A7A-BD3A-ED396788F5A5}" presName="sibTrans" presStyleCnt="0"/>
      <dgm:spPr/>
    </dgm:pt>
    <dgm:pt modelId="{2FA570C0-3E17-4A36-9E38-8E399F9D5FAE}" type="pres">
      <dgm:prSet presAssocID="{70DD0736-1409-431D-A9C5-90B681E23B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A2077-D6AA-4554-B113-4A795C5565CA}" type="pres">
      <dgm:prSet presAssocID="{600FE38D-BADD-4F8C-BABA-7BB4B00857B5}" presName="sibTrans" presStyleCnt="0"/>
      <dgm:spPr/>
    </dgm:pt>
    <dgm:pt modelId="{40517C36-8666-4293-AF03-01EF65CDA8CF}" type="pres">
      <dgm:prSet presAssocID="{A388F99D-FDF0-4B89-B3E8-D7682433D2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4C1CD-8535-43B9-8F34-0991A6F443D2}" type="presOf" srcId="{4F4FE104-8FA0-47F1-9676-0459D867AFB5}" destId="{32ECF9A4-50B5-4F73-A08B-7945517350A7}" srcOrd="0" destOrd="0" presId="urn:microsoft.com/office/officeart/2005/8/layout/default#39"/>
    <dgm:cxn modelId="{07D18E41-D741-4155-ACC8-0B92D45B681F}" srcId="{3DE9E547-3C66-4E5D-9D07-0515EED2B913}" destId="{4F4FE104-8FA0-47F1-9676-0459D867AFB5}" srcOrd="1" destOrd="0" parTransId="{1B75CF8C-3ED5-4425-BF9F-2EF477B40662}" sibTransId="{6A2AD2C3-26A2-41AA-B600-3137333FC10A}"/>
    <dgm:cxn modelId="{A4A27451-18A5-4B16-A96B-953543441AD5}" type="presOf" srcId="{8CDC2BDE-5158-40D9-A44C-A397F0A05910}" destId="{75588107-BC4F-43A7-95FD-475AD4C8838B}" srcOrd="0" destOrd="0" presId="urn:microsoft.com/office/officeart/2005/8/layout/default#39"/>
    <dgm:cxn modelId="{8767075C-5384-4C4E-B0B9-DA57D86FE77B}" srcId="{3DE9E547-3C66-4E5D-9D07-0515EED2B913}" destId="{8CDC2BDE-5158-40D9-A44C-A397F0A05910}" srcOrd="3" destOrd="0" parTransId="{97D4D14B-EDD6-488C-B939-60D18E493F44}" sibTransId="{D797C142-47B4-4A7A-BD3A-ED396788F5A5}"/>
    <dgm:cxn modelId="{E13D2792-79CA-4C19-8503-E933C82CF9D2}" type="presOf" srcId="{3F29F98E-6E68-408E-A364-1DFF77488C25}" destId="{CC3F71A1-400B-487C-BC25-5A3F69281977}" srcOrd="0" destOrd="0" presId="urn:microsoft.com/office/officeart/2005/8/layout/default#39"/>
    <dgm:cxn modelId="{1456D0FB-D42B-4D85-BA54-4E959137D478}" srcId="{3DE9E547-3C66-4E5D-9D07-0515EED2B913}" destId="{3F29F98E-6E68-408E-A364-1DFF77488C25}" srcOrd="2" destOrd="0" parTransId="{FE323C6F-CB02-4804-B309-1A4559F8CE3B}" sibTransId="{6435E6E2-D879-4380-9698-A85F01B03822}"/>
    <dgm:cxn modelId="{35764212-B3EC-4102-878B-F345FD091F0C}" srcId="{3DE9E547-3C66-4E5D-9D07-0515EED2B913}" destId="{A388F99D-FDF0-4B89-B3E8-D7682433D2E6}" srcOrd="5" destOrd="0" parTransId="{6CC08DAC-61DB-4262-B863-47A826619C39}" sibTransId="{124C61C0-E9B7-48E0-820E-61C9CF88A4C9}"/>
    <dgm:cxn modelId="{2CC70440-3A71-4376-A4BD-370117F3FFA2}" type="presOf" srcId="{A388F99D-FDF0-4B89-B3E8-D7682433D2E6}" destId="{40517C36-8666-4293-AF03-01EF65CDA8CF}" srcOrd="0" destOrd="0" presId="urn:microsoft.com/office/officeart/2005/8/layout/default#39"/>
    <dgm:cxn modelId="{144D0870-FE77-40DE-9B07-F787F23C15E7}" srcId="{3DE9E547-3C66-4E5D-9D07-0515EED2B913}" destId="{70DD0736-1409-431D-A9C5-90B681E23B60}" srcOrd="4" destOrd="0" parTransId="{FFD0E4D4-DD71-4FEC-B8ED-9B9FF3C82D0B}" sibTransId="{600FE38D-BADD-4F8C-BABA-7BB4B00857B5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39"/>
    <dgm:cxn modelId="{15344487-A58A-47DA-92F1-EDC77AC131E0}" type="presOf" srcId="{70DD0736-1409-431D-A9C5-90B681E23B60}" destId="{2FA570C0-3E17-4A36-9E38-8E399F9D5FAE}" srcOrd="0" destOrd="0" presId="urn:microsoft.com/office/officeart/2005/8/layout/default#39"/>
    <dgm:cxn modelId="{DB5CF76F-016D-4F32-AE1E-423FE30EF2F6}" type="presOf" srcId="{F9022B54-68C2-4973-9A00-460029290542}" destId="{E43CDCF3-D5B2-4556-A6FF-1FBA940E878F}" srcOrd="0" destOrd="0" presId="urn:microsoft.com/office/officeart/2005/8/layout/default#39"/>
    <dgm:cxn modelId="{C6831F33-A671-4D3A-9651-E6901DF4D6AC}" type="presParOf" srcId="{46A1C575-DE29-4021-A28C-E1E7FA78085E}" destId="{E43CDCF3-D5B2-4556-A6FF-1FBA940E878F}" srcOrd="0" destOrd="0" presId="urn:microsoft.com/office/officeart/2005/8/layout/default#39"/>
    <dgm:cxn modelId="{23A16BBC-1098-40CF-A0D5-9C900233786D}" type="presParOf" srcId="{46A1C575-DE29-4021-A28C-E1E7FA78085E}" destId="{54066D3B-676A-41CA-98B3-C0905E22B6EF}" srcOrd="1" destOrd="0" presId="urn:microsoft.com/office/officeart/2005/8/layout/default#39"/>
    <dgm:cxn modelId="{0BEE4A94-D899-489D-BA09-5830594FB2A5}" type="presParOf" srcId="{46A1C575-DE29-4021-A28C-E1E7FA78085E}" destId="{32ECF9A4-50B5-4F73-A08B-7945517350A7}" srcOrd="2" destOrd="0" presId="urn:microsoft.com/office/officeart/2005/8/layout/default#39"/>
    <dgm:cxn modelId="{57A11B63-DC85-4C71-930B-64355690EA01}" type="presParOf" srcId="{46A1C575-DE29-4021-A28C-E1E7FA78085E}" destId="{FB9D1954-63C7-4EBD-9258-05A11C4C720A}" srcOrd="3" destOrd="0" presId="urn:microsoft.com/office/officeart/2005/8/layout/default#39"/>
    <dgm:cxn modelId="{3F10B3E8-B793-419E-A091-A46E26BC9711}" type="presParOf" srcId="{46A1C575-DE29-4021-A28C-E1E7FA78085E}" destId="{CC3F71A1-400B-487C-BC25-5A3F69281977}" srcOrd="4" destOrd="0" presId="urn:microsoft.com/office/officeart/2005/8/layout/default#39"/>
    <dgm:cxn modelId="{DAEC0056-CCE9-4840-BA9A-1A867DE87ED9}" type="presParOf" srcId="{46A1C575-DE29-4021-A28C-E1E7FA78085E}" destId="{3D3DB5AE-C25B-4F13-BBFE-CAC75955C1B8}" srcOrd="5" destOrd="0" presId="urn:microsoft.com/office/officeart/2005/8/layout/default#39"/>
    <dgm:cxn modelId="{A7084BE9-C92F-4D47-9E3F-D88EEF384B8F}" type="presParOf" srcId="{46A1C575-DE29-4021-A28C-E1E7FA78085E}" destId="{75588107-BC4F-43A7-95FD-475AD4C8838B}" srcOrd="6" destOrd="0" presId="urn:microsoft.com/office/officeart/2005/8/layout/default#39"/>
    <dgm:cxn modelId="{9E468201-F1CA-4D5D-A610-551A51CEC551}" type="presParOf" srcId="{46A1C575-DE29-4021-A28C-E1E7FA78085E}" destId="{C191B36C-F894-4B36-BD8C-AABFDEF3A1B6}" srcOrd="7" destOrd="0" presId="urn:microsoft.com/office/officeart/2005/8/layout/default#39"/>
    <dgm:cxn modelId="{40DB6451-F7D2-4C21-B427-348DDB94C044}" type="presParOf" srcId="{46A1C575-DE29-4021-A28C-E1E7FA78085E}" destId="{2FA570C0-3E17-4A36-9E38-8E399F9D5FAE}" srcOrd="8" destOrd="0" presId="urn:microsoft.com/office/officeart/2005/8/layout/default#39"/>
    <dgm:cxn modelId="{5FCD5552-738C-4463-B630-63D3A7831953}" type="presParOf" srcId="{46A1C575-DE29-4021-A28C-E1E7FA78085E}" destId="{B5CA2077-D6AA-4554-B113-4A795C5565CA}" srcOrd="9" destOrd="0" presId="urn:microsoft.com/office/officeart/2005/8/layout/default#39"/>
    <dgm:cxn modelId="{A9091B3F-96EA-4298-9D0B-FD0DC5FC51E2}" type="presParOf" srcId="{46A1C575-DE29-4021-A28C-E1E7FA78085E}" destId="{40517C36-8666-4293-AF03-01EF65CDA8CF}" srcOrd="10" destOrd="0" presId="urn:microsoft.com/office/officeart/2005/8/layout/default#3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6B2D10-B214-47FF-8494-212E32DB19DC}" type="doc">
      <dgm:prSet loTypeId="urn:microsoft.com/office/officeart/2005/8/layout/default#58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042F0C2-9CBF-40A6-867C-0D02309C2FA4}">
      <dgm:prSet phldrT="[Text]"/>
      <dgm:spPr/>
      <dgm:t>
        <a:bodyPr/>
        <a:lstStyle/>
        <a:p>
          <a:r>
            <a:rPr lang="en-US" dirty="0" smtClean="0"/>
            <a:t>Physical access controls</a:t>
          </a:r>
          <a:endParaRPr lang="en-US" dirty="0"/>
        </a:p>
      </dgm:t>
    </dgm:pt>
    <dgm:pt modelId="{7A6821C4-FE37-42C2-9D9C-545B19F00B37}" type="parTrans" cxnId="{9E02B966-696B-424B-BBDD-2B041BED7775}">
      <dgm:prSet/>
      <dgm:spPr/>
      <dgm:t>
        <a:bodyPr/>
        <a:lstStyle/>
        <a:p>
          <a:endParaRPr lang="en-US"/>
        </a:p>
      </dgm:t>
    </dgm:pt>
    <dgm:pt modelId="{A0D67011-0FDC-4580-AC91-A38ED523BFD3}" type="sibTrans" cxnId="{9E02B966-696B-424B-BBDD-2B041BED7775}">
      <dgm:prSet/>
      <dgm:spPr/>
      <dgm:t>
        <a:bodyPr/>
        <a:lstStyle/>
        <a:p>
          <a:endParaRPr lang="en-US"/>
        </a:p>
      </dgm:t>
    </dgm:pt>
    <dgm:pt modelId="{F4B8A590-1D0C-445B-BEC1-BD7B2D179318}">
      <dgm:prSet phldrT="[Text]"/>
      <dgm:spPr/>
      <dgm:t>
        <a:bodyPr/>
        <a:lstStyle/>
        <a:p>
          <a:r>
            <a:rPr lang="en-US" dirty="0" smtClean="0"/>
            <a:t>Alarm systems</a:t>
          </a:r>
          <a:endParaRPr lang="en-US" dirty="0"/>
        </a:p>
      </dgm:t>
    </dgm:pt>
    <dgm:pt modelId="{3C6D552D-7103-4DA6-B048-A9F6E552A6B7}" type="parTrans" cxnId="{5006F8C4-CF4B-4A4A-94F3-2CA2E2C77694}">
      <dgm:prSet/>
      <dgm:spPr/>
      <dgm:t>
        <a:bodyPr/>
        <a:lstStyle/>
        <a:p>
          <a:endParaRPr lang="en-US"/>
        </a:p>
      </dgm:t>
    </dgm:pt>
    <dgm:pt modelId="{A684D82A-0EDD-4D6B-B55A-0EBF796E68E5}" type="sibTrans" cxnId="{5006F8C4-CF4B-4A4A-94F3-2CA2E2C77694}">
      <dgm:prSet/>
      <dgm:spPr/>
      <dgm:t>
        <a:bodyPr/>
        <a:lstStyle/>
        <a:p>
          <a:endParaRPr lang="en-US"/>
        </a:p>
      </dgm:t>
    </dgm:pt>
    <dgm:pt modelId="{0CF6C2AC-35AB-49EE-A250-85B555CACDE3}">
      <dgm:prSet phldrT="[Text]"/>
      <dgm:spPr/>
      <dgm:t>
        <a:bodyPr/>
        <a:lstStyle/>
        <a:p>
          <a:r>
            <a:rPr lang="en-US" dirty="0" smtClean="0"/>
            <a:t>Cables to lock equipment</a:t>
          </a:r>
          <a:endParaRPr lang="en-US" dirty="0"/>
        </a:p>
      </dgm:t>
    </dgm:pt>
    <dgm:pt modelId="{03AE412D-67A7-42C2-BA73-4B3384BFEF20}" type="parTrans" cxnId="{E495C6F4-0BAE-47B3-A2C5-123B2C653941}">
      <dgm:prSet/>
      <dgm:spPr/>
      <dgm:t>
        <a:bodyPr/>
        <a:lstStyle/>
        <a:p>
          <a:endParaRPr lang="en-US"/>
        </a:p>
      </dgm:t>
    </dgm:pt>
    <dgm:pt modelId="{5F1550CE-27CF-414A-9299-68538E429487}" type="sibTrans" cxnId="{E495C6F4-0BAE-47B3-A2C5-123B2C653941}">
      <dgm:prSet/>
      <dgm:spPr/>
      <dgm:t>
        <a:bodyPr/>
        <a:lstStyle/>
        <a:p>
          <a:endParaRPr lang="en-US"/>
        </a:p>
      </dgm:t>
    </dgm:pt>
    <dgm:pt modelId="{0364B16C-50C0-4D9E-B344-31B9466F58A2}">
      <dgm:prSet phldrT="[Text]"/>
      <dgm:spPr/>
      <dgm:t>
        <a:bodyPr/>
        <a:lstStyle/>
        <a:p>
          <a:r>
            <a:rPr lang="en-US" dirty="0" smtClean="0"/>
            <a:t>Real time location system</a:t>
          </a:r>
          <a:endParaRPr lang="en-US" dirty="0"/>
        </a:p>
      </dgm:t>
    </dgm:pt>
    <dgm:pt modelId="{EA43B7D7-D527-41DE-9D54-AB81A2597FB3}" type="parTrans" cxnId="{F2EE6181-51B9-47F1-A207-542360CF7F79}">
      <dgm:prSet/>
      <dgm:spPr/>
      <dgm:t>
        <a:bodyPr/>
        <a:lstStyle/>
        <a:p>
          <a:endParaRPr lang="en-US"/>
        </a:p>
      </dgm:t>
    </dgm:pt>
    <dgm:pt modelId="{EA58234D-E92D-443C-8C9A-12EF014DD8B9}" type="sibTrans" cxnId="{F2EE6181-51B9-47F1-A207-542360CF7F79}">
      <dgm:prSet/>
      <dgm:spPr/>
      <dgm:t>
        <a:bodyPr/>
        <a:lstStyle/>
        <a:p>
          <a:endParaRPr lang="en-US"/>
        </a:p>
      </dgm:t>
    </dgm:pt>
    <dgm:pt modelId="{61149069-137D-4949-BCB5-C4E9522E6C21}">
      <dgm:prSet phldrT="[Text]"/>
      <dgm:spPr/>
      <dgm:t>
        <a:bodyPr/>
        <a:lstStyle/>
        <a:p>
          <a:r>
            <a:rPr lang="en-US" dirty="0" smtClean="0"/>
            <a:t>Passwords, possessed objects, and biometrics</a:t>
          </a:r>
          <a:endParaRPr lang="en-US" dirty="0"/>
        </a:p>
      </dgm:t>
    </dgm:pt>
    <dgm:pt modelId="{707757F8-8CB3-4907-B622-4A528E7EBADF}" type="parTrans" cxnId="{867A202B-7CE8-44DD-A2B3-5407B1A75537}">
      <dgm:prSet/>
      <dgm:spPr/>
      <dgm:t>
        <a:bodyPr/>
        <a:lstStyle/>
        <a:p>
          <a:endParaRPr lang="en-US"/>
        </a:p>
      </dgm:t>
    </dgm:pt>
    <dgm:pt modelId="{53373331-A04D-4901-9C0C-92AC580FD4B0}" type="sibTrans" cxnId="{867A202B-7CE8-44DD-A2B3-5407B1A75537}">
      <dgm:prSet/>
      <dgm:spPr/>
      <dgm:t>
        <a:bodyPr/>
        <a:lstStyle/>
        <a:p>
          <a:endParaRPr lang="en-US"/>
        </a:p>
      </dgm:t>
    </dgm:pt>
    <dgm:pt modelId="{791EF8DB-0ABD-4309-B985-66DF3BB290CE}" type="pres">
      <dgm:prSet presAssocID="{7A6B2D10-B214-47FF-8494-212E32DB19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3EC57-E219-48F4-A526-F9316A5A62EE}" type="pres">
      <dgm:prSet presAssocID="{4042F0C2-9CBF-40A6-867C-0D02309C2FA4}" presName="node" presStyleLbl="node1" presStyleIdx="0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37FC3934-AB7A-48BF-B624-D783EF4AE107}" type="pres">
      <dgm:prSet presAssocID="{A0D67011-0FDC-4580-AC91-A38ED523BFD3}" presName="sibTrans" presStyleCnt="0"/>
      <dgm:spPr/>
    </dgm:pt>
    <dgm:pt modelId="{46B467EB-EDA3-4FB2-A8D2-84A2397B3010}" type="pres">
      <dgm:prSet presAssocID="{F4B8A590-1D0C-445B-BEC1-BD7B2D179318}" presName="node" presStyleLbl="node1" presStyleIdx="1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451E81B-CB9A-47FF-A4C8-126FF790BA85}" type="pres">
      <dgm:prSet presAssocID="{A684D82A-0EDD-4D6B-B55A-0EBF796E68E5}" presName="sibTrans" presStyleCnt="0"/>
      <dgm:spPr/>
    </dgm:pt>
    <dgm:pt modelId="{1C8C21DC-BB06-4B34-BF2E-E504C54B1510}" type="pres">
      <dgm:prSet presAssocID="{0CF6C2AC-35AB-49EE-A250-85B555CACDE3}" presName="node" presStyleLbl="node1" presStyleIdx="2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CCFADB6-9E0A-42B2-8FB0-80861D4A2428}" type="pres">
      <dgm:prSet presAssocID="{5F1550CE-27CF-414A-9299-68538E429487}" presName="sibTrans" presStyleCnt="0"/>
      <dgm:spPr/>
    </dgm:pt>
    <dgm:pt modelId="{2AA59691-86D0-46A3-9808-1AE33E36E59E}" type="pres">
      <dgm:prSet presAssocID="{0364B16C-50C0-4D9E-B344-31B9466F58A2}" presName="node" presStyleLbl="node1" presStyleIdx="3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A0BF928-D828-4CC9-BEBC-18C597EDA61C}" type="pres">
      <dgm:prSet presAssocID="{EA58234D-E92D-443C-8C9A-12EF014DD8B9}" presName="sibTrans" presStyleCnt="0"/>
      <dgm:spPr/>
    </dgm:pt>
    <dgm:pt modelId="{6D21E7AB-BD4F-4C1C-8E67-F7C1D369F79B}" type="pres">
      <dgm:prSet presAssocID="{61149069-137D-4949-BCB5-C4E9522E6C21}" presName="node" presStyleLbl="node1" presStyleIdx="4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1D179A89-5940-46D1-B74B-E3D5C55F4611}" type="presOf" srcId="{4042F0C2-9CBF-40A6-867C-0D02309C2FA4}" destId="{3A73EC57-E219-48F4-A526-F9316A5A62EE}" srcOrd="0" destOrd="0" presId="urn:microsoft.com/office/officeart/2005/8/layout/default#58"/>
    <dgm:cxn modelId="{205D3330-09D8-43A5-A32E-D8E9A0E87217}" type="presOf" srcId="{7A6B2D10-B214-47FF-8494-212E32DB19DC}" destId="{791EF8DB-0ABD-4309-B985-66DF3BB290CE}" srcOrd="0" destOrd="0" presId="urn:microsoft.com/office/officeart/2005/8/layout/default#58"/>
    <dgm:cxn modelId="{F010F210-E3A8-41BF-9C12-21B45A2FC0E0}" type="presOf" srcId="{0364B16C-50C0-4D9E-B344-31B9466F58A2}" destId="{2AA59691-86D0-46A3-9808-1AE33E36E59E}" srcOrd="0" destOrd="0" presId="urn:microsoft.com/office/officeart/2005/8/layout/default#58"/>
    <dgm:cxn modelId="{9E02B966-696B-424B-BBDD-2B041BED7775}" srcId="{7A6B2D10-B214-47FF-8494-212E32DB19DC}" destId="{4042F0C2-9CBF-40A6-867C-0D02309C2FA4}" srcOrd="0" destOrd="0" parTransId="{7A6821C4-FE37-42C2-9D9C-545B19F00B37}" sibTransId="{A0D67011-0FDC-4580-AC91-A38ED523BFD3}"/>
    <dgm:cxn modelId="{5006F8C4-CF4B-4A4A-94F3-2CA2E2C77694}" srcId="{7A6B2D10-B214-47FF-8494-212E32DB19DC}" destId="{F4B8A590-1D0C-445B-BEC1-BD7B2D179318}" srcOrd="1" destOrd="0" parTransId="{3C6D552D-7103-4DA6-B048-A9F6E552A6B7}" sibTransId="{A684D82A-0EDD-4D6B-B55A-0EBF796E68E5}"/>
    <dgm:cxn modelId="{3567F563-3985-40E5-8E83-27927CB9C89E}" type="presOf" srcId="{0CF6C2AC-35AB-49EE-A250-85B555CACDE3}" destId="{1C8C21DC-BB06-4B34-BF2E-E504C54B1510}" srcOrd="0" destOrd="0" presId="urn:microsoft.com/office/officeart/2005/8/layout/default#58"/>
    <dgm:cxn modelId="{867A202B-7CE8-44DD-A2B3-5407B1A75537}" srcId="{7A6B2D10-B214-47FF-8494-212E32DB19DC}" destId="{61149069-137D-4949-BCB5-C4E9522E6C21}" srcOrd="4" destOrd="0" parTransId="{707757F8-8CB3-4907-B622-4A528E7EBADF}" sibTransId="{53373331-A04D-4901-9C0C-92AC580FD4B0}"/>
    <dgm:cxn modelId="{F2EE6181-51B9-47F1-A207-542360CF7F79}" srcId="{7A6B2D10-B214-47FF-8494-212E32DB19DC}" destId="{0364B16C-50C0-4D9E-B344-31B9466F58A2}" srcOrd="3" destOrd="0" parTransId="{EA43B7D7-D527-41DE-9D54-AB81A2597FB3}" sibTransId="{EA58234D-E92D-443C-8C9A-12EF014DD8B9}"/>
    <dgm:cxn modelId="{3F172160-657F-4731-BD37-E3088632B2F1}" type="presOf" srcId="{61149069-137D-4949-BCB5-C4E9522E6C21}" destId="{6D21E7AB-BD4F-4C1C-8E67-F7C1D369F79B}" srcOrd="0" destOrd="0" presId="urn:microsoft.com/office/officeart/2005/8/layout/default#58"/>
    <dgm:cxn modelId="{65194943-E718-4377-A84F-29E98A5C6DC3}" type="presOf" srcId="{F4B8A590-1D0C-445B-BEC1-BD7B2D179318}" destId="{46B467EB-EDA3-4FB2-A8D2-84A2397B3010}" srcOrd="0" destOrd="0" presId="urn:microsoft.com/office/officeart/2005/8/layout/default#58"/>
    <dgm:cxn modelId="{E495C6F4-0BAE-47B3-A2C5-123B2C653941}" srcId="{7A6B2D10-B214-47FF-8494-212E32DB19DC}" destId="{0CF6C2AC-35AB-49EE-A250-85B555CACDE3}" srcOrd="2" destOrd="0" parTransId="{03AE412D-67A7-42C2-BA73-4B3384BFEF20}" sibTransId="{5F1550CE-27CF-414A-9299-68538E429487}"/>
    <dgm:cxn modelId="{AA0939A0-D592-4EAA-B012-69F22214DCDE}" type="presParOf" srcId="{791EF8DB-0ABD-4309-B985-66DF3BB290CE}" destId="{3A73EC57-E219-48F4-A526-F9316A5A62EE}" srcOrd="0" destOrd="0" presId="urn:microsoft.com/office/officeart/2005/8/layout/default#58"/>
    <dgm:cxn modelId="{E9EF94BE-DF8B-4FA7-A97C-1D0B550A50A0}" type="presParOf" srcId="{791EF8DB-0ABD-4309-B985-66DF3BB290CE}" destId="{37FC3934-AB7A-48BF-B624-D783EF4AE107}" srcOrd="1" destOrd="0" presId="urn:microsoft.com/office/officeart/2005/8/layout/default#58"/>
    <dgm:cxn modelId="{7C11FDA6-DCC1-4C4A-AE75-9FC0D82374B4}" type="presParOf" srcId="{791EF8DB-0ABD-4309-B985-66DF3BB290CE}" destId="{46B467EB-EDA3-4FB2-A8D2-84A2397B3010}" srcOrd="2" destOrd="0" presId="urn:microsoft.com/office/officeart/2005/8/layout/default#58"/>
    <dgm:cxn modelId="{D2825BEE-F95F-4302-9430-F00239A3B71B}" type="presParOf" srcId="{791EF8DB-0ABD-4309-B985-66DF3BB290CE}" destId="{C451E81B-CB9A-47FF-A4C8-126FF790BA85}" srcOrd="3" destOrd="0" presId="urn:microsoft.com/office/officeart/2005/8/layout/default#58"/>
    <dgm:cxn modelId="{69D17034-A5D7-4034-97D4-9CD6D2B2A2C4}" type="presParOf" srcId="{791EF8DB-0ABD-4309-B985-66DF3BB290CE}" destId="{1C8C21DC-BB06-4B34-BF2E-E504C54B1510}" srcOrd="4" destOrd="0" presId="urn:microsoft.com/office/officeart/2005/8/layout/default#58"/>
    <dgm:cxn modelId="{23119349-9D49-498D-A882-847E98315CBC}" type="presParOf" srcId="{791EF8DB-0ABD-4309-B985-66DF3BB290CE}" destId="{0CCFADB6-9E0A-42B2-8FB0-80861D4A2428}" srcOrd="5" destOrd="0" presId="urn:microsoft.com/office/officeart/2005/8/layout/default#58"/>
    <dgm:cxn modelId="{EA87BD33-B42C-4F86-B6CC-FC07FD4EC28A}" type="presParOf" srcId="{791EF8DB-0ABD-4309-B985-66DF3BB290CE}" destId="{2AA59691-86D0-46A3-9808-1AE33E36E59E}" srcOrd="6" destOrd="0" presId="urn:microsoft.com/office/officeart/2005/8/layout/default#58"/>
    <dgm:cxn modelId="{332D6DF8-A911-4FC3-833D-175FF84A3945}" type="presParOf" srcId="{791EF8DB-0ABD-4309-B985-66DF3BB290CE}" destId="{6A0BF928-D828-4CC9-BEBC-18C597EDA61C}" srcOrd="7" destOrd="0" presId="urn:microsoft.com/office/officeart/2005/8/layout/default#58"/>
    <dgm:cxn modelId="{2F7264E2-C5C2-4E35-ACA9-A1C30D57E157}" type="presParOf" srcId="{791EF8DB-0ABD-4309-B985-66DF3BB290CE}" destId="{6D21E7AB-BD4F-4C1C-8E67-F7C1D369F79B}" srcOrd="8" destOrd="0" presId="urn:microsoft.com/office/officeart/2005/8/layout/default#5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51C542-2C91-4468-996D-4B41C2480D9B}" type="doc">
      <dgm:prSet loTypeId="urn:microsoft.com/office/officeart/2005/8/layout/default#69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EF15F2-EB11-41BA-B426-F65795C610D4}">
      <dgm:prSet phldrT="[Text]"/>
      <dgm:spPr/>
      <dgm:t>
        <a:bodyPr/>
        <a:lstStyle/>
        <a:p>
          <a:r>
            <a:rPr lang="en-US" dirty="0" smtClean="0"/>
            <a:t>Steals software media</a:t>
          </a:r>
          <a:endParaRPr lang="en-US" dirty="0"/>
        </a:p>
      </dgm:t>
    </dgm:pt>
    <dgm:pt modelId="{84A1FFA3-5516-4FCB-AF72-4733B4111AA2}" type="parTrans" cxnId="{66637FFA-EC99-4B46-9E8D-B2CBC1B75388}">
      <dgm:prSet/>
      <dgm:spPr/>
      <dgm:t>
        <a:bodyPr/>
        <a:lstStyle/>
        <a:p>
          <a:endParaRPr lang="en-US"/>
        </a:p>
      </dgm:t>
    </dgm:pt>
    <dgm:pt modelId="{F6A59DD8-E23E-430B-804F-C83657AD89C9}" type="sibTrans" cxnId="{66637FFA-EC99-4B46-9E8D-B2CBC1B75388}">
      <dgm:prSet/>
      <dgm:spPr/>
      <dgm:t>
        <a:bodyPr/>
        <a:lstStyle/>
        <a:p>
          <a:endParaRPr lang="en-US"/>
        </a:p>
      </dgm:t>
    </dgm:pt>
    <dgm:pt modelId="{1E380033-6527-4EC5-9855-EB4A175832DD}">
      <dgm:prSet phldrT="[Text]"/>
      <dgm:spPr/>
      <dgm:t>
        <a:bodyPr/>
        <a:lstStyle/>
        <a:p>
          <a:r>
            <a:rPr lang="en-US" dirty="0" smtClean="0"/>
            <a:t>Intentionally erases programs</a:t>
          </a:r>
          <a:endParaRPr lang="en-US" dirty="0"/>
        </a:p>
      </dgm:t>
    </dgm:pt>
    <dgm:pt modelId="{1A8F6690-7431-48CC-AD69-EC29F34CC8EF}" type="parTrans" cxnId="{B7438C05-6D5D-42D6-B218-14A4889B4388}">
      <dgm:prSet/>
      <dgm:spPr/>
      <dgm:t>
        <a:bodyPr/>
        <a:lstStyle/>
        <a:p>
          <a:endParaRPr lang="en-US"/>
        </a:p>
      </dgm:t>
    </dgm:pt>
    <dgm:pt modelId="{42E5C0CD-B021-4FBB-A610-EBA9CBD3D385}" type="sibTrans" cxnId="{B7438C05-6D5D-42D6-B218-14A4889B4388}">
      <dgm:prSet/>
      <dgm:spPr/>
      <dgm:t>
        <a:bodyPr/>
        <a:lstStyle/>
        <a:p>
          <a:endParaRPr lang="en-US"/>
        </a:p>
      </dgm:t>
    </dgm:pt>
    <dgm:pt modelId="{372E08D3-4B8A-408D-9EAA-A8039AD67AAA}">
      <dgm:prSet phldrT="[Text]"/>
      <dgm:spPr/>
      <dgm:t>
        <a:bodyPr/>
        <a:lstStyle/>
        <a:p>
          <a:r>
            <a:rPr lang="en-US" dirty="0" smtClean="0"/>
            <a:t>Illegally copies a program</a:t>
          </a:r>
          <a:endParaRPr lang="en-US" dirty="0"/>
        </a:p>
      </dgm:t>
    </dgm:pt>
    <dgm:pt modelId="{F738D5A8-1978-4A01-B21C-6E57DB787278}" type="parTrans" cxnId="{B6F6B179-E001-4655-8230-C67078EEE548}">
      <dgm:prSet/>
      <dgm:spPr/>
      <dgm:t>
        <a:bodyPr/>
        <a:lstStyle/>
        <a:p>
          <a:endParaRPr lang="en-US"/>
        </a:p>
      </dgm:t>
    </dgm:pt>
    <dgm:pt modelId="{76A207A0-D82B-40BE-9BBB-312B99978C8E}" type="sibTrans" cxnId="{B6F6B179-E001-4655-8230-C67078EEE548}">
      <dgm:prSet/>
      <dgm:spPr/>
      <dgm:t>
        <a:bodyPr/>
        <a:lstStyle/>
        <a:p>
          <a:endParaRPr lang="en-US"/>
        </a:p>
      </dgm:t>
    </dgm:pt>
    <dgm:pt modelId="{4B7ED587-CC9F-48D8-8CFF-817741309E4C}">
      <dgm:prSet phldrT="[Text]"/>
      <dgm:spPr/>
      <dgm:t>
        <a:bodyPr/>
        <a:lstStyle/>
        <a:p>
          <a:r>
            <a:rPr lang="en-US" dirty="0" smtClean="0"/>
            <a:t>Illegally registers and/or activates a program</a:t>
          </a:r>
          <a:endParaRPr lang="en-US" dirty="0"/>
        </a:p>
      </dgm:t>
    </dgm:pt>
    <dgm:pt modelId="{A85FF543-D36A-4543-8A82-7BF9DF614AC6}" type="parTrans" cxnId="{89657044-9FA6-428D-BE09-8C78A6F2986E}">
      <dgm:prSet/>
      <dgm:spPr/>
      <dgm:t>
        <a:bodyPr/>
        <a:lstStyle/>
        <a:p>
          <a:endParaRPr lang="en-US"/>
        </a:p>
      </dgm:t>
    </dgm:pt>
    <dgm:pt modelId="{CD73DC35-B434-43C2-BBF3-105CF9E8E50A}" type="sibTrans" cxnId="{89657044-9FA6-428D-BE09-8C78A6F2986E}">
      <dgm:prSet/>
      <dgm:spPr/>
      <dgm:t>
        <a:bodyPr/>
        <a:lstStyle/>
        <a:p>
          <a:endParaRPr lang="en-US"/>
        </a:p>
      </dgm:t>
    </dgm:pt>
    <dgm:pt modelId="{E41F474A-C6DD-45A7-B0A4-F2C5019991B9}" type="pres">
      <dgm:prSet presAssocID="{9551C542-2C91-4468-996D-4B41C2480D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3F0D5-2D42-4E92-BAA7-5F2B47C06BAA}" type="pres">
      <dgm:prSet presAssocID="{48EF15F2-EB11-41BA-B426-F65795C610D4}" presName="node" presStyleLbl="node1" presStyleIdx="0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024F0872-3807-4A36-9356-F7F5BFA1FFDF}" type="pres">
      <dgm:prSet presAssocID="{F6A59DD8-E23E-430B-804F-C83657AD89C9}" presName="sibTrans" presStyleCnt="0"/>
      <dgm:spPr/>
    </dgm:pt>
    <dgm:pt modelId="{AE06D752-D155-4D88-B43D-B81ECF9374A0}" type="pres">
      <dgm:prSet presAssocID="{1E380033-6527-4EC5-9855-EB4A175832DD}" presName="node" presStyleLbl="node1" presStyleIdx="1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D09DF0B1-DBB0-4F4D-BF88-2C74DCCB8F29}" type="pres">
      <dgm:prSet presAssocID="{42E5C0CD-B021-4FBB-A610-EBA9CBD3D385}" presName="sibTrans" presStyleCnt="0"/>
      <dgm:spPr/>
    </dgm:pt>
    <dgm:pt modelId="{1CCB6250-2DAB-46D4-8726-1C5DFC7B0A11}" type="pres">
      <dgm:prSet presAssocID="{372E08D3-4B8A-408D-9EAA-A8039AD67AAA}" presName="node" presStyleLbl="node1" presStyleIdx="2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30E9DE07-3622-4FB0-BD30-A5198A569D2B}" type="pres">
      <dgm:prSet presAssocID="{76A207A0-D82B-40BE-9BBB-312B99978C8E}" presName="sibTrans" presStyleCnt="0"/>
      <dgm:spPr/>
    </dgm:pt>
    <dgm:pt modelId="{599A9B4E-8B64-4B59-B681-81A8624D3642}" type="pres">
      <dgm:prSet presAssocID="{4B7ED587-CC9F-48D8-8CFF-817741309E4C}" presName="node" presStyleLbl="node1" presStyleIdx="3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</dgm:ptLst>
  <dgm:cxnLst>
    <dgm:cxn modelId="{1D24F1B7-278B-4090-8F25-D0321F72461D}" type="presOf" srcId="{9551C542-2C91-4468-996D-4B41C2480D9B}" destId="{E41F474A-C6DD-45A7-B0A4-F2C5019991B9}" srcOrd="0" destOrd="0" presId="urn:microsoft.com/office/officeart/2005/8/layout/default#69"/>
    <dgm:cxn modelId="{66637FFA-EC99-4B46-9E8D-B2CBC1B75388}" srcId="{9551C542-2C91-4468-996D-4B41C2480D9B}" destId="{48EF15F2-EB11-41BA-B426-F65795C610D4}" srcOrd="0" destOrd="0" parTransId="{84A1FFA3-5516-4FCB-AF72-4733B4111AA2}" sibTransId="{F6A59DD8-E23E-430B-804F-C83657AD89C9}"/>
    <dgm:cxn modelId="{89657044-9FA6-428D-BE09-8C78A6F2986E}" srcId="{9551C542-2C91-4468-996D-4B41C2480D9B}" destId="{4B7ED587-CC9F-48D8-8CFF-817741309E4C}" srcOrd="3" destOrd="0" parTransId="{A85FF543-D36A-4543-8A82-7BF9DF614AC6}" sibTransId="{CD73DC35-B434-43C2-BBF3-105CF9E8E50A}"/>
    <dgm:cxn modelId="{2B5C085C-B0AA-4955-A804-2CC660078826}" type="presOf" srcId="{372E08D3-4B8A-408D-9EAA-A8039AD67AAA}" destId="{1CCB6250-2DAB-46D4-8726-1C5DFC7B0A11}" srcOrd="0" destOrd="0" presId="urn:microsoft.com/office/officeart/2005/8/layout/default#69"/>
    <dgm:cxn modelId="{9EA4191E-FE46-4BCF-953C-7C2062D38900}" type="presOf" srcId="{1E380033-6527-4EC5-9855-EB4A175832DD}" destId="{AE06D752-D155-4D88-B43D-B81ECF9374A0}" srcOrd="0" destOrd="0" presId="urn:microsoft.com/office/officeart/2005/8/layout/default#69"/>
    <dgm:cxn modelId="{F0E06808-1796-4D6E-A14D-06DAA4A0AB5C}" type="presOf" srcId="{48EF15F2-EB11-41BA-B426-F65795C610D4}" destId="{4633F0D5-2D42-4E92-BAA7-5F2B47C06BAA}" srcOrd="0" destOrd="0" presId="urn:microsoft.com/office/officeart/2005/8/layout/default#69"/>
    <dgm:cxn modelId="{B6F6B179-E001-4655-8230-C67078EEE548}" srcId="{9551C542-2C91-4468-996D-4B41C2480D9B}" destId="{372E08D3-4B8A-408D-9EAA-A8039AD67AAA}" srcOrd="2" destOrd="0" parTransId="{F738D5A8-1978-4A01-B21C-6E57DB787278}" sibTransId="{76A207A0-D82B-40BE-9BBB-312B99978C8E}"/>
    <dgm:cxn modelId="{D60076D5-9449-4131-B16D-31A4E5F0F249}" type="presOf" srcId="{4B7ED587-CC9F-48D8-8CFF-817741309E4C}" destId="{599A9B4E-8B64-4B59-B681-81A8624D3642}" srcOrd="0" destOrd="0" presId="urn:microsoft.com/office/officeart/2005/8/layout/default#69"/>
    <dgm:cxn modelId="{B7438C05-6D5D-42D6-B218-14A4889B4388}" srcId="{9551C542-2C91-4468-996D-4B41C2480D9B}" destId="{1E380033-6527-4EC5-9855-EB4A175832DD}" srcOrd="1" destOrd="0" parTransId="{1A8F6690-7431-48CC-AD69-EC29F34CC8EF}" sibTransId="{42E5C0CD-B021-4FBB-A610-EBA9CBD3D385}"/>
    <dgm:cxn modelId="{237F7EBD-3F10-4EB0-9B31-14883BDAD507}" type="presParOf" srcId="{E41F474A-C6DD-45A7-B0A4-F2C5019991B9}" destId="{4633F0D5-2D42-4E92-BAA7-5F2B47C06BAA}" srcOrd="0" destOrd="0" presId="urn:microsoft.com/office/officeart/2005/8/layout/default#69"/>
    <dgm:cxn modelId="{63249B03-0EF7-4C61-8ECE-6CD17ED68AE8}" type="presParOf" srcId="{E41F474A-C6DD-45A7-B0A4-F2C5019991B9}" destId="{024F0872-3807-4A36-9356-F7F5BFA1FFDF}" srcOrd="1" destOrd="0" presId="urn:microsoft.com/office/officeart/2005/8/layout/default#69"/>
    <dgm:cxn modelId="{8B650F31-FF95-447D-A06E-4E16C4DBC45B}" type="presParOf" srcId="{E41F474A-C6DD-45A7-B0A4-F2C5019991B9}" destId="{AE06D752-D155-4D88-B43D-B81ECF9374A0}" srcOrd="2" destOrd="0" presId="urn:microsoft.com/office/officeart/2005/8/layout/default#69"/>
    <dgm:cxn modelId="{DE5A7DAB-BD92-47B9-8C3A-B23A8F2169AD}" type="presParOf" srcId="{E41F474A-C6DD-45A7-B0A4-F2C5019991B9}" destId="{D09DF0B1-DBB0-4F4D-BF88-2C74DCCB8F29}" srcOrd="3" destOrd="0" presId="urn:microsoft.com/office/officeart/2005/8/layout/default#69"/>
    <dgm:cxn modelId="{1CC5EA4C-6097-4826-B13D-BCAF29A9F20D}" type="presParOf" srcId="{E41F474A-C6DD-45A7-B0A4-F2C5019991B9}" destId="{1CCB6250-2DAB-46D4-8726-1C5DFC7B0A11}" srcOrd="4" destOrd="0" presId="urn:microsoft.com/office/officeart/2005/8/layout/default#69"/>
    <dgm:cxn modelId="{50121624-D0DE-490A-8FEA-1EB7573E8933}" type="presParOf" srcId="{E41F474A-C6DD-45A7-B0A4-F2C5019991B9}" destId="{30E9DE07-3622-4FB0-BD30-A5198A569D2B}" srcOrd="5" destOrd="0" presId="urn:microsoft.com/office/officeart/2005/8/layout/default#69"/>
    <dgm:cxn modelId="{74909145-5015-4BFC-A7DB-E46B6534B835}" type="presParOf" srcId="{E41F474A-C6DD-45A7-B0A4-F2C5019991B9}" destId="{599A9B4E-8B64-4B59-B681-81A8624D3642}" srcOrd="6" destOrd="0" presId="urn:microsoft.com/office/officeart/2005/8/layout/default#6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4E2091-1F99-4586-B0C3-700789A2BF4F}" type="doc">
      <dgm:prSet loTypeId="urn:microsoft.com/office/officeart/2005/8/layout/vList2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419C809-BA7F-4490-8FB6-CE9BD00D6B1E}">
      <dgm:prSet phldrT="[Text]"/>
      <dgm:spPr/>
      <dgm:t>
        <a:bodyPr/>
        <a:lstStyle/>
        <a:p>
          <a:r>
            <a:rPr lang="en-US" dirty="0" smtClean="0"/>
            <a:t>Permitted to</a:t>
          </a:r>
          <a:endParaRPr lang="en-US" dirty="0"/>
        </a:p>
      </dgm:t>
    </dgm:pt>
    <dgm:pt modelId="{963BC8E1-ED32-401B-8E0B-C7C50B30E490}" type="parTrans" cxnId="{06FA58EE-35D2-4D6D-A905-D52A26DB8967}">
      <dgm:prSet/>
      <dgm:spPr/>
      <dgm:t>
        <a:bodyPr/>
        <a:lstStyle/>
        <a:p>
          <a:endParaRPr lang="en-US"/>
        </a:p>
      </dgm:t>
    </dgm:pt>
    <dgm:pt modelId="{B2F6CDD4-A1FB-4BF6-9D33-BF845D84DC81}" type="sibTrans" cxnId="{06FA58EE-35D2-4D6D-A905-D52A26DB8967}">
      <dgm:prSet/>
      <dgm:spPr/>
      <dgm:t>
        <a:bodyPr/>
        <a:lstStyle/>
        <a:p>
          <a:endParaRPr lang="en-US"/>
        </a:p>
      </dgm:t>
    </dgm:pt>
    <dgm:pt modelId="{3DD8282B-CB79-4D00-B24E-74120895B68F}">
      <dgm:prSet phldrT="[Text]"/>
      <dgm:spPr/>
      <dgm:t>
        <a:bodyPr/>
        <a:lstStyle/>
        <a:p>
          <a:r>
            <a:rPr lang="en-US" dirty="0" smtClean="0"/>
            <a:t>Install the software on one computer</a:t>
          </a:r>
          <a:endParaRPr lang="en-US" dirty="0"/>
        </a:p>
      </dgm:t>
    </dgm:pt>
    <dgm:pt modelId="{BC763F63-1A31-4B3A-A508-157E628CD6CA}" type="parTrans" cxnId="{2C23D00A-0B21-4AAA-B5CE-B65CF6D395E7}">
      <dgm:prSet/>
      <dgm:spPr/>
      <dgm:t>
        <a:bodyPr/>
        <a:lstStyle/>
        <a:p>
          <a:endParaRPr lang="en-US"/>
        </a:p>
      </dgm:t>
    </dgm:pt>
    <dgm:pt modelId="{06791045-1CC7-4BD3-A7D8-B4F48917BBBD}" type="sibTrans" cxnId="{2C23D00A-0B21-4AAA-B5CE-B65CF6D395E7}">
      <dgm:prSet/>
      <dgm:spPr/>
      <dgm:t>
        <a:bodyPr/>
        <a:lstStyle/>
        <a:p>
          <a:endParaRPr lang="en-US"/>
        </a:p>
      </dgm:t>
    </dgm:pt>
    <dgm:pt modelId="{A49D5273-4C91-4480-87A0-B7A0DCCA0688}">
      <dgm:prSet phldrT="[Text]"/>
      <dgm:spPr/>
      <dgm:t>
        <a:bodyPr/>
        <a:lstStyle/>
        <a:p>
          <a:r>
            <a:rPr lang="en-US" dirty="0" smtClean="0"/>
            <a:t>Not permitted to</a:t>
          </a:r>
          <a:endParaRPr lang="en-US" dirty="0"/>
        </a:p>
      </dgm:t>
    </dgm:pt>
    <dgm:pt modelId="{56B7EDD2-8C09-48A1-B685-AD0DCBD1F77C}" type="parTrans" cxnId="{2A69BDD5-A220-4C83-BC41-E8D864A63077}">
      <dgm:prSet/>
      <dgm:spPr/>
      <dgm:t>
        <a:bodyPr/>
        <a:lstStyle/>
        <a:p>
          <a:endParaRPr lang="en-US"/>
        </a:p>
      </dgm:t>
    </dgm:pt>
    <dgm:pt modelId="{F46743F1-C65D-43AE-B000-7C30225A5708}" type="sibTrans" cxnId="{2A69BDD5-A220-4C83-BC41-E8D864A63077}">
      <dgm:prSet/>
      <dgm:spPr/>
      <dgm:t>
        <a:bodyPr/>
        <a:lstStyle/>
        <a:p>
          <a:endParaRPr lang="en-US"/>
        </a:p>
      </dgm:t>
    </dgm:pt>
    <dgm:pt modelId="{D4D39E74-2F71-4B82-9CC0-6258144B4631}">
      <dgm:prSet phldrT="[Text]"/>
      <dgm:spPr/>
      <dgm:t>
        <a:bodyPr/>
        <a:lstStyle/>
        <a:p>
          <a:r>
            <a:rPr lang="en-US" dirty="0" smtClean="0"/>
            <a:t>Install the software on a network</a:t>
          </a:r>
          <a:endParaRPr lang="en-US" dirty="0"/>
        </a:p>
      </dgm:t>
    </dgm:pt>
    <dgm:pt modelId="{5EDBD812-0999-4B47-A886-EA1DCD7AEC36}" type="parTrans" cxnId="{FC259CC9-85C7-4A49-8C3A-29A81E68BDD7}">
      <dgm:prSet/>
      <dgm:spPr/>
      <dgm:t>
        <a:bodyPr/>
        <a:lstStyle/>
        <a:p>
          <a:endParaRPr lang="en-US"/>
        </a:p>
      </dgm:t>
    </dgm:pt>
    <dgm:pt modelId="{F750BC00-806A-4D1E-BBEF-50202FF070F7}" type="sibTrans" cxnId="{FC259CC9-85C7-4A49-8C3A-29A81E68BDD7}">
      <dgm:prSet/>
      <dgm:spPr/>
      <dgm:t>
        <a:bodyPr/>
        <a:lstStyle/>
        <a:p>
          <a:endParaRPr lang="en-US"/>
        </a:p>
      </dgm:t>
    </dgm:pt>
    <dgm:pt modelId="{0101E626-B088-4BF4-8270-E830D042FF1D}">
      <dgm:prSet phldrT="[Text]"/>
      <dgm:spPr/>
      <dgm:t>
        <a:bodyPr/>
        <a:lstStyle/>
        <a:p>
          <a:r>
            <a:rPr lang="en-US" dirty="0" smtClean="0"/>
            <a:t>Make one copy of the software</a:t>
          </a:r>
          <a:endParaRPr lang="en-US" dirty="0"/>
        </a:p>
      </dgm:t>
    </dgm:pt>
    <dgm:pt modelId="{10888E6E-3091-4716-A122-74B3456A8A26}" type="parTrans" cxnId="{D148EC99-AEFD-441C-990F-AAFC7E337964}">
      <dgm:prSet/>
      <dgm:spPr/>
      <dgm:t>
        <a:bodyPr/>
        <a:lstStyle/>
        <a:p>
          <a:endParaRPr lang="en-US"/>
        </a:p>
      </dgm:t>
    </dgm:pt>
    <dgm:pt modelId="{A854E894-8658-428D-A03F-D33D9F9832EF}" type="sibTrans" cxnId="{D148EC99-AEFD-441C-990F-AAFC7E337964}">
      <dgm:prSet/>
      <dgm:spPr/>
      <dgm:t>
        <a:bodyPr/>
        <a:lstStyle/>
        <a:p>
          <a:endParaRPr lang="en-US"/>
        </a:p>
      </dgm:t>
    </dgm:pt>
    <dgm:pt modelId="{07C77C41-F709-477C-9593-E4007E887A21}">
      <dgm:prSet phldrT="[Text]"/>
      <dgm:spPr/>
      <dgm:t>
        <a:bodyPr/>
        <a:lstStyle/>
        <a:p>
          <a:r>
            <a:rPr lang="en-US" dirty="0" smtClean="0"/>
            <a:t>Remove the software from your computer before giving it away or selling it</a:t>
          </a:r>
          <a:endParaRPr lang="en-US" dirty="0"/>
        </a:p>
      </dgm:t>
    </dgm:pt>
    <dgm:pt modelId="{A866225A-3EC6-4F3C-B535-79B6194FC77F}" type="parTrans" cxnId="{183570CD-5C4A-4783-A8DC-C1CB4A4FE4B9}">
      <dgm:prSet/>
      <dgm:spPr/>
      <dgm:t>
        <a:bodyPr/>
        <a:lstStyle/>
        <a:p>
          <a:endParaRPr lang="en-US"/>
        </a:p>
      </dgm:t>
    </dgm:pt>
    <dgm:pt modelId="{6C3E0685-9A26-4DCB-9CC7-534F5427E3B9}" type="sibTrans" cxnId="{183570CD-5C4A-4783-A8DC-C1CB4A4FE4B9}">
      <dgm:prSet/>
      <dgm:spPr/>
      <dgm:t>
        <a:bodyPr/>
        <a:lstStyle/>
        <a:p>
          <a:endParaRPr lang="en-US"/>
        </a:p>
      </dgm:t>
    </dgm:pt>
    <dgm:pt modelId="{4F62FF71-F63B-4D57-B9CB-C1FD4B609142}">
      <dgm:prSet phldrT="[Text]"/>
      <dgm:spPr/>
      <dgm:t>
        <a:bodyPr/>
        <a:lstStyle/>
        <a:p>
          <a:r>
            <a:rPr lang="en-US" dirty="0" smtClean="0"/>
            <a:t>Give copies to friends or colleagues while continuing to use the software</a:t>
          </a:r>
          <a:endParaRPr lang="en-US" dirty="0"/>
        </a:p>
      </dgm:t>
    </dgm:pt>
    <dgm:pt modelId="{A920B5D8-5811-4E63-9FBC-4AD9356EA52C}" type="parTrans" cxnId="{A407BB79-F23C-454D-B11E-38A456AFE165}">
      <dgm:prSet/>
      <dgm:spPr/>
    </dgm:pt>
    <dgm:pt modelId="{A1F1C48F-85C1-49B2-A1A9-E381DA4FEAAF}" type="sibTrans" cxnId="{A407BB79-F23C-454D-B11E-38A456AFE165}">
      <dgm:prSet/>
      <dgm:spPr/>
    </dgm:pt>
    <dgm:pt modelId="{75E8C25E-2EF3-4D9C-942D-33C7EE6C44FA}">
      <dgm:prSet phldrT="[Text]"/>
      <dgm:spPr/>
      <dgm:t>
        <a:bodyPr/>
        <a:lstStyle/>
        <a:p>
          <a:r>
            <a:rPr lang="en-US" dirty="0" smtClean="0"/>
            <a:t>Export the software</a:t>
          </a:r>
          <a:endParaRPr lang="en-US" dirty="0"/>
        </a:p>
      </dgm:t>
    </dgm:pt>
    <dgm:pt modelId="{70DF1899-8858-43E2-AA95-318922D5CE0A}" type="parTrans" cxnId="{255A15FB-07E6-49A8-8679-DD72914018A3}">
      <dgm:prSet/>
      <dgm:spPr/>
    </dgm:pt>
    <dgm:pt modelId="{264A04C5-6557-4D1A-9B98-EA06C394A92E}" type="sibTrans" cxnId="{255A15FB-07E6-49A8-8679-DD72914018A3}">
      <dgm:prSet/>
      <dgm:spPr/>
    </dgm:pt>
    <dgm:pt modelId="{D6526DA2-8C48-4C63-8F5F-D3E0318EC8E8}">
      <dgm:prSet phldrT="[Text]"/>
      <dgm:spPr/>
      <dgm:t>
        <a:bodyPr/>
        <a:lstStyle/>
        <a:p>
          <a:r>
            <a:rPr lang="en-US" dirty="0" smtClean="0"/>
            <a:t>Rent or lease the software</a:t>
          </a:r>
          <a:endParaRPr lang="en-US" dirty="0"/>
        </a:p>
      </dgm:t>
    </dgm:pt>
    <dgm:pt modelId="{BE49C8E0-B7E8-451F-A815-A9573AE81280}" type="parTrans" cxnId="{9591CDB2-C62B-46D3-8109-E1C1CE2DE5F1}">
      <dgm:prSet/>
      <dgm:spPr/>
    </dgm:pt>
    <dgm:pt modelId="{45FEFD4B-6EC8-4C25-8680-F26D5F6F2CAC}" type="sibTrans" cxnId="{9591CDB2-C62B-46D3-8109-E1C1CE2DE5F1}">
      <dgm:prSet/>
      <dgm:spPr/>
    </dgm:pt>
    <dgm:pt modelId="{1F5CF2B9-D0CB-415B-82E3-6479E367F39F}" type="pres">
      <dgm:prSet presAssocID="{734E2091-1F99-4586-B0C3-700789A2B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FE90C-0DE5-4D5F-931F-8A459099869A}" type="pres">
      <dgm:prSet presAssocID="{8419C809-BA7F-4490-8FB6-CE9BD00D6B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393BF-4DE5-4158-8E4A-F37B7C3996BB}" type="pres">
      <dgm:prSet presAssocID="{8419C809-BA7F-4490-8FB6-CE9BD00D6B1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8EAA-6B50-4D6A-9D6E-855FB909EA46}" type="pres">
      <dgm:prSet presAssocID="{A49D5273-4C91-4480-87A0-B7A0DCCA06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190C5-3DA7-4696-97AE-1B4CC18E6A68}" type="pres">
      <dgm:prSet presAssocID="{A49D5273-4C91-4480-87A0-B7A0DCCA068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570CD-5C4A-4783-A8DC-C1CB4A4FE4B9}" srcId="{8419C809-BA7F-4490-8FB6-CE9BD00D6B1E}" destId="{07C77C41-F709-477C-9593-E4007E887A21}" srcOrd="2" destOrd="0" parTransId="{A866225A-3EC6-4F3C-B535-79B6194FC77F}" sibTransId="{6C3E0685-9A26-4DCB-9CC7-534F5427E3B9}"/>
    <dgm:cxn modelId="{FBEFA8B9-C2A1-4033-AD57-C4CA19470B25}" type="presOf" srcId="{0101E626-B088-4BF4-8270-E830D042FF1D}" destId="{C2B393BF-4DE5-4158-8E4A-F37B7C3996BB}" srcOrd="0" destOrd="1" presId="urn:microsoft.com/office/officeart/2005/8/layout/vList2"/>
    <dgm:cxn modelId="{0A11F520-F728-4978-A3E3-1E863984F332}" type="presOf" srcId="{D6526DA2-8C48-4C63-8F5F-D3E0318EC8E8}" destId="{F2E190C5-3DA7-4696-97AE-1B4CC18E6A68}" srcOrd="0" destOrd="3" presId="urn:microsoft.com/office/officeart/2005/8/layout/vList2"/>
    <dgm:cxn modelId="{2A69BDD5-A220-4C83-BC41-E8D864A63077}" srcId="{734E2091-1F99-4586-B0C3-700789A2BF4F}" destId="{A49D5273-4C91-4480-87A0-B7A0DCCA0688}" srcOrd="1" destOrd="0" parTransId="{56B7EDD2-8C09-48A1-B685-AD0DCBD1F77C}" sibTransId="{F46743F1-C65D-43AE-B000-7C30225A5708}"/>
    <dgm:cxn modelId="{A0729E49-0275-47C5-83D7-D758B7A66488}" type="presOf" srcId="{3DD8282B-CB79-4D00-B24E-74120895B68F}" destId="{C2B393BF-4DE5-4158-8E4A-F37B7C3996BB}" srcOrd="0" destOrd="0" presId="urn:microsoft.com/office/officeart/2005/8/layout/vList2"/>
    <dgm:cxn modelId="{AB4C0CC3-C010-4106-9B47-DDC36B6E0DF9}" type="presOf" srcId="{A49D5273-4C91-4480-87A0-B7A0DCCA0688}" destId="{64658EAA-6B50-4D6A-9D6E-855FB909EA46}" srcOrd="0" destOrd="0" presId="urn:microsoft.com/office/officeart/2005/8/layout/vList2"/>
    <dgm:cxn modelId="{A407BB79-F23C-454D-B11E-38A456AFE165}" srcId="{A49D5273-4C91-4480-87A0-B7A0DCCA0688}" destId="{4F62FF71-F63B-4D57-B9CB-C1FD4B609142}" srcOrd="1" destOrd="0" parTransId="{A920B5D8-5811-4E63-9FBC-4AD9356EA52C}" sibTransId="{A1F1C48F-85C1-49B2-A1A9-E381DA4FEAAF}"/>
    <dgm:cxn modelId="{255A15FB-07E6-49A8-8679-DD72914018A3}" srcId="{A49D5273-4C91-4480-87A0-B7A0DCCA0688}" destId="{75E8C25E-2EF3-4D9C-942D-33C7EE6C44FA}" srcOrd="2" destOrd="0" parTransId="{70DF1899-8858-43E2-AA95-318922D5CE0A}" sibTransId="{264A04C5-6557-4D1A-9B98-EA06C394A92E}"/>
    <dgm:cxn modelId="{24916333-61F1-4F02-A36D-139A7418D8C1}" type="presOf" srcId="{8419C809-BA7F-4490-8FB6-CE9BD00D6B1E}" destId="{C8DFE90C-0DE5-4D5F-931F-8A459099869A}" srcOrd="0" destOrd="0" presId="urn:microsoft.com/office/officeart/2005/8/layout/vList2"/>
    <dgm:cxn modelId="{9591CDB2-C62B-46D3-8109-E1C1CE2DE5F1}" srcId="{A49D5273-4C91-4480-87A0-B7A0DCCA0688}" destId="{D6526DA2-8C48-4C63-8F5F-D3E0318EC8E8}" srcOrd="3" destOrd="0" parTransId="{BE49C8E0-B7E8-451F-A815-A9573AE81280}" sibTransId="{45FEFD4B-6EC8-4C25-8680-F26D5F6F2CAC}"/>
    <dgm:cxn modelId="{D148EC99-AEFD-441C-990F-AAFC7E337964}" srcId="{8419C809-BA7F-4490-8FB6-CE9BD00D6B1E}" destId="{0101E626-B088-4BF4-8270-E830D042FF1D}" srcOrd="1" destOrd="0" parTransId="{10888E6E-3091-4716-A122-74B3456A8A26}" sibTransId="{A854E894-8658-428D-A03F-D33D9F9832EF}"/>
    <dgm:cxn modelId="{36D4F4B1-9404-4DDB-8386-528F069809AA}" type="presOf" srcId="{734E2091-1F99-4586-B0C3-700789A2BF4F}" destId="{1F5CF2B9-D0CB-415B-82E3-6479E367F39F}" srcOrd="0" destOrd="0" presId="urn:microsoft.com/office/officeart/2005/8/layout/vList2"/>
    <dgm:cxn modelId="{5A59B4E4-196C-4025-847A-168517B848AE}" type="presOf" srcId="{07C77C41-F709-477C-9593-E4007E887A21}" destId="{C2B393BF-4DE5-4158-8E4A-F37B7C3996BB}" srcOrd="0" destOrd="2" presId="urn:microsoft.com/office/officeart/2005/8/layout/vList2"/>
    <dgm:cxn modelId="{06FA58EE-35D2-4D6D-A905-D52A26DB8967}" srcId="{734E2091-1F99-4586-B0C3-700789A2BF4F}" destId="{8419C809-BA7F-4490-8FB6-CE9BD00D6B1E}" srcOrd="0" destOrd="0" parTransId="{963BC8E1-ED32-401B-8E0B-C7C50B30E490}" sibTransId="{B2F6CDD4-A1FB-4BF6-9D33-BF845D84DC81}"/>
    <dgm:cxn modelId="{2C23D00A-0B21-4AAA-B5CE-B65CF6D395E7}" srcId="{8419C809-BA7F-4490-8FB6-CE9BD00D6B1E}" destId="{3DD8282B-CB79-4D00-B24E-74120895B68F}" srcOrd="0" destOrd="0" parTransId="{BC763F63-1A31-4B3A-A508-157E628CD6CA}" sibTransId="{06791045-1CC7-4BD3-A7D8-B4F48917BBBD}"/>
    <dgm:cxn modelId="{495A72B3-FD47-47A8-96D9-7729599D7E0B}" type="presOf" srcId="{75E8C25E-2EF3-4D9C-942D-33C7EE6C44FA}" destId="{F2E190C5-3DA7-4696-97AE-1B4CC18E6A68}" srcOrd="0" destOrd="2" presId="urn:microsoft.com/office/officeart/2005/8/layout/vList2"/>
    <dgm:cxn modelId="{DA9B7285-F302-4132-B9CC-A707C8F3C29B}" type="presOf" srcId="{4F62FF71-F63B-4D57-B9CB-C1FD4B609142}" destId="{F2E190C5-3DA7-4696-97AE-1B4CC18E6A68}" srcOrd="0" destOrd="1" presId="urn:microsoft.com/office/officeart/2005/8/layout/vList2"/>
    <dgm:cxn modelId="{3A40A388-A3F5-4015-8D2A-0402BBA0532B}" type="presOf" srcId="{D4D39E74-2F71-4B82-9CC0-6258144B4631}" destId="{F2E190C5-3DA7-4696-97AE-1B4CC18E6A68}" srcOrd="0" destOrd="0" presId="urn:microsoft.com/office/officeart/2005/8/layout/vList2"/>
    <dgm:cxn modelId="{FC259CC9-85C7-4A49-8C3A-29A81E68BDD7}" srcId="{A49D5273-4C91-4480-87A0-B7A0DCCA0688}" destId="{D4D39E74-2F71-4B82-9CC0-6258144B4631}" srcOrd="0" destOrd="0" parTransId="{5EDBD812-0999-4B47-A886-EA1DCD7AEC36}" sibTransId="{F750BC00-806A-4D1E-BBEF-50202FF070F7}"/>
    <dgm:cxn modelId="{6E92FDBB-5C46-44C9-A731-10D2F0B48F05}" type="presParOf" srcId="{1F5CF2B9-D0CB-415B-82E3-6479E367F39F}" destId="{C8DFE90C-0DE5-4D5F-931F-8A459099869A}" srcOrd="0" destOrd="0" presId="urn:microsoft.com/office/officeart/2005/8/layout/vList2"/>
    <dgm:cxn modelId="{93129BD2-E171-4D5E-8A1B-B1D2745F6847}" type="presParOf" srcId="{1F5CF2B9-D0CB-415B-82E3-6479E367F39F}" destId="{C2B393BF-4DE5-4158-8E4A-F37B7C3996BB}" srcOrd="1" destOrd="0" presId="urn:microsoft.com/office/officeart/2005/8/layout/vList2"/>
    <dgm:cxn modelId="{94AB9C68-D96A-41CF-9B6E-912464339615}" type="presParOf" srcId="{1F5CF2B9-D0CB-415B-82E3-6479E367F39F}" destId="{64658EAA-6B50-4D6A-9D6E-855FB909EA46}" srcOrd="2" destOrd="0" presId="urn:microsoft.com/office/officeart/2005/8/layout/vList2"/>
    <dgm:cxn modelId="{37EA8FFE-FBC8-4133-940E-7835B540D3F9}" type="presParOf" srcId="{1F5CF2B9-D0CB-415B-82E3-6479E367F39F}" destId="{F2E190C5-3DA7-4696-97AE-1B4CC18E6A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5A8BA0-C871-4611-9ED5-BF9A5482D8CB}" type="doc">
      <dgm:prSet loTypeId="urn:microsoft.com/office/officeart/2005/8/layout/default#70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C6A4F6B-514E-4B07-B19D-7E7774849BBD}">
      <dgm:prSet phldrT="[Text]"/>
      <dgm:spPr/>
      <dgm:t>
        <a:bodyPr/>
        <a:lstStyle/>
        <a:p>
          <a:r>
            <a:rPr lang="en-US" b="1" dirty="0" smtClean="0"/>
            <a:t>Digital Certificates</a:t>
          </a:r>
          <a:endParaRPr lang="en-US" b="1" dirty="0"/>
        </a:p>
      </dgm:t>
    </dgm:pt>
    <dgm:pt modelId="{E07B61BB-964A-470D-A5E7-C7622C9FDA98}" type="parTrans" cxnId="{B18EB8B0-CCAC-4856-A435-29FD5CFDE667}">
      <dgm:prSet/>
      <dgm:spPr/>
      <dgm:t>
        <a:bodyPr/>
        <a:lstStyle/>
        <a:p>
          <a:endParaRPr lang="en-US"/>
        </a:p>
      </dgm:t>
    </dgm:pt>
    <dgm:pt modelId="{61F305A4-C594-4968-8C89-60304C1ABE57}" type="sibTrans" cxnId="{B18EB8B0-CCAC-4856-A435-29FD5CFDE667}">
      <dgm:prSet/>
      <dgm:spPr/>
      <dgm:t>
        <a:bodyPr/>
        <a:lstStyle/>
        <a:p>
          <a:endParaRPr lang="en-US"/>
        </a:p>
      </dgm:t>
    </dgm:pt>
    <dgm:pt modelId="{72220EAF-25C6-44A1-AB40-B84D6D3418C5}">
      <dgm:prSet phldrT="[Text]"/>
      <dgm:spPr/>
      <dgm:t>
        <a:bodyPr/>
        <a:lstStyle/>
        <a:p>
          <a:r>
            <a:rPr lang="en-US" b="0" dirty="0" smtClean="0"/>
            <a:t>Transport Layer Security (TLS)</a:t>
          </a:r>
          <a:endParaRPr lang="en-US" b="0" dirty="0"/>
        </a:p>
      </dgm:t>
    </dgm:pt>
    <dgm:pt modelId="{7A93E32E-D38C-420E-9EF8-2BB075B13B4C}" type="parTrans" cxnId="{A039C7A5-D49C-4537-BB71-FC90FE5FB85A}">
      <dgm:prSet/>
      <dgm:spPr/>
      <dgm:t>
        <a:bodyPr/>
        <a:lstStyle/>
        <a:p>
          <a:endParaRPr lang="en-US"/>
        </a:p>
      </dgm:t>
    </dgm:pt>
    <dgm:pt modelId="{1E9C49B6-315F-4FD8-841E-9494625CB47B}" type="sibTrans" cxnId="{A039C7A5-D49C-4537-BB71-FC90FE5FB85A}">
      <dgm:prSet/>
      <dgm:spPr/>
      <dgm:t>
        <a:bodyPr/>
        <a:lstStyle/>
        <a:p>
          <a:endParaRPr lang="en-US"/>
        </a:p>
      </dgm:t>
    </dgm:pt>
    <dgm:pt modelId="{1402AE8E-3739-44AA-A964-1149E467C24B}">
      <dgm:prSet phldrT="[Text]"/>
      <dgm:spPr/>
      <dgm:t>
        <a:bodyPr/>
        <a:lstStyle/>
        <a:p>
          <a:r>
            <a:rPr lang="en-US" b="0" dirty="0" smtClean="0"/>
            <a:t>Secure HTTP</a:t>
          </a:r>
          <a:endParaRPr lang="en-US" b="0" dirty="0"/>
        </a:p>
      </dgm:t>
    </dgm:pt>
    <dgm:pt modelId="{303F9D60-DC2E-43DA-ADAB-FFAEA52CD0EA}" type="parTrans" cxnId="{59BB78F2-AAC9-4B04-8F93-99A9147BAE1E}">
      <dgm:prSet/>
      <dgm:spPr/>
      <dgm:t>
        <a:bodyPr/>
        <a:lstStyle/>
        <a:p>
          <a:endParaRPr lang="en-US"/>
        </a:p>
      </dgm:t>
    </dgm:pt>
    <dgm:pt modelId="{8D8B699E-EFCA-4CEE-B603-C06396775549}" type="sibTrans" cxnId="{59BB78F2-AAC9-4B04-8F93-99A9147BAE1E}">
      <dgm:prSet/>
      <dgm:spPr/>
      <dgm:t>
        <a:bodyPr/>
        <a:lstStyle/>
        <a:p>
          <a:endParaRPr lang="en-US"/>
        </a:p>
      </dgm:t>
    </dgm:pt>
    <dgm:pt modelId="{8975DAE9-9122-4642-9F94-67B5BF402386}">
      <dgm:prSet phldrT="[Text]"/>
      <dgm:spPr/>
      <dgm:t>
        <a:bodyPr/>
        <a:lstStyle/>
        <a:p>
          <a:r>
            <a:rPr lang="en-US" b="0" dirty="0" smtClean="0"/>
            <a:t>VPN</a:t>
          </a:r>
          <a:endParaRPr lang="en-US" b="0" dirty="0"/>
        </a:p>
      </dgm:t>
    </dgm:pt>
    <dgm:pt modelId="{19F96F3B-978A-4FE6-9E62-52B27CC607FB}" type="parTrans" cxnId="{07127DBE-EC8A-4E4F-95C3-4D856F02023E}">
      <dgm:prSet/>
      <dgm:spPr/>
      <dgm:t>
        <a:bodyPr/>
        <a:lstStyle/>
        <a:p>
          <a:endParaRPr lang="en-US"/>
        </a:p>
      </dgm:t>
    </dgm:pt>
    <dgm:pt modelId="{8D68BF8D-D5E9-4CF6-8A84-5DD9264D48A7}" type="sibTrans" cxnId="{07127DBE-EC8A-4E4F-95C3-4D856F02023E}">
      <dgm:prSet/>
      <dgm:spPr/>
      <dgm:t>
        <a:bodyPr/>
        <a:lstStyle/>
        <a:p>
          <a:endParaRPr lang="en-US"/>
        </a:p>
      </dgm:t>
    </dgm:pt>
    <dgm:pt modelId="{1C77DE8D-45E9-4DF3-8E89-136A605059C5}" type="pres">
      <dgm:prSet presAssocID="{2E5A8BA0-C871-4611-9ED5-BF9A5482D8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C9727E-9D5B-4127-9089-52033F5781EA}" type="pres">
      <dgm:prSet presAssocID="{CC6A4F6B-514E-4B07-B19D-7E7774849BBD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E20DCE80-B802-42C8-B548-5A454EF9BF3E}" type="pres">
      <dgm:prSet presAssocID="{61F305A4-C594-4968-8C89-60304C1ABE57}" presName="sibTrans" presStyleCnt="0"/>
      <dgm:spPr/>
    </dgm:pt>
    <dgm:pt modelId="{5BA8F6DC-9258-4098-BED3-F46B5DBB2DEA}" type="pres">
      <dgm:prSet presAssocID="{72220EAF-25C6-44A1-AB40-B84D6D3418C5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93287083-11B6-4E37-AF66-AA8CEDFA4DD1}" type="pres">
      <dgm:prSet presAssocID="{1E9C49B6-315F-4FD8-841E-9494625CB47B}" presName="sibTrans" presStyleCnt="0"/>
      <dgm:spPr/>
    </dgm:pt>
    <dgm:pt modelId="{007C6461-C820-45C2-BA26-3355AC9A5208}" type="pres">
      <dgm:prSet presAssocID="{1402AE8E-3739-44AA-A964-1149E467C24B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3B3AA92A-8B18-4AB2-AA9C-7296E24E8EAC}" type="pres">
      <dgm:prSet presAssocID="{8D8B699E-EFCA-4CEE-B603-C06396775549}" presName="sibTrans" presStyleCnt="0"/>
      <dgm:spPr/>
    </dgm:pt>
    <dgm:pt modelId="{C99B1135-3FF0-4B74-BA2A-14D30E874B32}" type="pres">
      <dgm:prSet presAssocID="{8975DAE9-9122-4642-9F94-67B5BF402386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5DCD3AD4-A66D-4632-8975-40BBD36DFFDF}" type="presOf" srcId="{CC6A4F6B-514E-4B07-B19D-7E7774849BBD}" destId="{4FC9727E-9D5B-4127-9089-52033F5781EA}" srcOrd="0" destOrd="0" presId="urn:microsoft.com/office/officeart/2005/8/layout/default#70"/>
    <dgm:cxn modelId="{32B2485D-17DC-4CDD-8EEA-BDF1545C6822}" type="presOf" srcId="{1402AE8E-3739-44AA-A964-1149E467C24B}" destId="{007C6461-C820-45C2-BA26-3355AC9A5208}" srcOrd="0" destOrd="0" presId="urn:microsoft.com/office/officeart/2005/8/layout/default#70"/>
    <dgm:cxn modelId="{A039C7A5-D49C-4537-BB71-FC90FE5FB85A}" srcId="{2E5A8BA0-C871-4611-9ED5-BF9A5482D8CB}" destId="{72220EAF-25C6-44A1-AB40-B84D6D3418C5}" srcOrd="1" destOrd="0" parTransId="{7A93E32E-D38C-420E-9EF8-2BB075B13B4C}" sibTransId="{1E9C49B6-315F-4FD8-841E-9494625CB47B}"/>
    <dgm:cxn modelId="{506A5BD6-8A3D-440A-A6EE-88008867B52C}" type="presOf" srcId="{2E5A8BA0-C871-4611-9ED5-BF9A5482D8CB}" destId="{1C77DE8D-45E9-4DF3-8E89-136A605059C5}" srcOrd="0" destOrd="0" presId="urn:microsoft.com/office/officeart/2005/8/layout/default#70"/>
    <dgm:cxn modelId="{E1CFAF18-904B-4A42-8361-A457A6FE8E41}" type="presOf" srcId="{72220EAF-25C6-44A1-AB40-B84D6D3418C5}" destId="{5BA8F6DC-9258-4098-BED3-F46B5DBB2DEA}" srcOrd="0" destOrd="0" presId="urn:microsoft.com/office/officeart/2005/8/layout/default#70"/>
    <dgm:cxn modelId="{B18EB8B0-CCAC-4856-A435-29FD5CFDE667}" srcId="{2E5A8BA0-C871-4611-9ED5-BF9A5482D8CB}" destId="{CC6A4F6B-514E-4B07-B19D-7E7774849BBD}" srcOrd="0" destOrd="0" parTransId="{E07B61BB-964A-470D-A5E7-C7622C9FDA98}" sibTransId="{61F305A4-C594-4968-8C89-60304C1ABE57}"/>
    <dgm:cxn modelId="{59BB78F2-AAC9-4B04-8F93-99A9147BAE1E}" srcId="{2E5A8BA0-C871-4611-9ED5-BF9A5482D8CB}" destId="{1402AE8E-3739-44AA-A964-1149E467C24B}" srcOrd="2" destOrd="0" parTransId="{303F9D60-DC2E-43DA-ADAB-FFAEA52CD0EA}" sibTransId="{8D8B699E-EFCA-4CEE-B603-C06396775549}"/>
    <dgm:cxn modelId="{A9F5B62C-3C29-482D-836C-7C6630B81F0E}" type="presOf" srcId="{8975DAE9-9122-4642-9F94-67B5BF402386}" destId="{C99B1135-3FF0-4B74-BA2A-14D30E874B32}" srcOrd="0" destOrd="0" presId="urn:microsoft.com/office/officeart/2005/8/layout/default#70"/>
    <dgm:cxn modelId="{07127DBE-EC8A-4E4F-95C3-4D856F02023E}" srcId="{2E5A8BA0-C871-4611-9ED5-BF9A5482D8CB}" destId="{8975DAE9-9122-4642-9F94-67B5BF402386}" srcOrd="3" destOrd="0" parTransId="{19F96F3B-978A-4FE6-9E62-52B27CC607FB}" sibTransId="{8D68BF8D-D5E9-4CF6-8A84-5DD9264D48A7}"/>
    <dgm:cxn modelId="{E8313559-9EE9-4E0B-A040-93BABFA7CE13}" type="presParOf" srcId="{1C77DE8D-45E9-4DF3-8E89-136A605059C5}" destId="{4FC9727E-9D5B-4127-9089-52033F5781EA}" srcOrd="0" destOrd="0" presId="urn:microsoft.com/office/officeart/2005/8/layout/default#70"/>
    <dgm:cxn modelId="{46C4995D-A514-48A2-ACF2-A54488C0F9E2}" type="presParOf" srcId="{1C77DE8D-45E9-4DF3-8E89-136A605059C5}" destId="{E20DCE80-B802-42C8-B548-5A454EF9BF3E}" srcOrd="1" destOrd="0" presId="urn:microsoft.com/office/officeart/2005/8/layout/default#70"/>
    <dgm:cxn modelId="{9E9D8C97-32F3-4661-A555-3CEAF546438C}" type="presParOf" srcId="{1C77DE8D-45E9-4DF3-8E89-136A605059C5}" destId="{5BA8F6DC-9258-4098-BED3-F46B5DBB2DEA}" srcOrd="2" destOrd="0" presId="urn:microsoft.com/office/officeart/2005/8/layout/default#70"/>
    <dgm:cxn modelId="{FD98C14B-0652-4F1D-BED2-9593B3CC46B3}" type="presParOf" srcId="{1C77DE8D-45E9-4DF3-8E89-136A605059C5}" destId="{93287083-11B6-4E37-AF66-AA8CEDFA4DD1}" srcOrd="3" destOrd="0" presId="urn:microsoft.com/office/officeart/2005/8/layout/default#70"/>
    <dgm:cxn modelId="{11BBA26A-EF1E-499F-8ECD-591A08D7F0BE}" type="presParOf" srcId="{1C77DE8D-45E9-4DF3-8E89-136A605059C5}" destId="{007C6461-C820-45C2-BA26-3355AC9A5208}" srcOrd="4" destOrd="0" presId="urn:microsoft.com/office/officeart/2005/8/layout/default#70"/>
    <dgm:cxn modelId="{363143F2-A6DD-4E14-AD6C-E6DEA9818EB1}" type="presParOf" srcId="{1C77DE8D-45E9-4DF3-8E89-136A605059C5}" destId="{3B3AA92A-8B18-4AB2-AA9C-7296E24E8EAC}" srcOrd="5" destOrd="0" presId="urn:microsoft.com/office/officeart/2005/8/layout/default#70"/>
    <dgm:cxn modelId="{F5B12F9B-901A-4ACF-A7D6-EE4702E048BC}" type="presParOf" srcId="{1C77DE8D-45E9-4DF3-8E89-136A605059C5}" destId="{C99B1135-3FF0-4B74-BA2A-14D30E874B32}" srcOrd="6" destOrd="0" presId="urn:microsoft.com/office/officeart/2005/8/layout/default#7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5B77BF-FA39-414E-A534-AB818E48F6C8}" type="doc">
      <dgm:prSet loTypeId="urn:microsoft.com/office/officeart/2005/8/layout/process2" loCatId="process" qsTypeId="urn:microsoft.com/office/officeart/2005/8/quickstyle/simple5" qsCatId="simple" csTypeId="urn:microsoft.com/office/officeart/2005/8/colors/accent4_3" csCatId="accent4" phldr="1"/>
      <dgm:spPr/>
    </dgm:pt>
    <dgm:pt modelId="{2F3494B5-A5C8-4A4F-B27C-E972685E94AE}">
      <dgm:prSet phldrT="[Text]"/>
      <dgm:spPr/>
      <dgm:t>
        <a:bodyPr/>
        <a:lstStyle/>
        <a:p>
          <a:r>
            <a:rPr lang="en-US" dirty="0" smtClean="0"/>
            <a:t>Grandparent</a:t>
          </a:r>
          <a:endParaRPr lang="en-US" dirty="0"/>
        </a:p>
      </dgm:t>
    </dgm:pt>
    <dgm:pt modelId="{EA3A6146-B6F8-4F94-AA5C-EC3E4BB15B87}" type="parTrans" cxnId="{AD222166-5F28-4ECA-A215-9B095AF5470A}">
      <dgm:prSet/>
      <dgm:spPr/>
      <dgm:t>
        <a:bodyPr/>
        <a:lstStyle/>
        <a:p>
          <a:endParaRPr lang="en-US"/>
        </a:p>
      </dgm:t>
    </dgm:pt>
    <dgm:pt modelId="{2041629D-6477-48B2-A9DE-83B582B27DAB}" type="sibTrans" cxnId="{AD222166-5F28-4ECA-A215-9B095AF5470A}">
      <dgm:prSet/>
      <dgm:spPr/>
      <dgm:t>
        <a:bodyPr/>
        <a:lstStyle/>
        <a:p>
          <a:endParaRPr lang="en-US"/>
        </a:p>
      </dgm:t>
    </dgm:pt>
    <dgm:pt modelId="{551DD10D-755D-4F8E-8C77-3EA8D4275339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682F0947-9EF2-4528-BB20-3BDC6E283432}" type="parTrans" cxnId="{4A4983F8-9EA1-47E2-86E7-B7397FDD5E9C}">
      <dgm:prSet/>
      <dgm:spPr/>
      <dgm:t>
        <a:bodyPr/>
        <a:lstStyle/>
        <a:p>
          <a:endParaRPr lang="en-US"/>
        </a:p>
      </dgm:t>
    </dgm:pt>
    <dgm:pt modelId="{4C6F4B12-7899-4A77-A5A2-66E2E497DA37}" type="sibTrans" cxnId="{4A4983F8-9EA1-47E2-86E7-B7397FDD5E9C}">
      <dgm:prSet/>
      <dgm:spPr/>
      <dgm:t>
        <a:bodyPr/>
        <a:lstStyle/>
        <a:p>
          <a:endParaRPr lang="en-US"/>
        </a:p>
      </dgm:t>
    </dgm:pt>
    <dgm:pt modelId="{BE0444FC-57EE-4307-B583-265448FB388E}">
      <dgm:prSet phldrT="[Text]"/>
      <dgm:spPr/>
      <dgm:t>
        <a:bodyPr/>
        <a:lstStyle/>
        <a:p>
          <a:r>
            <a:rPr lang="en-US" dirty="0" smtClean="0"/>
            <a:t>Child</a:t>
          </a:r>
          <a:endParaRPr lang="en-US" dirty="0"/>
        </a:p>
      </dgm:t>
    </dgm:pt>
    <dgm:pt modelId="{394CB09E-BC64-4E7A-8F1C-7A57908C2EA7}" type="parTrans" cxnId="{F56B415D-D35D-42BF-8A25-3BDB30893CF9}">
      <dgm:prSet/>
      <dgm:spPr/>
      <dgm:t>
        <a:bodyPr/>
        <a:lstStyle/>
        <a:p>
          <a:endParaRPr lang="en-US"/>
        </a:p>
      </dgm:t>
    </dgm:pt>
    <dgm:pt modelId="{DBEBCF60-443D-4676-B074-351A5FDD996C}" type="sibTrans" cxnId="{F56B415D-D35D-42BF-8A25-3BDB30893CF9}">
      <dgm:prSet/>
      <dgm:spPr/>
      <dgm:t>
        <a:bodyPr/>
        <a:lstStyle/>
        <a:p>
          <a:endParaRPr lang="en-US"/>
        </a:p>
      </dgm:t>
    </dgm:pt>
    <dgm:pt modelId="{A148AB0F-BCBB-4C11-A975-E6AB4B6A24AD}" type="pres">
      <dgm:prSet presAssocID="{C15B77BF-FA39-414E-A534-AB818E48F6C8}" presName="linearFlow" presStyleCnt="0">
        <dgm:presLayoutVars>
          <dgm:resizeHandles val="exact"/>
        </dgm:presLayoutVars>
      </dgm:prSet>
      <dgm:spPr/>
    </dgm:pt>
    <dgm:pt modelId="{1E97BA20-EF9B-46EB-BBBE-62269AC8F408}" type="pres">
      <dgm:prSet presAssocID="{2F3494B5-A5C8-4A4F-B27C-E972685E9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AEB60-8D91-45EA-94C0-889DE59BAD61}" type="pres">
      <dgm:prSet presAssocID="{2041629D-6477-48B2-A9DE-83B582B27DA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C0DAABB-1588-4856-9CC3-EF4513BBE1EC}" type="pres">
      <dgm:prSet presAssocID="{2041629D-6477-48B2-A9DE-83B582B27DA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0284EC5-BA62-47AA-A275-3D833A422A41}" type="pres">
      <dgm:prSet presAssocID="{551DD10D-755D-4F8E-8C77-3EA8D42753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8A1E-1B47-4D6F-AC16-3581B8B80D77}" type="pres">
      <dgm:prSet presAssocID="{4C6F4B12-7899-4A77-A5A2-66E2E497DA3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CF1AFE8-0C0B-4E9B-A15A-1AD57505E7DB}" type="pres">
      <dgm:prSet presAssocID="{4C6F4B12-7899-4A77-A5A2-66E2E497DA3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B5F7270-B45B-44CE-9A4D-36FD76D09BC0}" type="pres">
      <dgm:prSet presAssocID="{BE0444FC-57EE-4307-B583-265448FB38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983F8-9EA1-47E2-86E7-B7397FDD5E9C}" srcId="{C15B77BF-FA39-414E-A534-AB818E48F6C8}" destId="{551DD10D-755D-4F8E-8C77-3EA8D4275339}" srcOrd="1" destOrd="0" parTransId="{682F0947-9EF2-4528-BB20-3BDC6E283432}" sibTransId="{4C6F4B12-7899-4A77-A5A2-66E2E497DA37}"/>
    <dgm:cxn modelId="{E003EC28-62CD-4B5E-AC61-84F2E2B948A4}" type="presOf" srcId="{2F3494B5-A5C8-4A4F-B27C-E972685E94AE}" destId="{1E97BA20-EF9B-46EB-BBBE-62269AC8F408}" srcOrd="0" destOrd="0" presId="urn:microsoft.com/office/officeart/2005/8/layout/process2"/>
    <dgm:cxn modelId="{508C9FC1-D851-4A31-BE9C-65EBCC5B20BE}" type="presOf" srcId="{2041629D-6477-48B2-A9DE-83B582B27DAB}" destId="{114AEB60-8D91-45EA-94C0-889DE59BAD61}" srcOrd="0" destOrd="0" presId="urn:microsoft.com/office/officeart/2005/8/layout/process2"/>
    <dgm:cxn modelId="{F56B415D-D35D-42BF-8A25-3BDB30893CF9}" srcId="{C15B77BF-FA39-414E-A534-AB818E48F6C8}" destId="{BE0444FC-57EE-4307-B583-265448FB388E}" srcOrd="2" destOrd="0" parTransId="{394CB09E-BC64-4E7A-8F1C-7A57908C2EA7}" sibTransId="{DBEBCF60-443D-4676-B074-351A5FDD996C}"/>
    <dgm:cxn modelId="{039D85B7-DD92-4446-9194-89663BAD82C8}" type="presOf" srcId="{2041629D-6477-48B2-A9DE-83B582B27DAB}" destId="{EC0DAABB-1588-4856-9CC3-EF4513BBE1EC}" srcOrd="1" destOrd="0" presId="urn:microsoft.com/office/officeart/2005/8/layout/process2"/>
    <dgm:cxn modelId="{87F2556C-45A8-4E13-BEB2-ACFD6B863554}" type="presOf" srcId="{C15B77BF-FA39-414E-A534-AB818E48F6C8}" destId="{A148AB0F-BCBB-4C11-A975-E6AB4B6A24AD}" srcOrd="0" destOrd="0" presId="urn:microsoft.com/office/officeart/2005/8/layout/process2"/>
    <dgm:cxn modelId="{65E8580F-16BD-4BF0-80A6-354BC243C788}" type="presOf" srcId="{BE0444FC-57EE-4307-B583-265448FB388E}" destId="{6B5F7270-B45B-44CE-9A4D-36FD76D09BC0}" srcOrd="0" destOrd="0" presId="urn:microsoft.com/office/officeart/2005/8/layout/process2"/>
    <dgm:cxn modelId="{AB03A50B-C33E-4786-BFEC-47B92BFD9E9A}" type="presOf" srcId="{551DD10D-755D-4F8E-8C77-3EA8D4275339}" destId="{70284EC5-BA62-47AA-A275-3D833A422A41}" srcOrd="0" destOrd="0" presId="urn:microsoft.com/office/officeart/2005/8/layout/process2"/>
    <dgm:cxn modelId="{AD222166-5F28-4ECA-A215-9B095AF5470A}" srcId="{C15B77BF-FA39-414E-A534-AB818E48F6C8}" destId="{2F3494B5-A5C8-4A4F-B27C-E972685E94AE}" srcOrd="0" destOrd="0" parTransId="{EA3A6146-B6F8-4F94-AA5C-EC3E4BB15B87}" sibTransId="{2041629D-6477-48B2-A9DE-83B582B27DAB}"/>
    <dgm:cxn modelId="{2DD79023-7DD8-4FAF-8B80-FE0D212E631E}" type="presOf" srcId="{4C6F4B12-7899-4A77-A5A2-66E2E497DA37}" destId="{8C0F8A1E-1B47-4D6F-AC16-3581B8B80D77}" srcOrd="0" destOrd="0" presId="urn:microsoft.com/office/officeart/2005/8/layout/process2"/>
    <dgm:cxn modelId="{F126D1A9-C9DE-491C-BB76-208D50D237D9}" type="presOf" srcId="{4C6F4B12-7899-4A77-A5A2-66E2E497DA37}" destId="{ECF1AFE8-0C0B-4E9B-A15A-1AD57505E7DB}" srcOrd="1" destOrd="0" presId="urn:microsoft.com/office/officeart/2005/8/layout/process2"/>
    <dgm:cxn modelId="{39F80FCF-9431-45A4-9D2E-116EE99009CB}" type="presParOf" srcId="{A148AB0F-BCBB-4C11-A975-E6AB4B6A24AD}" destId="{1E97BA20-EF9B-46EB-BBBE-62269AC8F408}" srcOrd="0" destOrd="0" presId="urn:microsoft.com/office/officeart/2005/8/layout/process2"/>
    <dgm:cxn modelId="{6BAC1F38-0650-4D70-8A6F-71F82056158D}" type="presParOf" srcId="{A148AB0F-BCBB-4C11-A975-E6AB4B6A24AD}" destId="{114AEB60-8D91-45EA-94C0-889DE59BAD61}" srcOrd="1" destOrd="0" presId="urn:microsoft.com/office/officeart/2005/8/layout/process2"/>
    <dgm:cxn modelId="{DDD07FB1-ABCC-49B5-98D3-908AD5DB82A7}" type="presParOf" srcId="{114AEB60-8D91-45EA-94C0-889DE59BAD61}" destId="{EC0DAABB-1588-4856-9CC3-EF4513BBE1EC}" srcOrd="0" destOrd="0" presId="urn:microsoft.com/office/officeart/2005/8/layout/process2"/>
    <dgm:cxn modelId="{50608A68-6188-42FD-AB01-A9F439918F85}" type="presParOf" srcId="{A148AB0F-BCBB-4C11-A975-E6AB4B6A24AD}" destId="{70284EC5-BA62-47AA-A275-3D833A422A41}" srcOrd="2" destOrd="0" presId="urn:microsoft.com/office/officeart/2005/8/layout/process2"/>
    <dgm:cxn modelId="{6290BA8B-FFE4-44A4-9299-9131A7B86869}" type="presParOf" srcId="{A148AB0F-BCBB-4C11-A975-E6AB4B6A24AD}" destId="{8C0F8A1E-1B47-4D6F-AC16-3581B8B80D77}" srcOrd="3" destOrd="0" presId="urn:microsoft.com/office/officeart/2005/8/layout/process2"/>
    <dgm:cxn modelId="{CD70AE5D-FB71-4ABB-B28D-8D4E3DA013DA}" type="presParOf" srcId="{8C0F8A1E-1B47-4D6F-AC16-3581B8B80D77}" destId="{ECF1AFE8-0C0B-4E9B-A15A-1AD57505E7DB}" srcOrd="0" destOrd="0" presId="urn:microsoft.com/office/officeart/2005/8/layout/process2"/>
    <dgm:cxn modelId="{FC923A0D-454B-429D-86D2-721A433A1FEB}" type="presParOf" srcId="{A148AB0F-BCBB-4C11-A975-E6AB4B6A24AD}" destId="{6B5F7270-B45B-44CE-9A4D-36FD76D09BC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9752AA-BF1C-4A36-BC42-65F59DD83E1F}" type="doc">
      <dgm:prSet loTypeId="urn:microsoft.com/office/officeart/2005/8/layout/default#7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D9D80F9-685C-4D9E-9D6E-29DA6604686D}">
      <dgm:prSet phldrT="[Text]"/>
      <dgm:spPr/>
      <dgm:t>
        <a:bodyPr/>
        <a:lstStyle/>
        <a:p>
          <a:r>
            <a:rPr lang="en-US" dirty="0" smtClean="0"/>
            <a:t>A wireless access point should not broadcast an SSID</a:t>
          </a:r>
          <a:endParaRPr lang="en-US" dirty="0"/>
        </a:p>
      </dgm:t>
    </dgm:pt>
    <dgm:pt modelId="{9EE90AE7-84B1-4665-BAA0-F1ABF59BBFE0}" type="parTrans" cxnId="{E2E070F2-8E48-48DD-8B2E-A51F1CDAC64E}">
      <dgm:prSet/>
      <dgm:spPr/>
      <dgm:t>
        <a:bodyPr/>
        <a:lstStyle/>
        <a:p>
          <a:endParaRPr lang="en-US"/>
        </a:p>
      </dgm:t>
    </dgm:pt>
    <dgm:pt modelId="{D30E2D21-E6B0-493C-AFB9-33F5113AA824}" type="sibTrans" cxnId="{E2E070F2-8E48-48DD-8B2E-A51F1CDAC64E}">
      <dgm:prSet/>
      <dgm:spPr/>
      <dgm:t>
        <a:bodyPr/>
        <a:lstStyle/>
        <a:p>
          <a:endParaRPr lang="en-US"/>
        </a:p>
      </dgm:t>
    </dgm:pt>
    <dgm:pt modelId="{8B9D1A09-8687-4FF1-8045-D0458314D115}">
      <dgm:prSet phldrT="[Text]"/>
      <dgm:spPr/>
      <dgm:t>
        <a:bodyPr/>
        <a:lstStyle/>
        <a:p>
          <a:r>
            <a:rPr lang="en-US" dirty="0" smtClean="0"/>
            <a:t>Change the default SSID</a:t>
          </a:r>
          <a:endParaRPr lang="en-US" dirty="0"/>
        </a:p>
      </dgm:t>
    </dgm:pt>
    <dgm:pt modelId="{ED40E1F9-47EA-41F9-84DE-FC65375451B9}" type="parTrans" cxnId="{4C8F37B7-101C-410D-B8A8-95480D145E03}">
      <dgm:prSet/>
      <dgm:spPr/>
      <dgm:t>
        <a:bodyPr/>
        <a:lstStyle/>
        <a:p>
          <a:endParaRPr lang="en-US"/>
        </a:p>
      </dgm:t>
    </dgm:pt>
    <dgm:pt modelId="{FA49A7D1-B15F-41E3-8285-39CFE64FA50C}" type="sibTrans" cxnId="{4C8F37B7-101C-410D-B8A8-95480D145E03}">
      <dgm:prSet/>
      <dgm:spPr/>
      <dgm:t>
        <a:bodyPr/>
        <a:lstStyle/>
        <a:p>
          <a:endParaRPr lang="en-US"/>
        </a:p>
      </dgm:t>
    </dgm:pt>
    <dgm:pt modelId="{9225F212-00AB-4516-BCFB-C745A4BDBFFC}">
      <dgm:prSet phldrT="[Text]"/>
      <dgm:spPr/>
      <dgm:t>
        <a:bodyPr/>
        <a:lstStyle/>
        <a:p>
          <a:r>
            <a:rPr lang="en-US" dirty="0" smtClean="0"/>
            <a:t>Configure a WAP so that only certain devices can access it</a:t>
          </a:r>
          <a:endParaRPr lang="en-US" dirty="0"/>
        </a:p>
      </dgm:t>
    </dgm:pt>
    <dgm:pt modelId="{F44377FB-7DD9-445F-8800-CD526F452B31}" type="parTrans" cxnId="{6A846E2A-EF78-4B0E-99C2-0DAB703B2DD2}">
      <dgm:prSet/>
      <dgm:spPr/>
      <dgm:t>
        <a:bodyPr/>
        <a:lstStyle/>
        <a:p>
          <a:endParaRPr lang="en-US"/>
        </a:p>
      </dgm:t>
    </dgm:pt>
    <dgm:pt modelId="{7D70D986-ECA7-4F21-8BCA-524EF34D230E}" type="sibTrans" cxnId="{6A846E2A-EF78-4B0E-99C2-0DAB703B2DD2}">
      <dgm:prSet/>
      <dgm:spPr/>
      <dgm:t>
        <a:bodyPr/>
        <a:lstStyle/>
        <a:p>
          <a:endParaRPr lang="en-US"/>
        </a:p>
      </dgm:t>
    </dgm:pt>
    <dgm:pt modelId="{537DD0AE-F86E-49B0-A687-0C59D64639A2}">
      <dgm:prSet phldrT="[Text]"/>
      <dgm:spPr/>
      <dgm:t>
        <a:bodyPr/>
        <a:lstStyle/>
        <a:p>
          <a:r>
            <a:rPr lang="en-US" dirty="0" smtClean="0"/>
            <a:t>Use WPA or WPA2 security standards</a:t>
          </a:r>
          <a:endParaRPr lang="en-US" dirty="0"/>
        </a:p>
      </dgm:t>
    </dgm:pt>
    <dgm:pt modelId="{83C572F8-2DE7-482C-94D3-5CDBBC0B9195}" type="parTrans" cxnId="{3EC0DCFF-EFA8-424A-969B-FF3D78046B19}">
      <dgm:prSet/>
      <dgm:spPr/>
      <dgm:t>
        <a:bodyPr/>
        <a:lstStyle/>
        <a:p>
          <a:endParaRPr lang="en-US"/>
        </a:p>
      </dgm:t>
    </dgm:pt>
    <dgm:pt modelId="{BD5C1035-ACA4-4B21-B76B-EE50CD87FD99}" type="sibTrans" cxnId="{3EC0DCFF-EFA8-424A-969B-FF3D78046B19}">
      <dgm:prSet/>
      <dgm:spPr/>
      <dgm:t>
        <a:bodyPr/>
        <a:lstStyle/>
        <a:p>
          <a:endParaRPr lang="en-US"/>
        </a:p>
      </dgm:t>
    </dgm:pt>
    <dgm:pt modelId="{E1F067E5-EA96-4E83-B947-C22861799391}" type="pres">
      <dgm:prSet presAssocID="{909752AA-BF1C-4A36-BC42-65F59DD83E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B66A4-32CA-44FE-82F8-003CDE1CAB1E}" type="pres">
      <dgm:prSet presAssocID="{5D9D80F9-685C-4D9E-9D6E-29DA660468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E01B7-500A-4017-B9B5-896EC862E89C}" type="pres">
      <dgm:prSet presAssocID="{D30E2D21-E6B0-493C-AFB9-33F5113AA824}" presName="sibTrans" presStyleCnt="0"/>
      <dgm:spPr/>
    </dgm:pt>
    <dgm:pt modelId="{2ABC82CB-87B1-442F-8E49-23B4E1C85D9D}" type="pres">
      <dgm:prSet presAssocID="{8B9D1A09-8687-4FF1-8045-D0458314D1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7DA22-917A-474A-8026-B89F4BD3AB75}" type="pres">
      <dgm:prSet presAssocID="{FA49A7D1-B15F-41E3-8285-39CFE64FA50C}" presName="sibTrans" presStyleCnt="0"/>
      <dgm:spPr/>
    </dgm:pt>
    <dgm:pt modelId="{DE3EA5D8-94CF-4DD0-A2C2-A77B1D5BBBD6}" type="pres">
      <dgm:prSet presAssocID="{9225F212-00AB-4516-BCFB-C745A4BDBF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2B88C-6095-4D6D-8ADA-D347444056C0}" type="pres">
      <dgm:prSet presAssocID="{7D70D986-ECA7-4F21-8BCA-524EF34D230E}" presName="sibTrans" presStyleCnt="0"/>
      <dgm:spPr/>
    </dgm:pt>
    <dgm:pt modelId="{C409CE38-6554-466C-BFED-342B7B7BF41C}" type="pres">
      <dgm:prSet presAssocID="{537DD0AE-F86E-49B0-A687-0C59D64639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070F2-8E48-48DD-8B2E-A51F1CDAC64E}" srcId="{909752AA-BF1C-4A36-BC42-65F59DD83E1F}" destId="{5D9D80F9-685C-4D9E-9D6E-29DA6604686D}" srcOrd="0" destOrd="0" parTransId="{9EE90AE7-84B1-4665-BAA0-F1ABF59BBFE0}" sibTransId="{D30E2D21-E6B0-493C-AFB9-33F5113AA824}"/>
    <dgm:cxn modelId="{64BEA070-C34E-4DD4-8635-E9E0D43C7EAA}" type="presOf" srcId="{909752AA-BF1C-4A36-BC42-65F59DD83E1F}" destId="{E1F067E5-EA96-4E83-B947-C22861799391}" srcOrd="0" destOrd="0" presId="urn:microsoft.com/office/officeart/2005/8/layout/default#71"/>
    <dgm:cxn modelId="{D7892DBD-4579-4592-809C-BF9D0F74EF23}" type="presOf" srcId="{9225F212-00AB-4516-BCFB-C745A4BDBFFC}" destId="{DE3EA5D8-94CF-4DD0-A2C2-A77B1D5BBBD6}" srcOrd="0" destOrd="0" presId="urn:microsoft.com/office/officeart/2005/8/layout/default#71"/>
    <dgm:cxn modelId="{3EC0DCFF-EFA8-424A-969B-FF3D78046B19}" srcId="{909752AA-BF1C-4A36-BC42-65F59DD83E1F}" destId="{537DD0AE-F86E-49B0-A687-0C59D64639A2}" srcOrd="3" destOrd="0" parTransId="{83C572F8-2DE7-482C-94D3-5CDBBC0B9195}" sibTransId="{BD5C1035-ACA4-4B21-B76B-EE50CD87FD99}"/>
    <dgm:cxn modelId="{A8328ACC-F209-46DD-8289-BB09F5AAE82A}" type="presOf" srcId="{5D9D80F9-685C-4D9E-9D6E-29DA6604686D}" destId="{CAEB66A4-32CA-44FE-82F8-003CDE1CAB1E}" srcOrd="0" destOrd="0" presId="urn:microsoft.com/office/officeart/2005/8/layout/default#71"/>
    <dgm:cxn modelId="{A3BD2062-ADA8-4842-8354-6A27A1CF11EC}" type="presOf" srcId="{8B9D1A09-8687-4FF1-8045-D0458314D115}" destId="{2ABC82CB-87B1-442F-8E49-23B4E1C85D9D}" srcOrd="0" destOrd="0" presId="urn:microsoft.com/office/officeart/2005/8/layout/default#71"/>
    <dgm:cxn modelId="{8ACD6FBC-60E5-497C-BF87-863B211CD7A9}" type="presOf" srcId="{537DD0AE-F86E-49B0-A687-0C59D64639A2}" destId="{C409CE38-6554-466C-BFED-342B7B7BF41C}" srcOrd="0" destOrd="0" presId="urn:microsoft.com/office/officeart/2005/8/layout/default#71"/>
    <dgm:cxn modelId="{6A846E2A-EF78-4B0E-99C2-0DAB703B2DD2}" srcId="{909752AA-BF1C-4A36-BC42-65F59DD83E1F}" destId="{9225F212-00AB-4516-BCFB-C745A4BDBFFC}" srcOrd="2" destOrd="0" parTransId="{F44377FB-7DD9-445F-8800-CD526F452B31}" sibTransId="{7D70D986-ECA7-4F21-8BCA-524EF34D230E}"/>
    <dgm:cxn modelId="{4C8F37B7-101C-410D-B8A8-95480D145E03}" srcId="{909752AA-BF1C-4A36-BC42-65F59DD83E1F}" destId="{8B9D1A09-8687-4FF1-8045-D0458314D115}" srcOrd="1" destOrd="0" parTransId="{ED40E1F9-47EA-41F9-84DE-FC65375451B9}" sibTransId="{FA49A7D1-B15F-41E3-8285-39CFE64FA50C}"/>
    <dgm:cxn modelId="{016963EC-EBC4-4755-BAE6-187B452FAE59}" type="presParOf" srcId="{E1F067E5-EA96-4E83-B947-C22861799391}" destId="{CAEB66A4-32CA-44FE-82F8-003CDE1CAB1E}" srcOrd="0" destOrd="0" presId="urn:microsoft.com/office/officeart/2005/8/layout/default#71"/>
    <dgm:cxn modelId="{669D9F0A-35E0-4B41-8F1B-84D4A103ED93}" type="presParOf" srcId="{E1F067E5-EA96-4E83-B947-C22861799391}" destId="{DAAE01B7-500A-4017-B9B5-896EC862E89C}" srcOrd="1" destOrd="0" presId="urn:microsoft.com/office/officeart/2005/8/layout/default#71"/>
    <dgm:cxn modelId="{D2278BC9-2580-4A3E-A1AE-4D88D43C5889}" type="presParOf" srcId="{E1F067E5-EA96-4E83-B947-C22861799391}" destId="{2ABC82CB-87B1-442F-8E49-23B4E1C85D9D}" srcOrd="2" destOrd="0" presId="urn:microsoft.com/office/officeart/2005/8/layout/default#71"/>
    <dgm:cxn modelId="{1924A8A1-2FB0-4427-8527-EE566CD26E6A}" type="presParOf" srcId="{E1F067E5-EA96-4E83-B947-C22861799391}" destId="{3C97DA22-917A-474A-8026-B89F4BD3AB75}" srcOrd="3" destOrd="0" presId="urn:microsoft.com/office/officeart/2005/8/layout/default#71"/>
    <dgm:cxn modelId="{939AE584-2118-416D-BF5E-FCC1D934FFA1}" type="presParOf" srcId="{E1F067E5-EA96-4E83-B947-C22861799391}" destId="{DE3EA5D8-94CF-4DD0-A2C2-A77B1D5BBBD6}" srcOrd="4" destOrd="0" presId="urn:microsoft.com/office/officeart/2005/8/layout/default#71"/>
    <dgm:cxn modelId="{1667717D-B95E-401C-861D-16BF21105F85}" type="presParOf" srcId="{E1F067E5-EA96-4E83-B947-C22861799391}" destId="{CA62B88C-6095-4D6D-8ADA-D347444056C0}" srcOrd="5" destOrd="0" presId="urn:microsoft.com/office/officeart/2005/8/layout/default#71"/>
    <dgm:cxn modelId="{CA8839E8-CDDD-4E27-9834-DD7D4629C70B}" type="presParOf" srcId="{E1F067E5-EA96-4E83-B947-C22861799391}" destId="{C409CE38-6554-466C-BFED-342B7B7BF41C}" srcOrd="6" destOrd="0" presId="urn:microsoft.com/office/officeart/2005/8/layout/default#7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1FC0BA-5D20-4F3C-94BC-BC0B8650F71A}" type="doc">
      <dgm:prSet loTypeId="urn:microsoft.com/office/officeart/2005/8/layout/default#7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B174CE0-A74D-4D5D-A1E6-5B7A81F3ABA3}">
      <dgm:prSet phldrT="[Text]"/>
      <dgm:spPr/>
      <dgm:t>
        <a:bodyPr/>
        <a:lstStyle/>
        <a:p>
          <a:r>
            <a:rPr lang="en-US" dirty="0" smtClean="0"/>
            <a:t>Craves computer time</a:t>
          </a:r>
          <a:endParaRPr lang="en-US" dirty="0"/>
        </a:p>
      </dgm:t>
    </dgm:pt>
    <dgm:pt modelId="{0D7FF700-0186-4894-87F6-631572D7D039}" type="parTrans" cxnId="{D5A473F4-F6BF-4C21-90E9-763CF9B08DF2}">
      <dgm:prSet/>
      <dgm:spPr/>
      <dgm:t>
        <a:bodyPr/>
        <a:lstStyle/>
        <a:p>
          <a:endParaRPr lang="en-US"/>
        </a:p>
      </dgm:t>
    </dgm:pt>
    <dgm:pt modelId="{704DD0F6-3952-43D8-B42C-78F84C0DEB93}" type="sibTrans" cxnId="{D5A473F4-F6BF-4C21-90E9-763CF9B08DF2}">
      <dgm:prSet/>
      <dgm:spPr/>
      <dgm:t>
        <a:bodyPr/>
        <a:lstStyle/>
        <a:p>
          <a:endParaRPr lang="en-US"/>
        </a:p>
      </dgm:t>
    </dgm:pt>
    <dgm:pt modelId="{C58CF508-7F8F-466D-A01A-5CB89D8CD2C7}">
      <dgm:prSet phldrT="[Text]"/>
      <dgm:spPr/>
      <dgm:t>
        <a:bodyPr/>
        <a:lstStyle/>
        <a:p>
          <a:r>
            <a:rPr lang="en-US" dirty="0" smtClean="0"/>
            <a:t>Overjoyed when at the computer</a:t>
          </a:r>
          <a:endParaRPr lang="en-US" dirty="0"/>
        </a:p>
      </dgm:t>
    </dgm:pt>
    <dgm:pt modelId="{14029506-278E-4327-8C95-087FBDA87E9D}" type="parTrans" cxnId="{BF45C4AD-C373-4674-A565-74AA3982C7CB}">
      <dgm:prSet/>
      <dgm:spPr/>
      <dgm:t>
        <a:bodyPr/>
        <a:lstStyle/>
        <a:p>
          <a:endParaRPr lang="en-US"/>
        </a:p>
      </dgm:t>
    </dgm:pt>
    <dgm:pt modelId="{C23973AD-F0BA-45F3-BDCF-B91E8BAAF9F6}" type="sibTrans" cxnId="{BF45C4AD-C373-4674-A565-74AA3982C7CB}">
      <dgm:prSet/>
      <dgm:spPr/>
      <dgm:t>
        <a:bodyPr/>
        <a:lstStyle/>
        <a:p>
          <a:endParaRPr lang="en-US"/>
        </a:p>
      </dgm:t>
    </dgm:pt>
    <dgm:pt modelId="{4F98CA2B-D3F7-46A7-AE72-8223889539E3}">
      <dgm:prSet phldrT="[Text]"/>
      <dgm:spPr/>
      <dgm:t>
        <a:bodyPr/>
        <a:lstStyle/>
        <a:p>
          <a:r>
            <a:rPr lang="en-US" dirty="0" smtClean="0"/>
            <a:t>Unable to stop computer activity</a:t>
          </a:r>
          <a:endParaRPr lang="en-US" dirty="0"/>
        </a:p>
      </dgm:t>
    </dgm:pt>
    <dgm:pt modelId="{0A45F863-73C3-4E9D-9AEE-49EC75BDF637}" type="parTrans" cxnId="{BFBD3449-6AF7-44FE-B437-6763F3711F3D}">
      <dgm:prSet/>
      <dgm:spPr/>
      <dgm:t>
        <a:bodyPr/>
        <a:lstStyle/>
        <a:p>
          <a:endParaRPr lang="en-US"/>
        </a:p>
      </dgm:t>
    </dgm:pt>
    <dgm:pt modelId="{9693B534-88B9-48BA-AC95-1DE3938AC26B}" type="sibTrans" cxnId="{BFBD3449-6AF7-44FE-B437-6763F3711F3D}">
      <dgm:prSet/>
      <dgm:spPr/>
      <dgm:t>
        <a:bodyPr/>
        <a:lstStyle/>
        <a:p>
          <a:endParaRPr lang="en-US"/>
        </a:p>
      </dgm:t>
    </dgm:pt>
    <dgm:pt modelId="{376E645D-9A89-47F7-A206-79C889110113}">
      <dgm:prSet phldrT="[Text]"/>
      <dgm:spPr/>
      <dgm:t>
        <a:bodyPr/>
        <a:lstStyle/>
        <a:p>
          <a:r>
            <a:rPr lang="en-US" dirty="0" smtClean="0"/>
            <a:t>Irritable when not at the computer</a:t>
          </a:r>
          <a:endParaRPr lang="en-US" dirty="0"/>
        </a:p>
      </dgm:t>
    </dgm:pt>
    <dgm:pt modelId="{F55C9FE8-2A8B-4BF3-A5E1-D2396217D3DD}" type="parTrans" cxnId="{4D7609F9-2B88-4D3C-8137-DDD7080C302C}">
      <dgm:prSet/>
      <dgm:spPr/>
      <dgm:t>
        <a:bodyPr/>
        <a:lstStyle/>
        <a:p>
          <a:endParaRPr lang="en-US"/>
        </a:p>
      </dgm:t>
    </dgm:pt>
    <dgm:pt modelId="{7C3C2233-AEC2-434F-8994-DA79DD76286D}" type="sibTrans" cxnId="{4D7609F9-2B88-4D3C-8137-DDD7080C302C}">
      <dgm:prSet/>
      <dgm:spPr/>
      <dgm:t>
        <a:bodyPr/>
        <a:lstStyle/>
        <a:p>
          <a:endParaRPr lang="en-US"/>
        </a:p>
      </dgm:t>
    </dgm:pt>
    <dgm:pt modelId="{E2FEC5F2-5A2F-4F71-9E17-5AC398A2FDDF}">
      <dgm:prSet phldrT="[Text]"/>
      <dgm:spPr/>
      <dgm:t>
        <a:bodyPr/>
        <a:lstStyle/>
        <a:p>
          <a:r>
            <a:rPr lang="en-US" dirty="0" smtClean="0"/>
            <a:t>Neglects family and friends</a:t>
          </a:r>
          <a:endParaRPr lang="en-US" dirty="0"/>
        </a:p>
      </dgm:t>
    </dgm:pt>
    <dgm:pt modelId="{94AC1997-4EBF-4BA2-9D28-56D94DFEEB60}" type="parTrans" cxnId="{D3574E3D-8428-4800-9C2D-E57B37E7F2A9}">
      <dgm:prSet/>
      <dgm:spPr/>
      <dgm:t>
        <a:bodyPr/>
        <a:lstStyle/>
        <a:p>
          <a:endParaRPr lang="en-US"/>
        </a:p>
      </dgm:t>
    </dgm:pt>
    <dgm:pt modelId="{75BD7796-9C09-4D39-84B8-A40FFAD125A3}" type="sibTrans" cxnId="{D3574E3D-8428-4800-9C2D-E57B37E7F2A9}">
      <dgm:prSet/>
      <dgm:spPr/>
      <dgm:t>
        <a:bodyPr/>
        <a:lstStyle/>
        <a:p>
          <a:endParaRPr lang="en-US"/>
        </a:p>
      </dgm:t>
    </dgm:pt>
    <dgm:pt modelId="{1A79A563-B343-4697-B44C-9231C376BA6B}">
      <dgm:prSet phldrT="[Text]"/>
      <dgm:spPr/>
      <dgm:t>
        <a:bodyPr/>
        <a:lstStyle/>
        <a:p>
          <a:r>
            <a:rPr lang="en-US" dirty="0" smtClean="0"/>
            <a:t>Problems at work or school</a:t>
          </a:r>
          <a:endParaRPr lang="en-US" dirty="0"/>
        </a:p>
      </dgm:t>
    </dgm:pt>
    <dgm:pt modelId="{F5B85AE9-169E-42EE-8D4A-3271C83B2435}" type="parTrans" cxnId="{8FD238FA-002F-41ED-877A-54FD36FD1437}">
      <dgm:prSet/>
      <dgm:spPr/>
      <dgm:t>
        <a:bodyPr/>
        <a:lstStyle/>
        <a:p>
          <a:endParaRPr lang="en-US"/>
        </a:p>
      </dgm:t>
    </dgm:pt>
    <dgm:pt modelId="{BA86FF37-D998-4834-B03D-37DFBA3DB6DD}" type="sibTrans" cxnId="{8FD238FA-002F-41ED-877A-54FD36FD1437}">
      <dgm:prSet/>
      <dgm:spPr/>
      <dgm:t>
        <a:bodyPr/>
        <a:lstStyle/>
        <a:p>
          <a:endParaRPr lang="en-US"/>
        </a:p>
      </dgm:t>
    </dgm:pt>
    <dgm:pt modelId="{61F1403B-2E30-409C-8CE5-B85A1B2BBB4A}" type="pres">
      <dgm:prSet presAssocID="{AE1FC0BA-5D20-4F3C-94BC-BC0B8650F7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76D43-8D18-44EA-AC8B-B0A4F3CF2C5E}" type="pres">
      <dgm:prSet presAssocID="{8B174CE0-A74D-4D5D-A1E6-5B7A81F3AB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0E7A-06A9-4A06-B17F-F1C2816BD6B1}" type="pres">
      <dgm:prSet presAssocID="{704DD0F6-3952-43D8-B42C-78F84C0DEB93}" presName="sibTrans" presStyleCnt="0"/>
      <dgm:spPr/>
    </dgm:pt>
    <dgm:pt modelId="{588164C5-A3DD-4BD7-8846-482EFC6B3479}" type="pres">
      <dgm:prSet presAssocID="{C58CF508-7F8F-466D-A01A-5CB89D8CD2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81907-FCF6-41BF-95D9-7E5B5961C439}" type="pres">
      <dgm:prSet presAssocID="{C23973AD-F0BA-45F3-BDCF-B91E8BAAF9F6}" presName="sibTrans" presStyleCnt="0"/>
      <dgm:spPr/>
    </dgm:pt>
    <dgm:pt modelId="{591C3481-87A4-4266-B243-3B3EC40439B0}" type="pres">
      <dgm:prSet presAssocID="{4F98CA2B-D3F7-46A7-AE72-8223889539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3E07-EFDF-4AFB-8110-C742468FA574}" type="pres">
      <dgm:prSet presAssocID="{9693B534-88B9-48BA-AC95-1DE3938AC26B}" presName="sibTrans" presStyleCnt="0"/>
      <dgm:spPr/>
    </dgm:pt>
    <dgm:pt modelId="{814C18AD-B62B-48D5-B498-097255A60D54}" type="pres">
      <dgm:prSet presAssocID="{376E645D-9A89-47F7-A206-79C8891101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B0B20-1733-4C83-9CE6-E1041F85E607}" type="pres">
      <dgm:prSet presAssocID="{7C3C2233-AEC2-434F-8994-DA79DD76286D}" presName="sibTrans" presStyleCnt="0"/>
      <dgm:spPr/>
    </dgm:pt>
    <dgm:pt modelId="{C91DC925-B8B5-497A-ACDC-E316FFB73F50}" type="pres">
      <dgm:prSet presAssocID="{E2FEC5F2-5A2F-4F71-9E17-5AC398A2FDD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8A1C-3124-4CCB-9968-166D37762CBE}" type="pres">
      <dgm:prSet presAssocID="{75BD7796-9C09-4D39-84B8-A40FFAD125A3}" presName="sibTrans" presStyleCnt="0"/>
      <dgm:spPr/>
    </dgm:pt>
    <dgm:pt modelId="{804CC09D-EC44-4A80-87C8-BC86E7299E4F}" type="pres">
      <dgm:prSet presAssocID="{1A79A563-B343-4697-B44C-9231C376BA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609F9-2B88-4D3C-8137-DDD7080C302C}" srcId="{AE1FC0BA-5D20-4F3C-94BC-BC0B8650F71A}" destId="{376E645D-9A89-47F7-A206-79C889110113}" srcOrd="3" destOrd="0" parTransId="{F55C9FE8-2A8B-4BF3-A5E1-D2396217D3DD}" sibTransId="{7C3C2233-AEC2-434F-8994-DA79DD76286D}"/>
    <dgm:cxn modelId="{415A2BCF-853E-43BD-916E-17346588BF78}" type="presOf" srcId="{1A79A563-B343-4697-B44C-9231C376BA6B}" destId="{804CC09D-EC44-4A80-87C8-BC86E7299E4F}" srcOrd="0" destOrd="0" presId="urn:microsoft.com/office/officeart/2005/8/layout/default#72"/>
    <dgm:cxn modelId="{75C48E60-F2A8-4A53-899B-236042830939}" type="presOf" srcId="{8B174CE0-A74D-4D5D-A1E6-5B7A81F3ABA3}" destId="{76176D43-8D18-44EA-AC8B-B0A4F3CF2C5E}" srcOrd="0" destOrd="0" presId="urn:microsoft.com/office/officeart/2005/8/layout/default#72"/>
    <dgm:cxn modelId="{0C2AF34B-D23F-4B54-AAD4-395A869304DA}" type="presOf" srcId="{AE1FC0BA-5D20-4F3C-94BC-BC0B8650F71A}" destId="{61F1403B-2E30-409C-8CE5-B85A1B2BBB4A}" srcOrd="0" destOrd="0" presId="urn:microsoft.com/office/officeart/2005/8/layout/default#72"/>
    <dgm:cxn modelId="{8FD238FA-002F-41ED-877A-54FD36FD1437}" srcId="{AE1FC0BA-5D20-4F3C-94BC-BC0B8650F71A}" destId="{1A79A563-B343-4697-B44C-9231C376BA6B}" srcOrd="5" destOrd="0" parTransId="{F5B85AE9-169E-42EE-8D4A-3271C83B2435}" sibTransId="{BA86FF37-D998-4834-B03D-37DFBA3DB6DD}"/>
    <dgm:cxn modelId="{BFBD3449-6AF7-44FE-B437-6763F3711F3D}" srcId="{AE1FC0BA-5D20-4F3C-94BC-BC0B8650F71A}" destId="{4F98CA2B-D3F7-46A7-AE72-8223889539E3}" srcOrd="2" destOrd="0" parTransId="{0A45F863-73C3-4E9D-9AEE-49EC75BDF637}" sibTransId="{9693B534-88B9-48BA-AC95-1DE3938AC26B}"/>
    <dgm:cxn modelId="{CB9804E6-97E2-4CC6-93B2-11E81D4C86D3}" type="presOf" srcId="{C58CF508-7F8F-466D-A01A-5CB89D8CD2C7}" destId="{588164C5-A3DD-4BD7-8846-482EFC6B3479}" srcOrd="0" destOrd="0" presId="urn:microsoft.com/office/officeart/2005/8/layout/default#72"/>
    <dgm:cxn modelId="{D3574E3D-8428-4800-9C2D-E57B37E7F2A9}" srcId="{AE1FC0BA-5D20-4F3C-94BC-BC0B8650F71A}" destId="{E2FEC5F2-5A2F-4F71-9E17-5AC398A2FDDF}" srcOrd="4" destOrd="0" parTransId="{94AC1997-4EBF-4BA2-9D28-56D94DFEEB60}" sibTransId="{75BD7796-9C09-4D39-84B8-A40FFAD125A3}"/>
    <dgm:cxn modelId="{DB4D5E20-EF41-4B70-821A-5C905C4BB517}" type="presOf" srcId="{4F98CA2B-D3F7-46A7-AE72-8223889539E3}" destId="{591C3481-87A4-4266-B243-3B3EC40439B0}" srcOrd="0" destOrd="0" presId="urn:microsoft.com/office/officeart/2005/8/layout/default#72"/>
    <dgm:cxn modelId="{BF45C4AD-C373-4674-A565-74AA3982C7CB}" srcId="{AE1FC0BA-5D20-4F3C-94BC-BC0B8650F71A}" destId="{C58CF508-7F8F-466D-A01A-5CB89D8CD2C7}" srcOrd="1" destOrd="0" parTransId="{14029506-278E-4327-8C95-087FBDA87E9D}" sibTransId="{C23973AD-F0BA-45F3-BDCF-B91E8BAAF9F6}"/>
    <dgm:cxn modelId="{3F4E4294-CF6C-49BB-BEEE-B6704F782BA3}" type="presOf" srcId="{E2FEC5F2-5A2F-4F71-9E17-5AC398A2FDDF}" destId="{C91DC925-B8B5-497A-ACDC-E316FFB73F50}" srcOrd="0" destOrd="0" presId="urn:microsoft.com/office/officeart/2005/8/layout/default#72"/>
    <dgm:cxn modelId="{9A626A10-15B0-4B5C-A7B5-0D02B5B7CA69}" type="presOf" srcId="{376E645D-9A89-47F7-A206-79C889110113}" destId="{814C18AD-B62B-48D5-B498-097255A60D54}" srcOrd="0" destOrd="0" presId="urn:microsoft.com/office/officeart/2005/8/layout/default#72"/>
    <dgm:cxn modelId="{D5A473F4-F6BF-4C21-90E9-763CF9B08DF2}" srcId="{AE1FC0BA-5D20-4F3C-94BC-BC0B8650F71A}" destId="{8B174CE0-A74D-4D5D-A1E6-5B7A81F3ABA3}" srcOrd="0" destOrd="0" parTransId="{0D7FF700-0186-4894-87F6-631572D7D039}" sibTransId="{704DD0F6-3952-43D8-B42C-78F84C0DEB93}"/>
    <dgm:cxn modelId="{34B43E17-939A-46E9-9084-768F388BC729}" type="presParOf" srcId="{61F1403B-2E30-409C-8CE5-B85A1B2BBB4A}" destId="{76176D43-8D18-44EA-AC8B-B0A4F3CF2C5E}" srcOrd="0" destOrd="0" presId="urn:microsoft.com/office/officeart/2005/8/layout/default#72"/>
    <dgm:cxn modelId="{6F97BA63-333E-401D-B997-D2ED6E00564B}" type="presParOf" srcId="{61F1403B-2E30-409C-8CE5-B85A1B2BBB4A}" destId="{405C0E7A-06A9-4A06-B17F-F1C2816BD6B1}" srcOrd="1" destOrd="0" presId="urn:microsoft.com/office/officeart/2005/8/layout/default#72"/>
    <dgm:cxn modelId="{83BB0C1E-7AE5-4925-A9CD-ACC83D6EB195}" type="presParOf" srcId="{61F1403B-2E30-409C-8CE5-B85A1B2BBB4A}" destId="{588164C5-A3DD-4BD7-8846-482EFC6B3479}" srcOrd="2" destOrd="0" presId="urn:microsoft.com/office/officeart/2005/8/layout/default#72"/>
    <dgm:cxn modelId="{6C85CEE4-C888-4129-8D41-158527F2B719}" type="presParOf" srcId="{61F1403B-2E30-409C-8CE5-B85A1B2BBB4A}" destId="{98081907-FCF6-41BF-95D9-7E5B5961C439}" srcOrd="3" destOrd="0" presId="urn:microsoft.com/office/officeart/2005/8/layout/default#72"/>
    <dgm:cxn modelId="{86545FA6-391E-40C4-B772-2DE0069F1541}" type="presParOf" srcId="{61F1403B-2E30-409C-8CE5-B85A1B2BBB4A}" destId="{591C3481-87A4-4266-B243-3B3EC40439B0}" srcOrd="4" destOrd="0" presId="urn:microsoft.com/office/officeart/2005/8/layout/default#72"/>
    <dgm:cxn modelId="{B98673D9-C5BE-4F75-8961-645E84DB6CFD}" type="presParOf" srcId="{61F1403B-2E30-409C-8CE5-B85A1B2BBB4A}" destId="{F0A53E07-EFDF-4AFB-8110-C742468FA574}" srcOrd="5" destOrd="0" presId="urn:microsoft.com/office/officeart/2005/8/layout/default#72"/>
    <dgm:cxn modelId="{AD431E89-CD5A-4C1D-96AF-4E07FC11FD29}" type="presParOf" srcId="{61F1403B-2E30-409C-8CE5-B85A1B2BBB4A}" destId="{814C18AD-B62B-48D5-B498-097255A60D54}" srcOrd="6" destOrd="0" presId="urn:microsoft.com/office/officeart/2005/8/layout/default#72"/>
    <dgm:cxn modelId="{8EC744FB-4CB1-4F25-81DB-1EFC2470D2CB}" type="presParOf" srcId="{61F1403B-2E30-409C-8CE5-B85A1B2BBB4A}" destId="{BCDB0B20-1733-4C83-9CE6-E1041F85E607}" srcOrd="7" destOrd="0" presId="urn:microsoft.com/office/officeart/2005/8/layout/default#72"/>
    <dgm:cxn modelId="{7D4BBC73-3AF1-4611-B713-8D50F69114E9}" type="presParOf" srcId="{61F1403B-2E30-409C-8CE5-B85A1B2BBB4A}" destId="{C91DC925-B8B5-497A-ACDC-E316FFB73F50}" srcOrd="8" destOrd="0" presId="urn:microsoft.com/office/officeart/2005/8/layout/default#72"/>
    <dgm:cxn modelId="{EE498AB5-CBD3-4390-9A25-42EA79959C24}" type="presParOf" srcId="{61F1403B-2E30-409C-8CE5-B85A1B2BBB4A}" destId="{47DB8A1C-3124-4CCB-9968-166D37762CBE}" srcOrd="9" destOrd="0" presId="urn:microsoft.com/office/officeart/2005/8/layout/default#72"/>
    <dgm:cxn modelId="{746195B2-48C6-4D3C-96EA-0D0ED9D02FA7}" type="presParOf" srcId="{61F1403B-2E30-409C-8CE5-B85A1B2BBB4A}" destId="{804CC09D-EC44-4A80-87C8-BC86E7299E4F}" srcOrd="10" destOrd="0" presId="urn:microsoft.com/office/officeart/2005/8/layout/default#7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11E30-23EE-4B4C-BCF8-5D4A77084039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B1986F8-D4D1-44B5-90D8-582D17462FA2}">
      <dgm:prSet phldrT="[Text]"/>
      <dgm:spPr/>
      <dgm:t>
        <a:bodyPr/>
        <a:lstStyle/>
        <a:p>
          <a:r>
            <a:rPr lang="en-US" b="1" dirty="0" smtClean="0"/>
            <a:t>Intellectual property rights </a:t>
          </a:r>
          <a:r>
            <a:rPr lang="en-US" b="0" dirty="0" smtClean="0"/>
            <a:t>are the rights to which creators are entitled for their work</a:t>
          </a:r>
          <a:endParaRPr lang="en-US" b="1" dirty="0"/>
        </a:p>
      </dgm:t>
    </dgm:pt>
    <dgm:pt modelId="{D654C4D8-CBB5-4082-BC22-3A7D594CEEF5}" type="parTrans" cxnId="{ADF3479D-996C-4B0B-998D-7615BC1F42F2}">
      <dgm:prSet/>
      <dgm:spPr/>
      <dgm:t>
        <a:bodyPr/>
        <a:lstStyle/>
        <a:p>
          <a:endParaRPr lang="en-US"/>
        </a:p>
      </dgm:t>
    </dgm:pt>
    <dgm:pt modelId="{36CA7EEA-D372-4340-A3F1-A3AE6BF346DF}" type="sibTrans" cxnId="{ADF3479D-996C-4B0B-998D-7615BC1F42F2}">
      <dgm:prSet/>
      <dgm:spPr/>
      <dgm:t>
        <a:bodyPr/>
        <a:lstStyle/>
        <a:p>
          <a:endParaRPr lang="en-US"/>
        </a:p>
      </dgm:t>
    </dgm:pt>
    <dgm:pt modelId="{69AF196F-824A-491B-AD9A-3327A0BB2454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DB7531"/>
              </a:solidFill>
            </a:rPr>
            <a:t>copyright</a:t>
          </a:r>
          <a:r>
            <a:rPr lang="en-US" b="0" dirty="0" smtClean="0"/>
            <a:t> protects any tangible form of expression</a:t>
          </a:r>
          <a:endParaRPr lang="en-US" b="0" dirty="0"/>
        </a:p>
      </dgm:t>
    </dgm:pt>
    <dgm:pt modelId="{AF3D01A6-BDD8-43EC-ABFF-83E491DBADC2}" type="parTrans" cxnId="{50F70973-F268-4871-83DA-375CE1C83081}">
      <dgm:prSet/>
      <dgm:spPr/>
      <dgm:t>
        <a:bodyPr/>
        <a:lstStyle/>
        <a:p>
          <a:endParaRPr lang="en-US"/>
        </a:p>
      </dgm:t>
    </dgm:pt>
    <dgm:pt modelId="{4F7149B1-0B5A-4F75-A58F-5E7C1D75EFB2}" type="sibTrans" cxnId="{50F70973-F268-4871-83DA-375CE1C83081}">
      <dgm:prSet/>
      <dgm:spPr/>
      <dgm:t>
        <a:bodyPr/>
        <a:lstStyle/>
        <a:p>
          <a:endParaRPr lang="en-US"/>
        </a:p>
      </dgm:t>
    </dgm:pt>
    <dgm:pt modelId="{F08B092C-0A9D-4044-AD83-EAF7FF22B620}">
      <dgm:prSet phldrT="[Text]"/>
      <dgm:spPr/>
      <dgm:t>
        <a:bodyPr/>
        <a:lstStyle/>
        <a:p>
          <a:r>
            <a:rPr lang="en-US" b="0" dirty="0" smtClean="0"/>
            <a:t>An IT </a:t>
          </a:r>
          <a:r>
            <a:rPr lang="en-US" b="1" dirty="0" smtClean="0"/>
            <a:t>code of conduct</a:t>
          </a:r>
          <a:r>
            <a:rPr lang="en-US" b="0" dirty="0" smtClean="0"/>
            <a:t> is a written guideline that helps determine whether a specific computer action is ethical or unethical</a:t>
          </a:r>
          <a:endParaRPr lang="en-US" b="0" dirty="0"/>
        </a:p>
      </dgm:t>
    </dgm:pt>
    <dgm:pt modelId="{A303E363-2EF3-410F-9F97-DC182C91174D}" type="parTrans" cxnId="{E111684B-8BDA-4CBF-9B69-8D55723E0BC2}">
      <dgm:prSet/>
      <dgm:spPr/>
      <dgm:t>
        <a:bodyPr/>
        <a:lstStyle/>
        <a:p>
          <a:endParaRPr lang="en-US"/>
        </a:p>
      </dgm:t>
    </dgm:pt>
    <dgm:pt modelId="{A6619451-C112-44DF-BF12-CF86D63BA393}" type="sibTrans" cxnId="{E111684B-8BDA-4CBF-9B69-8D55723E0BC2}">
      <dgm:prSet/>
      <dgm:spPr/>
      <dgm:t>
        <a:bodyPr/>
        <a:lstStyle/>
        <a:p>
          <a:endParaRPr lang="en-US"/>
        </a:p>
      </dgm:t>
    </dgm:pt>
    <dgm:pt modelId="{3B59BCB0-174C-4F94-89B9-4032DB138CEE}" type="pres">
      <dgm:prSet presAssocID="{35111E30-23EE-4B4C-BCF8-5D4A77084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94AE7-7A78-4F76-9CE7-A9E8B4D01D2F}" type="pres">
      <dgm:prSet presAssocID="{DB1986F8-D4D1-44B5-90D8-582D17462F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D4B9E-23C1-48EC-8C6E-4EB4AE431C33}" type="pres">
      <dgm:prSet presAssocID="{DB1986F8-D4D1-44B5-90D8-582D17462F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70235-D939-4176-A3D1-E8C8D0DEE22C}" type="pres">
      <dgm:prSet presAssocID="{F08B092C-0A9D-4044-AD83-EAF7FF22B6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3479D-996C-4B0B-998D-7615BC1F42F2}" srcId="{35111E30-23EE-4B4C-BCF8-5D4A77084039}" destId="{DB1986F8-D4D1-44B5-90D8-582D17462FA2}" srcOrd="0" destOrd="0" parTransId="{D654C4D8-CBB5-4082-BC22-3A7D594CEEF5}" sibTransId="{36CA7EEA-D372-4340-A3F1-A3AE6BF346DF}"/>
    <dgm:cxn modelId="{4E4B80C7-CDCD-4EC5-AEFA-6F214DBD77AA}" type="presOf" srcId="{DB1986F8-D4D1-44B5-90D8-582D17462FA2}" destId="{AFA94AE7-7A78-4F76-9CE7-A9E8B4D01D2F}" srcOrd="0" destOrd="0" presId="urn:microsoft.com/office/officeart/2005/8/layout/vList2"/>
    <dgm:cxn modelId="{E111684B-8BDA-4CBF-9B69-8D55723E0BC2}" srcId="{35111E30-23EE-4B4C-BCF8-5D4A77084039}" destId="{F08B092C-0A9D-4044-AD83-EAF7FF22B620}" srcOrd="1" destOrd="0" parTransId="{A303E363-2EF3-410F-9F97-DC182C91174D}" sibTransId="{A6619451-C112-44DF-BF12-CF86D63BA393}"/>
    <dgm:cxn modelId="{A29D23B0-4D58-49E9-8147-E7EAABF7C46C}" type="presOf" srcId="{69AF196F-824A-491B-AD9A-3327A0BB2454}" destId="{A2CD4B9E-23C1-48EC-8C6E-4EB4AE431C33}" srcOrd="0" destOrd="0" presId="urn:microsoft.com/office/officeart/2005/8/layout/vList2"/>
    <dgm:cxn modelId="{ED5F0090-D275-48E2-AE4C-7D87C80B76DB}" type="presOf" srcId="{35111E30-23EE-4B4C-BCF8-5D4A77084039}" destId="{3B59BCB0-174C-4F94-89B9-4032DB138CEE}" srcOrd="0" destOrd="0" presId="urn:microsoft.com/office/officeart/2005/8/layout/vList2"/>
    <dgm:cxn modelId="{50F70973-F268-4871-83DA-375CE1C83081}" srcId="{DB1986F8-D4D1-44B5-90D8-582D17462FA2}" destId="{69AF196F-824A-491B-AD9A-3327A0BB2454}" srcOrd="0" destOrd="0" parTransId="{AF3D01A6-BDD8-43EC-ABFF-83E491DBADC2}" sibTransId="{4F7149B1-0B5A-4F75-A58F-5E7C1D75EFB2}"/>
    <dgm:cxn modelId="{2BD999FE-8901-405F-8335-05C87EE0A774}" type="presOf" srcId="{F08B092C-0A9D-4044-AD83-EAF7FF22B620}" destId="{C7870235-D939-4176-A3D1-E8C8D0DEE22C}" srcOrd="0" destOrd="0" presId="urn:microsoft.com/office/officeart/2005/8/layout/vList2"/>
    <dgm:cxn modelId="{A1BF3AD7-C64F-4EF9-A0A8-C89212B21998}" type="presParOf" srcId="{3B59BCB0-174C-4F94-89B9-4032DB138CEE}" destId="{AFA94AE7-7A78-4F76-9CE7-A9E8B4D01D2F}" srcOrd="0" destOrd="0" presId="urn:microsoft.com/office/officeart/2005/8/layout/vList2"/>
    <dgm:cxn modelId="{3777054D-E665-4BCD-A393-E6524D6A3612}" type="presParOf" srcId="{3B59BCB0-174C-4F94-89B9-4032DB138CEE}" destId="{A2CD4B9E-23C1-48EC-8C6E-4EB4AE431C33}" srcOrd="1" destOrd="0" presId="urn:microsoft.com/office/officeart/2005/8/layout/vList2"/>
    <dgm:cxn modelId="{2DFB832E-6743-4434-AD94-8555808E7362}" type="presParOf" srcId="{3B59BCB0-174C-4F94-89B9-4032DB138CEE}" destId="{C7870235-D939-4176-A3D1-E8C8D0DEE2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AB8C110-0D56-4A49-A47E-B569C2491E48}" type="doc">
      <dgm:prSet loTypeId="urn:microsoft.com/office/officeart/2005/8/layout/default#73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EAC508-40DA-40F5-9472-1BE45A9F606A}">
      <dgm:prSet phldrT="[Text]"/>
      <dgm:spPr/>
      <dgm:t>
        <a:bodyPr/>
        <a:lstStyle/>
        <a:p>
          <a:r>
            <a:rPr lang="en-US" dirty="0" smtClean="0"/>
            <a:t>Allow for personalization</a:t>
          </a:r>
          <a:endParaRPr lang="en-US" dirty="0"/>
        </a:p>
      </dgm:t>
    </dgm:pt>
    <dgm:pt modelId="{5903B06A-F4AE-499A-B927-4B0F58BF6DC4}" type="parTrans" cxnId="{5C3A0CAB-416D-4835-AA81-8948851042EC}">
      <dgm:prSet/>
      <dgm:spPr/>
      <dgm:t>
        <a:bodyPr/>
        <a:lstStyle/>
        <a:p>
          <a:endParaRPr lang="en-US"/>
        </a:p>
      </dgm:t>
    </dgm:pt>
    <dgm:pt modelId="{53115A4D-7E8B-4756-BEA6-3EB6258C5027}" type="sibTrans" cxnId="{5C3A0CAB-416D-4835-AA81-8948851042EC}">
      <dgm:prSet/>
      <dgm:spPr/>
      <dgm:t>
        <a:bodyPr/>
        <a:lstStyle/>
        <a:p>
          <a:endParaRPr lang="en-US"/>
        </a:p>
      </dgm:t>
    </dgm:pt>
    <dgm:pt modelId="{755E1B00-33DA-4383-8E42-E89A9C4782B4}">
      <dgm:prSet phldrT="[Text]"/>
      <dgm:spPr/>
      <dgm:t>
        <a:bodyPr/>
        <a:lstStyle/>
        <a:p>
          <a:r>
            <a:rPr lang="en-US" dirty="0" smtClean="0"/>
            <a:t>Store users’ passwords</a:t>
          </a:r>
          <a:endParaRPr lang="en-US" dirty="0"/>
        </a:p>
      </dgm:t>
    </dgm:pt>
    <dgm:pt modelId="{AA5B9EF6-E5CE-47F7-8A00-2709C26A956D}" type="parTrans" cxnId="{AF10FFD1-403A-491A-9F09-FC4C23D757D4}">
      <dgm:prSet/>
      <dgm:spPr/>
      <dgm:t>
        <a:bodyPr/>
        <a:lstStyle/>
        <a:p>
          <a:endParaRPr lang="en-US"/>
        </a:p>
      </dgm:t>
    </dgm:pt>
    <dgm:pt modelId="{4CFC1759-36B4-4A26-98C4-1FC53605AA2A}" type="sibTrans" cxnId="{AF10FFD1-403A-491A-9F09-FC4C23D757D4}">
      <dgm:prSet/>
      <dgm:spPr/>
      <dgm:t>
        <a:bodyPr/>
        <a:lstStyle/>
        <a:p>
          <a:endParaRPr lang="en-US"/>
        </a:p>
      </dgm:t>
    </dgm:pt>
    <dgm:pt modelId="{2D23FCF3-DA31-4C64-95E0-46D8E43AA66F}">
      <dgm:prSet phldrT="[Text]"/>
      <dgm:spPr/>
      <dgm:t>
        <a:bodyPr/>
        <a:lstStyle/>
        <a:p>
          <a:r>
            <a:rPr lang="en-US" dirty="0" smtClean="0"/>
            <a:t>Assist with online shopping</a:t>
          </a:r>
          <a:endParaRPr lang="en-US" dirty="0"/>
        </a:p>
      </dgm:t>
    </dgm:pt>
    <dgm:pt modelId="{338E68E1-61F6-45CA-9390-7693A2927A50}" type="parTrans" cxnId="{AB89ABE3-232B-4AC9-BD3C-C5EB0BC2D0D6}">
      <dgm:prSet/>
      <dgm:spPr/>
      <dgm:t>
        <a:bodyPr/>
        <a:lstStyle/>
        <a:p>
          <a:endParaRPr lang="en-US"/>
        </a:p>
      </dgm:t>
    </dgm:pt>
    <dgm:pt modelId="{D5ACBB88-1480-42E9-A2E4-8CE12DFC74C2}" type="sibTrans" cxnId="{AB89ABE3-232B-4AC9-BD3C-C5EB0BC2D0D6}">
      <dgm:prSet/>
      <dgm:spPr/>
      <dgm:t>
        <a:bodyPr/>
        <a:lstStyle/>
        <a:p>
          <a:endParaRPr lang="en-US"/>
        </a:p>
      </dgm:t>
    </dgm:pt>
    <dgm:pt modelId="{14267D42-FA58-4C45-B23D-5BE98A53830A}">
      <dgm:prSet phldrT="[Text]"/>
      <dgm:spPr/>
      <dgm:t>
        <a:bodyPr/>
        <a:lstStyle/>
        <a:p>
          <a:r>
            <a:rPr lang="en-US" dirty="0" smtClean="0"/>
            <a:t>Track how often users visit a site</a:t>
          </a:r>
          <a:endParaRPr lang="en-US" dirty="0"/>
        </a:p>
      </dgm:t>
    </dgm:pt>
    <dgm:pt modelId="{FA9B3296-0CEC-4E09-AE92-4CEDC7F46B86}" type="parTrans" cxnId="{7CFF772E-037C-4C00-8EA3-44009AA6283E}">
      <dgm:prSet/>
      <dgm:spPr/>
      <dgm:t>
        <a:bodyPr/>
        <a:lstStyle/>
        <a:p>
          <a:endParaRPr lang="en-US"/>
        </a:p>
      </dgm:t>
    </dgm:pt>
    <dgm:pt modelId="{EBE39699-0018-4C15-8A9F-C3143772DB88}" type="sibTrans" cxnId="{7CFF772E-037C-4C00-8EA3-44009AA6283E}">
      <dgm:prSet/>
      <dgm:spPr/>
      <dgm:t>
        <a:bodyPr/>
        <a:lstStyle/>
        <a:p>
          <a:endParaRPr lang="en-US"/>
        </a:p>
      </dgm:t>
    </dgm:pt>
    <dgm:pt modelId="{482F9010-3F9B-4CC2-BB4D-DCFCD9946C1F}">
      <dgm:prSet phldrT="[Text]"/>
      <dgm:spPr/>
      <dgm:t>
        <a:bodyPr/>
        <a:lstStyle/>
        <a:p>
          <a:r>
            <a:rPr lang="en-US" dirty="0" smtClean="0"/>
            <a:t>Target advertisements</a:t>
          </a:r>
          <a:endParaRPr lang="en-US" dirty="0"/>
        </a:p>
      </dgm:t>
    </dgm:pt>
    <dgm:pt modelId="{74F69C5F-F21F-47E7-A26E-3487D9A8823E}" type="parTrans" cxnId="{4DB85C27-E54E-4AF1-88F6-4D7425660F39}">
      <dgm:prSet/>
      <dgm:spPr/>
      <dgm:t>
        <a:bodyPr/>
        <a:lstStyle/>
        <a:p>
          <a:endParaRPr lang="en-US"/>
        </a:p>
      </dgm:t>
    </dgm:pt>
    <dgm:pt modelId="{46EC7651-67B4-4B10-9BC8-07C67A3D7FB3}" type="sibTrans" cxnId="{4DB85C27-E54E-4AF1-88F6-4D7425660F39}">
      <dgm:prSet/>
      <dgm:spPr/>
      <dgm:t>
        <a:bodyPr/>
        <a:lstStyle/>
        <a:p>
          <a:endParaRPr lang="en-US"/>
        </a:p>
      </dgm:t>
    </dgm:pt>
    <dgm:pt modelId="{126B9B10-F9E6-46A2-AA01-D829E10B5138}" type="pres">
      <dgm:prSet presAssocID="{5AB8C110-0D56-4A49-A47E-B569C2491E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58CB9-E1BE-4737-A2DF-8BE18E8671CE}" type="pres">
      <dgm:prSet presAssocID="{FCEAC508-40DA-40F5-9472-1BE45A9F60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FD1A1-FD8D-4B7D-A419-986F9EB711EF}" type="pres">
      <dgm:prSet presAssocID="{53115A4D-7E8B-4756-BEA6-3EB6258C5027}" presName="sibTrans" presStyleCnt="0"/>
      <dgm:spPr/>
    </dgm:pt>
    <dgm:pt modelId="{24391EE4-4327-4F0C-8F98-E28C395FC267}" type="pres">
      <dgm:prSet presAssocID="{755E1B00-33DA-4383-8E42-E89A9C4782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B5990-BD43-4BEC-99C6-C157BD44DE35}" type="pres">
      <dgm:prSet presAssocID="{4CFC1759-36B4-4A26-98C4-1FC53605AA2A}" presName="sibTrans" presStyleCnt="0"/>
      <dgm:spPr/>
    </dgm:pt>
    <dgm:pt modelId="{96E88412-B6E7-4D25-9024-83C3E5675E26}" type="pres">
      <dgm:prSet presAssocID="{2D23FCF3-DA31-4C64-95E0-46D8E43AA6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F352-7DF4-47AD-BD88-BE1DF5021D1E}" type="pres">
      <dgm:prSet presAssocID="{D5ACBB88-1480-42E9-A2E4-8CE12DFC74C2}" presName="sibTrans" presStyleCnt="0"/>
      <dgm:spPr/>
    </dgm:pt>
    <dgm:pt modelId="{10DFA974-E3E9-4523-8CED-74FBF7D31C53}" type="pres">
      <dgm:prSet presAssocID="{14267D42-FA58-4C45-B23D-5BE98A5383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C2B8D-2CE0-4C41-A50A-2D4CC1B03E20}" type="pres">
      <dgm:prSet presAssocID="{EBE39699-0018-4C15-8A9F-C3143772DB88}" presName="sibTrans" presStyleCnt="0"/>
      <dgm:spPr/>
    </dgm:pt>
    <dgm:pt modelId="{C01F3BD1-F660-4AF1-809E-8EE4D6F8BECB}" type="pres">
      <dgm:prSet presAssocID="{482F9010-3F9B-4CC2-BB4D-DCFCD9946C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698AB-2AFB-471C-AE88-57A4B0B7F33E}" type="presOf" srcId="{14267D42-FA58-4C45-B23D-5BE98A53830A}" destId="{10DFA974-E3E9-4523-8CED-74FBF7D31C53}" srcOrd="0" destOrd="0" presId="urn:microsoft.com/office/officeart/2005/8/layout/default#73"/>
    <dgm:cxn modelId="{111F6687-1F5F-4BB3-9C4C-DC062B0DC421}" type="presOf" srcId="{5AB8C110-0D56-4A49-A47E-B569C2491E48}" destId="{126B9B10-F9E6-46A2-AA01-D829E10B5138}" srcOrd="0" destOrd="0" presId="urn:microsoft.com/office/officeart/2005/8/layout/default#73"/>
    <dgm:cxn modelId="{7CFF772E-037C-4C00-8EA3-44009AA6283E}" srcId="{5AB8C110-0D56-4A49-A47E-B569C2491E48}" destId="{14267D42-FA58-4C45-B23D-5BE98A53830A}" srcOrd="3" destOrd="0" parTransId="{FA9B3296-0CEC-4E09-AE92-4CEDC7F46B86}" sibTransId="{EBE39699-0018-4C15-8A9F-C3143772DB88}"/>
    <dgm:cxn modelId="{049E112C-24EA-4C29-BD05-DB705658D912}" type="presOf" srcId="{FCEAC508-40DA-40F5-9472-1BE45A9F606A}" destId="{80258CB9-E1BE-4737-A2DF-8BE18E8671CE}" srcOrd="0" destOrd="0" presId="urn:microsoft.com/office/officeart/2005/8/layout/default#73"/>
    <dgm:cxn modelId="{AB89ABE3-232B-4AC9-BD3C-C5EB0BC2D0D6}" srcId="{5AB8C110-0D56-4A49-A47E-B569C2491E48}" destId="{2D23FCF3-DA31-4C64-95E0-46D8E43AA66F}" srcOrd="2" destOrd="0" parTransId="{338E68E1-61F6-45CA-9390-7693A2927A50}" sibTransId="{D5ACBB88-1480-42E9-A2E4-8CE12DFC74C2}"/>
    <dgm:cxn modelId="{735D3F83-C7E4-4991-8636-A52B00984F5E}" type="presOf" srcId="{2D23FCF3-DA31-4C64-95E0-46D8E43AA66F}" destId="{96E88412-B6E7-4D25-9024-83C3E5675E26}" srcOrd="0" destOrd="0" presId="urn:microsoft.com/office/officeart/2005/8/layout/default#73"/>
    <dgm:cxn modelId="{4DB85C27-E54E-4AF1-88F6-4D7425660F39}" srcId="{5AB8C110-0D56-4A49-A47E-B569C2491E48}" destId="{482F9010-3F9B-4CC2-BB4D-DCFCD9946C1F}" srcOrd="4" destOrd="0" parTransId="{74F69C5F-F21F-47E7-A26E-3487D9A8823E}" sibTransId="{46EC7651-67B4-4B10-9BC8-07C67A3D7FB3}"/>
    <dgm:cxn modelId="{9FE44500-6756-4EC7-85F2-F6DE1686D3CC}" type="presOf" srcId="{482F9010-3F9B-4CC2-BB4D-DCFCD9946C1F}" destId="{C01F3BD1-F660-4AF1-809E-8EE4D6F8BECB}" srcOrd="0" destOrd="0" presId="urn:microsoft.com/office/officeart/2005/8/layout/default#73"/>
    <dgm:cxn modelId="{10D04A19-03EC-40B9-8D68-F54433203027}" type="presOf" srcId="{755E1B00-33DA-4383-8E42-E89A9C4782B4}" destId="{24391EE4-4327-4F0C-8F98-E28C395FC267}" srcOrd="0" destOrd="0" presId="urn:microsoft.com/office/officeart/2005/8/layout/default#73"/>
    <dgm:cxn modelId="{5C3A0CAB-416D-4835-AA81-8948851042EC}" srcId="{5AB8C110-0D56-4A49-A47E-B569C2491E48}" destId="{FCEAC508-40DA-40F5-9472-1BE45A9F606A}" srcOrd="0" destOrd="0" parTransId="{5903B06A-F4AE-499A-B927-4B0F58BF6DC4}" sibTransId="{53115A4D-7E8B-4756-BEA6-3EB6258C5027}"/>
    <dgm:cxn modelId="{AF10FFD1-403A-491A-9F09-FC4C23D757D4}" srcId="{5AB8C110-0D56-4A49-A47E-B569C2491E48}" destId="{755E1B00-33DA-4383-8E42-E89A9C4782B4}" srcOrd="1" destOrd="0" parTransId="{AA5B9EF6-E5CE-47F7-8A00-2709C26A956D}" sibTransId="{4CFC1759-36B4-4A26-98C4-1FC53605AA2A}"/>
    <dgm:cxn modelId="{AFF6F552-4CB9-4028-8D63-B7A9D276B6DE}" type="presParOf" srcId="{126B9B10-F9E6-46A2-AA01-D829E10B5138}" destId="{80258CB9-E1BE-4737-A2DF-8BE18E8671CE}" srcOrd="0" destOrd="0" presId="urn:microsoft.com/office/officeart/2005/8/layout/default#73"/>
    <dgm:cxn modelId="{D69DAF34-873C-4F60-A48D-93F58E62EBC7}" type="presParOf" srcId="{126B9B10-F9E6-46A2-AA01-D829E10B5138}" destId="{52FFD1A1-FD8D-4B7D-A419-986F9EB711EF}" srcOrd="1" destOrd="0" presId="urn:microsoft.com/office/officeart/2005/8/layout/default#73"/>
    <dgm:cxn modelId="{5584A6BD-33C0-4328-8C97-8AAC8F1E6C74}" type="presParOf" srcId="{126B9B10-F9E6-46A2-AA01-D829E10B5138}" destId="{24391EE4-4327-4F0C-8F98-E28C395FC267}" srcOrd="2" destOrd="0" presId="urn:microsoft.com/office/officeart/2005/8/layout/default#73"/>
    <dgm:cxn modelId="{BDDC92B2-CD00-4C39-B268-1920F0B14593}" type="presParOf" srcId="{126B9B10-F9E6-46A2-AA01-D829E10B5138}" destId="{980B5990-BD43-4BEC-99C6-C157BD44DE35}" srcOrd="3" destOrd="0" presId="urn:microsoft.com/office/officeart/2005/8/layout/default#73"/>
    <dgm:cxn modelId="{EC5E350C-B977-4843-823A-03291B2EB384}" type="presParOf" srcId="{126B9B10-F9E6-46A2-AA01-D829E10B5138}" destId="{96E88412-B6E7-4D25-9024-83C3E5675E26}" srcOrd="4" destOrd="0" presId="urn:microsoft.com/office/officeart/2005/8/layout/default#73"/>
    <dgm:cxn modelId="{6E6A68AC-956D-4BEA-9050-3E643D360709}" type="presParOf" srcId="{126B9B10-F9E6-46A2-AA01-D829E10B5138}" destId="{2291F352-7DF4-47AD-BD88-BE1DF5021D1E}" srcOrd="5" destOrd="0" presId="urn:microsoft.com/office/officeart/2005/8/layout/default#73"/>
    <dgm:cxn modelId="{C2AD5B0D-108D-4C5D-B081-287261FC75C9}" type="presParOf" srcId="{126B9B10-F9E6-46A2-AA01-D829E10B5138}" destId="{10DFA974-E3E9-4523-8CED-74FBF7D31C53}" srcOrd="6" destOrd="0" presId="urn:microsoft.com/office/officeart/2005/8/layout/default#73"/>
    <dgm:cxn modelId="{E661A60D-447B-4DD4-825B-5BC1DB182CF2}" type="presParOf" srcId="{126B9B10-F9E6-46A2-AA01-D829E10B5138}" destId="{7AFC2B8D-2CE0-4C41-A50A-2D4CC1B03E20}" srcOrd="7" destOrd="0" presId="urn:microsoft.com/office/officeart/2005/8/layout/default#73"/>
    <dgm:cxn modelId="{BBC86C06-418F-49A3-863E-0C0AD4D697DC}" type="presParOf" srcId="{126B9B10-F9E6-46A2-AA01-D829E10B5138}" destId="{C01F3BD1-F660-4AF1-809E-8EE4D6F8BECB}" srcOrd="8" destOrd="0" presId="urn:microsoft.com/office/officeart/2005/8/layout/default#7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ADBDE3-D82C-49A8-A787-BE5BA4D49DA0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AC75245-3344-4BC8-A5C5-726A0A608448}">
      <dgm:prSet phldrT="[Text]"/>
      <dgm:spPr/>
      <dgm:t>
        <a:bodyPr/>
        <a:lstStyle/>
        <a:p>
          <a:r>
            <a:rPr lang="en-US" b="1" dirty="0" smtClean="0"/>
            <a:t>Social engineering</a:t>
          </a:r>
          <a:r>
            <a:rPr lang="en-US" b="0" dirty="0" smtClean="0"/>
            <a:t> is defined as gaining unauthorized access or obtaining confidential  information by taking advantage of trust and naivety</a:t>
          </a:r>
          <a:endParaRPr lang="en-US" b="1" dirty="0"/>
        </a:p>
      </dgm:t>
    </dgm:pt>
    <dgm:pt modelId="{A199B27E-1450-4519-A18A-120CF04BDC2A}" type="parTrans" cxnId="{ADFD4BB6-5E31-4C91-BA4B-D80562ECEA11}">
      <dgm:prSet/>
      <dgm:spPr/>
      <dgm:t>
        <a:bodyPr/>
        <a:lstStyle/>
        <a:p>
          <a:endParaRPr lang="en-US"/>
        </a:p>
      </dgm:t>
    </dgm:pt>
    <dgm:pt modelId="{27796D7E-81EE-4BB8-A08A-8A4DA11B619C}" type="sibTrans" cxnId="{ADFD4BB6-5E31-4C91-BA4B-D80562ECEA11}">
      <dgm:prSet/>
      <dgm:spPr/>
      <dgm:t>
        <a:bodyPr/>
        <a:lstStyle/>
        <a:p>
          <a:endParaRPr lang="en-US"/>
        </a:p>
      </dgm:t>
    </dgm:pt>
    <dgm:pt modelId="{A6DA31B8-A182-4DC2-9CDE-7823C358F756}">
      <dgm:prSet phldrT="[Text]"/>
      <dgm:spPr/>
      <dgm:t>
        <a:bodyPr/>
        <a:lstStyle/>
        <a:p>
          <a:r>
            <a:rPr lang="en-US" b="1" dirty="0" smtClean="0"/>
            <a:t>Employee monitoring</a:t>
          </a:r>
          <a:r>
            <a:rPr lang="en-US" b="0" dirty="0" smtClean="0"/>
            <a:t> involves the use of computers to observe, record, and review an employee’s use of a computer</a:t>
          </a:r>
          <a:endParaRPr lang="en-US" b="1" dirty="0"/>
        </a:p>
      </dgm:t>
    </dgm:pt>
    <dgm:pt modelId="{BAE91D22-FF71-4BAA-859C-31FA21F433F6}" type="parTrans" cxnId="{6AF9A955-9041-49E0-9BA3-BBFCD6BC76F0}">
      <dgm:prSet/>
      <dgm:spPr/>
      <dgm:t>
        <a:bodyPr/>
        <a:lstStyle/>
        <a:p>
          <a:endParaRPr lang="en-US"/>
        </a:p>
      </dgm:t>
    </dgm:pt>
    <dgm:pt modelId="{D29CD465-52BA-4879-99FA-F58D1F5A3E66}" type="sibTrans" cxnId="{6AF9A955-9041-49E0-9BA3-BBFCD6BC76F0}">
      <dgm:prSet/>
      <dgm:spPr/>
      <dgm:t>
        <a:bodyPr/>
        <a:lstStyle/>
        <a:p>
          <a:endParaRPr lang="en-US"/>
        </a:p>
      </dgm:t>
    </dgm:pt>
    <dgm:pt modelId="{5A4AEFEE-D102-49E2-BF3E-B28E2B1EEF6B}" type="pres">
      <dgm:prSet presAssocID="{97ADBDE3-D82C-49A8-A787-BE5BA4D49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2959D-72FA-45C1-8916-F624A5F23255}" type="pres">
      <dgm:prSet presAssocID="{3AC75245-3344-4BC8-A5C5-726A0A6084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186DF-F52F-4B93-A388-5AC31AF8936F}" type="pres">
      <dgm:prSet presAssocID="{27796D7E-81EE-4BB8-A08A-8A4DA11B619C}" presName="spacer" presStyleCnt="0"/>
      <dgm:spPr/>
    </dgm:pt>
    <dgm:pt modelId="{4EBD74FF-4B72-400C-81C0-036D9931878B}" type="pres">
      <dgm:prSet presAssocID="{A6DA31B8-A182-4DC2-9CDE-7823C358F7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9A955-9041-49E0-9BA3-BBFCD6BC76F0}" srcId="{97ADBDE3-D82C-49A8-A787-BE5BA4D49DA0}" destId="{A6DA31B8-A182-4DC2-9CDE-7823C358F756}" srcOrd="1" destOrd="0" parTransId="{BAE91D22-FF71-4BAA-859C-31FA21F433F6}" sibTransId="{D29CD465-52BA-4879-99FA-F58D1F5A3E66}"/>
    <dgm:cxn modelId="{3274E045-86E8-4A64-8C44-C64AE30543C2}" type="presOf" srcId="{3AC75245-3344-4BC8-A5C5-726A0A608448}" destId="{DF12959D-72FA-45C1-8916-F624A5F23255}" srcOrd="0" destOrd="0" presId="urn:microsoft.com/office/officeart/2005/8/layout/vList2"/>
    <dgm:cxn modelId="{EF85657A-67F2-42B6-AA81-8AD3378D33EF}" type="presOf" srcId="{A6DA31B8-A182-4DC2-9CDE-7823C358F756}" destId="{4EBD74FF-4B72-400C-81C0-036D9931878B}" srcOrd="0" destOrd="0" presId="urn:microsoft.com/office/officeart/2005/8/layout/vList2"/>
    <dgm:cxn modelId="{5ED4413A-9B7D-42D0-8933-B0DD8B4C91DF}" type="presOf" srcId="{97ADBDE3-D82C-49A8-A787-BE5BA4D49DA0}" destId="{5A4AEFEE-D102-49E2-BF3E-B28E2B1EEF6B}" srcOrd="0" destOrd="0" presId="urn:microsoft.com/office/officeart/2005/8/layout/vList2"/>
    <dgm:cxn modelId="{ADFD4BB6-5E31-4C91-BA4B-D80562ECEA11}" srcId="{97ADBDE3-D82C-49A8-A787-BE5BA4D49DA0}" destId="{3AC75245-3344-4BC8-A5C5-726A0A608448}" srcOrd="0" destOrd="0" parTransId="{A199B27E-1450-4519-A18A-120CF04BDC2A}" sibTransId="{27796D7E-81EE-4BB8-A08A-8A4DA11B619C}"/>
    <dgm:cxn modelId="{477F9F8E-5730-4CD5-937A-757E5DDB699F}" type="presParOf" srcId="{5A4AEFEE-D102-49E2-BF3E-B28E2B1EEF6B}" destId="{DF12959D-72FA-45C1-8916-F624A5F23255}" srcOrd="0" destOrd="0" presId="urn:microsoft.com/office/officeart/2005/8/layout/vList2"/>
    <dgm:cxn modelId="{97262F25-50E3-4E16-802A-65089923D192}" type="presParOf" srcId="{5A4AEFEE-D102-49E2-BF3E-B28E2B1EEF6B}" destId="{3C5186DF-F52F-4B93-A388-5AC31AF8936F}" srcOrd="1" destOrd="0" presId="urn:microsoft.com/office/officeart/2005/8/layout/vList2"/>
    <dgm:cxn modelId="{F9E4C710-B383-4301-B4DC-06E8FF426314}" type="presParOf" srcId="{5A4AEFEE-D102-49E2-BF3E-B28E2B1EEF6B}" destId="{4EBD74FF-4B72-400C-81C0-036D993187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5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types of devices available that protect computers from system failure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6D3F1AD-B3AE-4A85-9897-A1B29176AB2F}">
      <dgm:prSet/>
      <dgm:spPr/>
      <dgm:t>
        <a:bodyPr/>
        <a:lstStyle/>
        <a:p>
          <a:r>
            <a:rPr lang="en-US" dirty="0" smtClean="0"/>
            <a:t>Explain the options available for backing up computer resources</a:t>
          </a:r>
        </a:p>
      </dgm:t>
    </dgm:pt>
    <dgm:pt modelId="{4ED9825E-07DE-4850-AA64-138AEB0A5649}" type="parTrans" cxnId="{D1587EE9-091E-49FA-8597-F8C299A94EF0}">
      <dgm:prSet/>
      <dgm:spPr/>
      <dgm:t>
        <a:bodyPr/>
        <a:lstStyle/>
        <a:p>
          <a:endParaRPr lang="en-US"/>
        </a:p>
      </dgm:t>
    </dgm:pt>
    <dgm:pt modelId="{23C32F94-B9DA-4AF2-8F5C-A71D69076EB5}" type="sibTrans" cxnId="{D1587EE9-091E-49FA-8597-F8C299A94EF0}">
      <dgm:prSet/>
      <dgm:spPr/>
      <dgm:t>
        <a:bodyPr/>
        <a:lstStyle/>
        <a:p>
          <a:endParaRPr lang="en-US"/>
        </a:p>
      </dgm:t>
    </dgm:pt>
    <dgm:pt modelId="{1090CE08-A355-4028-B7C1-69AA2B964F4E}">
      <dgm:prSet/>
      <dgm:spPr/>
      <dgm:t>
        <a:bodyPr/>
        <a:lstStyle/>
        <a:p>
          <a:r>
            <a:rPr lang="en-US" dirty="0" smtClean="0"/>
            <a:t>Identify risks and safeguards associated with wireless communications</a:t>
          </a:r>
        </a:p>
      </dgm:t>
    </dgm:pt>
    <dgm:pt modelId="{33EEA57F-5641-4094-B8BC-1001E4B6E957}" type="parTrans" cxnId="{94D09ECD-4432-4048-B8C6-882BAD27CB1F}">
      <dgm:prSet/>
      <dgm:spPr/>
      <dgm:t>
        <a:bodyPr/>
        <a:lstStyle/>
        <a:p>
          <a:endParaRPr lang="en-US"/>
        </a:p>
      </dgm:t>
    </dgm:pt>
    <dgm:pt modelId="{65484480-EBBF-4B99-98EB-673A4C76F1A2}" type="sibTrans" cxnId="{94D09ECD-4432-4048-B8C6-882BAD27CB1F}">
      <dgm:prSet/>
      <dgm:spPr/>
      <dgm:t>
        <a:bodyPr/>
        <a:lstStyle/>
        <a:p>
          <a:endParaRPr lang="en-US"/>
        </a:p>
      </dgm:t>
    </dgm:pt>
    <dgm:pt modelId="{FCB4C511-18F6-4437-8C87-28A18F0F17C2}">
      <dgm:prSet/>
      <dgm:spPr/>
      <dgm:t>
        <a:bodyPr/>
        <a:lstStyle/>
        <a:p>
          <a:r>
            <a:rPr lang="en-US" dirty="0" smtClean="0"/>
            <a:t>Discuss ways to prevent health-related disorders and injuries due to computer use</a:t>
          </a:r>
        </a:p>
      </dgm:t>
    </dgm:pt>
    <dgm:pt modelId="{2E8B1522-532B-4CA7-B8A3-DA811DFC5849}" type="parTrans" cxnId="{90DB29D5-4FB6-4DA3-B1A2-7ECEEF285FE6}">
      <dgm:prSet/>
      <dgm:spPr/>
      <dgm:t>
        <a:bodyPr/>
        <a:lstStyle/>
        <a:p>
          <a:endParaRPr lang="en-US"/>
        </a:p>
      </dgm:t>
    </dgm:pt>
    <dgm:pt modelId="{8DB6A367-3615-4BC6-A6D7-AF8689003862}" type="sibTrans" cxnId="{90DB29D5-4FB6-4DA3-B1A2-7ECEEF285FE6}">
      <dgm:prSet/>
      <dgm:spPr/>
      <dgm:t>
        <a:bodyPr/>
        <a:lstStyle/>
        <a:p>
          <a:endParaRPr lang="en-US"/>
        </a:p>
      </dgm:t>
    </dgm:pt>
    <dgm:pt modelId="{995DB24F-C1ED-4B8D-8E31-65408741B8E0}">
      <dgm:prSet/>
      <dgm:spPr/>
      <dgm:t>
        <a:bodyPr/>
        <a:lstStyle/>
        <a:p>
          <a:r>
            <a:rPr lang="en-US" dirty="0" smtClean="0"/>
            <a:t>Recognize issues related to information accuracy, intellectual property rights, codes of conduct, and green computing</a:t>
          </a:r>
        </a:p>
      </dgm:t>
    </dgm:pt>
    <dgm:pt modelId="{EAEE0ABF-3A16-4B9B-9F1C-035375514B8D}" type="parTrans" cxnId="{28C56022-1088-43C0-B0E8-9E01FCFAC089}">
      <dgm:prSet/>
      <dgm:spPr/>
      <dgm:t>
        <a:bodyPr/>
        <a:lstStyle/>
        <a:p>
          <a:endParaRPr lang="en-US"/>
        </a:p>
      </dgm:t>
    </dgm:pt>
    <dgm:pt modelId="{D1138CFD-26C3-4EF6-897D-1A3FE5198175}" type="sibTrans" cxnId="{28C56022-1088-43C0-B0E8-9E01FCFAC089}">
      <dgm:prSet/>
      <dgm:spPr/>
      <dgm:t>
        <a:bodyPr/>
        <a:lstStyle/>
        <a:p>
          <a:endParaRPr lang="en-US"/>
        </a:p>
      </dgm:t>
    </dgm:pt>
    <dgm:pt modelId="{8AA2BA87-2AEB-4FEA-9ED5-97FDA9D298B3}">
      <dgm:prSet/>
      <dgm:spPr/>
      <dgm:t>
        <a:bodyPr/>
        <a:lstStyle/>
        <a:p>
          <a:r>
            <a:rPr lang="en-US" dirty="0" smtClean="0"/>
            <a:t>Discuss issues surrounding information privacy</a:t>
          </a:r>
        </a:p>
      </dgm:t>
    </dgm:pt>
    <dgm:pt modelId="{E3D5D3B2-B5FB-4447-B714-2D73D595AB04}" type="parTrans" cxnId="{A968EF3A-067B-4285-91B0-0C75C5AD1C50}">
      <dgm:prSet/>
      <dgm:spPr/>
      <dgm:t>
        <a:bodyPr/>
        <a:lstStyle/>
        <a:p>
          <a:endParaRPr lang="en-US"/>
        </a:p>
      </dgm:t>
    </dgm:pt>
    <dgm:pt modelId="{24168F91-0FB4-4BA3-8CB6-67800F4648A4}" type="sibTrans" cxnId="{A968EF3A-067B-4285-91B0-0C75C5AD1C5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9DCC76AC-B3E7-4A3E-862B-CEF23F844647}" type="pres">
      <dgm:prSet presAssocID="{16D3F1AD-B3AE-4A85-9897-A1B29176AB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A089D-9529-4A04-99F7-91237763D9D9}" type="pres">
      <dgm:prSet presAssocID="{23C32F94-B9DA-4AF2-8F5C-A71D69076EB5}" presName="sibTrans" presStyleCnt="0"/>
      <dgm:spPr/>
    </dgm:pt>
    <dgm:pt modelId="{86C809CB-6A99-448C-B0F0-9AE40D7E911D}" type="pres">
      <dgm:prSet presAssocID="{1090CE08-A355-4028-B7C1-69AA2B964F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5D20-2F2F-4912-8F3B-59A4E087E85D}" type="pres">
      <dgm:prSet presAssocID="{65484480-EBBF-4B99-98EB-673A4C76F1A2}" presName="sibTrans" presStyleCnt="0"/>
      <dgm:spPr/>
    </dgm:pt>
    <dgm:pt modelId="{C5C208C3-4612-4D4C-8F9B-269F0629681F}" type="pres">
      <dgm:prSet presAssocID="{FCB4C511-18F6-4437-8C87-28A18F0F17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EC6A6-D5B8-4043-B98D-F3C1C3E5B303}" type="pres">
      <dgm:prSet presAssocID="{8DB6A367-3615-4BC6-A6D7-AF8689003862}" presName="sibTrans" presStyleCnt="0"/>
      <dgm:spPr/>
    </dgm:pt>
    <dgm:pt modelId="{EB13E1A7-FEEE-4646-A6BD-985772EA9CD8}" type="pres">
      <dgm:prSet presAssocID="{995DB24F-C1ED-4B8D-8E31-65408741B8E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1937B-39C6-4820-AA80-866C6D4CD634}" type="pres">
      <dgm:prSet presAssocID="{D1138CFD-26C3-4EF6-897D-1A3FE5198175}" presName="sibTrans" presStyleCnt="0"/>
      <dgm:spPr/>
    </dgm:pt>
    <dgm:pt modelId="{3F0F5CE0-5868-44CD-A89D-06B4523123DB}" type="pres">
      <dgm:prSet presAssocID="{8AA2BA87-2AEB-4FEA-9ED5-97FDA9D298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56022-1088-43C0-B0E8-9E01FCFAC089}" srcId="{3DBC15C7-9BC5-433D-92A7-BCC39A2CC830}" destId="{995DB24F-C1ED-4B8D-8E31-65408741B8E0}" srcOrd="4" destOrd="0" parTransId="{EAEE0ABF-3A16-4B9B-9F1C-035375514B8D}" sibTransId="{D1138CFD-26C3-4EF6-897D-1A3FE5198175}"/>
    <dgm:cxn modelId="{94D09ECD-4432-4048-B8C6-882BAD27CB1F}" srcId="{3DBC15C7-9BC5-433D-92A7-BCC39A2CC830}" destId="{1090CE08-A355-4028-B7C1-69AA2B964F4E}" srcOrd="2" destOrd="0" parTransId="{33EEA57F-5641-4094-B8BC-1001E4B6E957}" sibTransId="{65484480-EBBF-4B99-98EB-673A4C76F1A2}"/>
    <dgm:cxn modelId="{CDBCAF59-7884-42E2-B8B1-CCAA45AECC3B}" type="presOf" srcId="{3DBC15C7-9BC5-433D-92A7-BCC39A2CC830}" destId="{0283AAF8-8E6B-4228-934C-18F9A9076AC0}" srcOrd="0" destOrd="0" presId="urn:microsoft.com/office/officeart/2005/8/layout/default#53"/>
    <dgm:cxn modelId="{5E763CCC-64A5-4AFE-B243-7423447B3840}" type="presOf" srcId="{8AA2BA87-2AEB-4FEA-9ED5-97FDA9D298B3}" destId="{3F0F5CE0-5868-44CD-A89D-06B4523123DB}" srcOrd="0" destOrd="0" presId="urn:microsoft.com/office/officeart/2005/8/layout/default#53"/>
    <dgm:cxn modelId="{8CA40468-E67E-4B5D-A7B9-872DD09C1577}" type="presOf" srcId="{1090CE08-A355-4028-B7C1-69AA2B964F4E}" destId="{86C809CB-6A99-448C-B0F0-9AE40D7E911D}" srcOrd="0" destOrd="0" presId="urn:microsoft.com/office/officeart/2005/8/layout/default#53"/>
    <dgm:cxn modelId="{A968EF3A-067B-4285-91B0-0C75C5AD1C50}" srcId="{3DBC15C7-9BC5-433D-92A7-BCC39A2CC830}" destId="{8AA2BA87-2AEB-4FEA-9ED5-97FDA9D298B3}" srcOrd="5" destOrd="0" parTransId="{E3D5D3B2-B5FB-4447-B714-2D73D595AB04}" sibTransId="{24168F91-0FB4-4BA3-8CB6-67800F4648A4}"/>
    <dgm:cxn modelId="{CA15C842-B547-4D3A-8822-D41A9B421CFB}" type="presOf" srcId="{D106D101-98E2-4ADD-B050-08FB6FD9C7E3}" destId="{2C05064A-AF3B-4300-BA44-77588901B427}" srcOrd="0" destOrd="0" presId="urn:microsoft.com/office/officeart/2005/8/layout/default#53"/>
    <dgm:cxn modelId="{90DB29D5-4FB6-4DA3-B1A2-7ECEEF285FE6}" srcId="{3DBC15C7-9BC5-433D-92A7-BCC39A2CC830}" destId="{FCB4C511-18F6-4437-8C87-28A18F0F17C2}" srcOrd="3" destOrd="0" parTransId="{2E8B1522-532B-4CA7-B8A3-DA811DFC5849}" sibTransId="{8DB6A367-3615-4BC6-A6D7-AF8689003862}"/>
    <dgm:cxn modelId="{FBF1738E-989D-42B8-A778-E1C94310CBE1}" type="presOf" srcId="{16D3F1AD-B3AE-4A85-9897-A1B29176AB2F}" destId="{9DCC76AC-B3E7-4A3E-862B-CEF23F844647}" srcOrd="0" destOrd="0" presId="urn:microsoft.com/office/officeart/2005/8/layout/default#53"/>
    <dgm:cxn modelId="{E4EDC917-6556-4672-BF55-73AD926A3B14}" type="presOf" srcId="{995DB24F-C1ED-4B8D-8E31-65408741B8E0}" destId="{EB13E1A7-FEEE-4646-A6BD-985772EA9CD8}" srcOrd="0" destOrd="0" presId="urn:microsoft.com/office/officeart/2005/8/layout/default#53"/>
    <dgm:cxn modelId="{FF44261E-4793-4901-A9D7-142119DD7682}" type="presOf" srcId="{FCB4C511-18F6-4437-8C87-28A18F0F17C2}" destId="{C5C208C3-4612-4D4C-8F9B-269F0629681F}" srcOrd="0" destOrd="0" presId="urn:microsoft.com/office/officeart/2005/8/layout/default#53"/>
    <dgm:cxn modelId="{D1587EE9-091E-49FA-8597-F8C299A94EF0}" srcId="{3DBC15C7-9BC5-433D-92A7-BCC39A2CC830}" destId="{16D3F1AD-B3AE-4A85-9897-A1B29176AB2F}" srcOrd="1" destOrd="0" parTransId="{4ED9825E-07DE-4850-AA64-138AEB0A5649}" sibTransId="{23C32F94-B9DA-4AF2-8F5C-A71D69076EB5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53"/>
    <dgm:cxn modelId="{FDF9C3D1-3609-4267-A39B-BF28287C7B68}" type="presParOf" srcId="{0283AAF8-8E6B-4228-934C-18F9A9076AC0}" destId="{EDCDCE41-86BA-475A-A518-EA8E02F91814}" srcOrd="1" destOrd="0" presId="urn:microsoft.com/office/officeart/2005/8/layout/default#53"/>
    <dgm:cxn modelId="{9A973897-36E7-466A-A335-02F6D6679B5B}" type="presParOf" srcId="{0283AAF8-8E6B-4228-934C-18F9A9076AC0}" destId="{9DCC76AC-B3E7-4A3E-862B-CEF23F844647}" srcOrd="2" destOrd="0" presId="urn:microsoft.com/office/officeart/2005/8/layout/default#53"/>
    <dgm:cxn modelId="{4294C028-16D4-44B2-81E6-EEEF6C7C052E}" type="presParOf" srcId="{0283AAF8-8E6B-4228-934C-18F9A9076AC0}" destId="{08CA089D-9529-4A04-99F7-91237763D9D9}" srcOrd="3" destOrd="0" presId="urn:microsoft.com/office/officeart/2005/8/layout/default#53"/>
    <dgm:cxn modelId="{4E631216-60BC-4156-90AF-DB589C55FC06}" type="presParOf" srcId="{0283AAF8-8E6B-4228-934C-18F9A9076AC0}" destId="{86C809CB-6A99-448C-B0F0-9AE40D7E911D}" srcOrd="4" destOrd="0" presId="urn:microsoft.com/office/officeart/2005/8/layout/default#53"/>
    <dgm:cxn modelId="{1EA88CEB-376D-4519-95D6-1E1CA9C96EBD}" type="presParOf" srcId="{0283AAF8-8E6B-4228-934C-18F9A9076AC0}" destId="{9EF65D20-2F2F-4912-8F3B-59A4E087E85D}" srcOrd="5" destOrd="0" presId="urn:microsoft.com/office/officeart/2005/8/layout/default#53"/>
    <dgm:cxn modelId="{BE8B78FB-E369-4653-895A-3FFF79EF7D0D}" type="presParOf" srcId="{0283AAF8-8E6B-4228-934C-18F9A9076AC0}" destId="{C5C208C3-4612-4D4C-8F9B-269F0629681F}" srcOrd="6" destOrd="0" presId="urn:microsoft.com/office/officeart/2005/8/layout/default#53"/>
    <dgm:cxn modelId="{B1C5655E-7DF2-4D41-B9DE-D6231E2A0593}" type="presParOf" srcId="{0283AAF8-8E6B-4228-934C-18F9A9076AC0}" destId="{F42EC6A6-D5B8-4043-B98D-F3C1C3E5B303}" srcOrd="7" destOrd="0" presId="urn:microsoft.com/office/officeart/2005/8/layout/default#53"/>
    <dgm:cxn modelId="{8CB61871-9488-409D-8690-6EFC26D8681B}" type="presParOf" srcId="{0283AAF8-8E6B-4228-934C-18F9A9076AC0}" destId="{EB13E1A7-FEEE-4646-A6BD-985772EA9CD8}" srcOrd="8" destOrd="0" presId="urn:microsoft.com/office/officeart/2005/8/layout/default#53"/>
    <dgm:cxn modelId="{7EA71278-EA24-4418-B383-2AEF40E864F8}" type="presParOf" srcId="{0283AAF8-8E6B-4228-934C-18F9A9076AC0}" destId="{9361937B-39C6-4820-AA80-866C6D4CD634}" srcOrd="9" destOrd="0" presId="urn:microsoft.com/office/officeart/2005/8/layout/default#53"/>
    <dgm:cxn modelId="{0C3A826E-3A13-4A95-9345-2204D08BD887}" type="presParOf" srcId="{0283AAF8-8E6B-4228-934C-18F9A9076AC0}" destId="{3F0F5CE0-5868-44CD-A89D-06B4523123DB}" srcOrd="10" destOrd="0" presId="urn:microsoft.com/office/officeart/2005/8/layout/default#5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7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Potential computer risks and safeguards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AB3C3CCF-5390-49C0-84F1-3066C184E841}">
      <dgm:prSet/>
      <dgm:spPr/>
      <dgm:t>
        <a:bodyPr/>
        <a:lstStyle/>
        <a:p>
          <a:r>
            <a:rPr lang="en-US" dirty="0" smtClean="0"/>
            <a:t>Wireless security risks and safeguards</a:t>
          </a:r>
          <a:endParaRPr lang="en-US" dirty="0"/>
        </a:p>
      </dgm:t>
    </dgm:pt>
    <dgm:pt modelId="{A63D9382-03DD-4065-8F15-A3FD00D5C703}" type="parTrans" cxnId="{F5162F73-EE02-43FA-A2BE-D73C6AF047D6}">
      <dgm:prSet/>
      <dgm:spPr/>
      <dgm:t>
        <a:bodyPr/>
        <a:lstStyle/>
        <a:p>
          <a:endParaRPr lang="en-US"/>
        </a:p>
      </dgm:t>
    </dgm:pt>
    <dgm:pt modelId="{1F6865DE-2747-4960-8052-3C8DDC5AF921}" type="sibTrans" cxnId="{F5162F73-EE02-43FA-A2BE-D73C6AF047D6}">
      <dgm:prSet/>
      <dgm:spPr/>
      <dgm:t>
        <a:bodyPr/>
        <a:lstStyle/>
        <a:p>
          <a:endParaRPr lang="en-US"/>
        </a:p>
      </dgm:t>
    </dgm:pt>
    <dgm:pt modelId="{346513A8-8A58-469E-A19C-AB81AA2DC7D7}">
      <dgm:prSet/>
      <dgm:spPr/>
      <dgm:t>
        <a:bodyPr/>
        <a:lstStyle/>
        <a:p>
          <a:r>
            <a:rPr lang="en-US" dirty="0" smtClean="0"/>
            <a:t>Computer-related health issues and preventions</a:t>
          </a:r>
          <a:endParaRPr lang="en-US" dirty="0"/>
        </a:p>
      </dgm:t>
    </dgm:pt>
    <dgm:pt modelId="{69F1267F-2637-4F6B-BD19-C265BDBBE080}" type="parTrans" cxnId="{44B5189B-BAD7-4819-967B-C0CA2221AA93}">
      <dgm:prSet/>
      <dgm:spPr/>
      <dgm:t>
        <a:bodyPr/>
        <a:lstStyle/>
        <a:p>
          <a:endParaRPr lang="en-US"/>
        </a:p>
      </dgm:t>
    </dgm:pt>
    <dgm:pt modelId="{7E31B9D9-602C-4317-9E5E-8EE3E5ED312E}" type="sibTrans" cxnId="{44B5189B-BAD7-4819-967B-C0CA2221AA93}">
      <dgm:prSet/>
      <dgm:spPr/>
      <dgm:t>
        <a:bodyPr/>
        <a:lstStyle/>
        <a:p>
          <a:endParaRPr lang="en-US"/>
        </a:p>
      </dgm:t>
    </dgm:pt>
    <dgm:pt modelId="{AB9098A9-5F17-476C-AE3C-C3D64612AE42}">
      <dgm:prSet/>
      <dgm:spPr/>
      <dgm:t>
        <a:bodyPr/>
        <a:lstStyle/>
        <a:p>
          <a:r>
            <a:rPr lang="en-US" dirty="0" smtClean="0"/>
            <a:t>Ethical issues surrounding information accuracy, intellectual property rights, codes of conduct, green computing, and information privacy</a:t>
          </a:r>
          <a:endParaRPr lang="en-US" dirty="0"/>
        </a:p>
      </dgm:t>
    </dgm:pt>
    <dgm:pt modelId="{9558994D-44A5-463B-AA45-851D3A3BC034}" type="parTrans" cxnId="{5483314C-381A-45B5-AE2F-5D92983A8A4D}">
      <dgm:prSet/>
      <dgm:spPr/>
      <dgm:t>
        <a:bodyPr/>
        <a:lstStyle/>
        <a:p>
          <a:endParaRPr lang="en-US"/>
        </a:p>
      </dgm:t>
    </dgm:pt>
    <dgm:pt modelId="{D72ED117-C094-4D3C-833A-FBA1822042A0}" type="sibTrans" cxnId="{5483314C-381A-45B5-AE2F-5D92983A8A4D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6D6E041A-5368-4A82-9281-51FC6B446D19}" type="pres">
      <dgm:prSet presAssocID="{AB3C3CCF-5390-49C0-84F1-3066C184E8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D4ED4-7E7B-4D6B-B30F-864576F72230}" type="pres">
      <dgm:prSet presAssocID="{1F6865DE-2747-4960-8052-3C8DDC5AF921}" presName="sibTrans" presStyleCnt="0"/>
      <dgm:spPr/>
    </dgm:pt>
    <dgm:pt modelId="{9AB9DE12-D54D-4DE4-8173-6FEA56EAF7DC}" type="pres">
      <dgm:prSet presAssocID="{346513A8-8A58-469E-A19C-AB81AA2DC7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AEAD9-85CA-40B8-830C-171E0010FA2F}" type="pres">
      <dgm:prSet presAssocID="{7E31B9D9-602C-4317-9E5E-8EE3E5ED312E}" presName="sibTrans" presStyleCnt="0"/>
      <dgm:spPr/>
    </dgm:pt>
    <dgm:pt modelId="{A5CA3A67-768A-4DB0-BA31-4CDDFCB700F1}" type="pres">
      <dgm:prSet presAssocID="{AB9098A9-5F17-476C-AE3C-C3D64612AE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3314C-381A-45B5-AE2F-5D92983A8A4D}" srcId="{CF85102C-52AA-4C9D-8775-2FF712ADBFCB}" destId="{AB9098A9-5F17-476C-AE3C-C3D64612AE42}" srcOrd="3" destOrd="0" parTransId="{9558994D-44A5-463B-AA45-851D3A3BC034}" sibTransId="{D72ED117-C094-4D3C-833A-FBA1822042A0}"/>
    <dgm:cxn modelId="{C6676327-20B8-4264-A010-C4F6BE0968AC}" type="presOf" srcId="{4BE61A80-F514-4E80-B78E-1A2FBAB1DD95}" destId="{A2320912-8D9A-492B-894B-23596CF49463}" srcOrd="0" destOrd="0" presId="urn:microsoft.com/office/officeart/2005/8/layout/default#74"/>
    <dgm:cxn modelId="{44B5189B-BAD7-4819-967B-C0CA2221AA93}" srcId="{CF85102C-52AA-4C9D-8775-2FF712ADBFCB}" destId="{346513A8-8A58-469E-A19C-AB81AA2DC7D7}" srcOrd="2" destOrd="0" parTransId="{69F1267F-2637-4F6B-BD19-C265BDBBE080}" sibTransId="{7E31B9D9-602C-4317-9E5E-8EE3E5ED312E}"/>
    <dgm:cxn modelId="{0F2262FE-F290-4ADB-BFA1-26D8F96EF6E7}" type="presOf" srcId="{CF85102C-52AA-4C9D-8775-2FF712ADBFCB}" destId="{83D7DC62-EB60-457E-92F5-18866EA92871}" srcOrd="0" destOrd="0" presId="urn:microsoft.com/office/officeart/2005/8/layout/default#74"/>
    <dgm:cxn modelId="{705C020A-BE94-415C-BF7E-411DFAD11679}" type="presOf" srcId="{AB9098A9-5F17-476C-AE3C-C3D64612AE42}" destId="{A5CA3A67-768A-4DB0-BA31-4CDDFCB700F1}" srcOrd="0" destOrd="0" presId="urn:microsoft.com/office/officeart/2005/8/layout/default#74"/>
    <dgm:cxn modelId="{D3C7E8BD-7449-4C17-9755-8259E8AAAEEE}" type="presOf" srcId="{AB3C3CCF-5390-49C0-84F1-3066C184E841}" destId="{6D6E041A-5368-4A82-9281-51FC6B446D19}" srcOrd="0" destOrd="0" presId="urn:microsoft.com/office/officeart/2005/8/layout/default#74"/>
    <dgm:cxn modelId="{D3C5E46A-EDE1-46D1-B9AD-0F90005FAAEC}" type="presOf" srcId="{346513A8-8A58-469E-A19C-AB81AA2DC7D7}" destId="{9AB9DE12-D54D-4DE4-8173-6FEA56EAF7DC}" srcOrd="0" destOrd="0" presId="urn:microsoft.com/office/officeart/2005/8/layout/default#7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F5162F73-EE02-43FA-A2BE-D73C6AF047D6}" srcId="{CF85102C-52AA-4C9D-8775-2FF712ADBFCB}" destId="{AB3C3CCF-5390-49C0-84F1-3066C184E841}" srcOrd="1" destOrd="0" parTransId="{A63D9382-03DD-4065-8F15-A3FD00D5C703}" sibTransId="{1F6865DE-2747-4960-8052-3C8DDC5AF921}"/>
    <dgm:cxn modelId="{3E7C2D07-76FE-4433-9ED0-979FB7A08586}" type="presParOf" srcId="{83D7DC62-EB60-457E-92F5-18866EA92871}" destId="{A2320912-8D9A-492B-894B-23596CF49463}" srcOrd="0" destOrd="0" presId="urn:microsoft.com/office/officeart/2005/8/layout/default#74"/>
    <dgm:cxn modelId="{CA4F625E-2057-4176-929C-DD6411FABAD9}" type="presParOf" srcId="{83D7DC62-EB60-457E-92F5-18866EA92871}" destId="{9563B308-9D7E-4AEF-8E39-DF2C5AADD5BC}" srcOrd="1" destOrd="0" presId="urn:microsoft.com/office/officeart/2005/8/layout/default#74"/>
    <dgm:cxn modelId="{E5B74E16-C6D0-4EFA-8CB9-C1D67EEE3F49}" type="presParOf" srcId="{83D7DC62-EB60-457E-92F5-18866EA92871}" destId="{6D6E041A-5368-4A82-9281-51FC6B446D19}" srcOrd="2" destOrd="0" presId="urn:microsoft.com/office/officeart/2005/8/layout/default#74"/>
    <dgm:cxn modelId="{F26A758C-13EC-4D24-88A3-7C88922D140C}" type="presParOf" srcId="{83D7DC62-EB60-457E-92F5-18866EA92871}" destId="{529D4ED4-7E7B-4D6B-B30F-864576F72230}" srcOrd="3" destOrd="0" presId="urn:microsoft.com/office/officeart/2005/8/layout/default#74"/>
    <dgm:cxn modelId="{E1BDD1DF-E299-496F-B669-90F25831F6AC}" type="presParOf" srcId="{83D7DC62-EB60-457E-92F5-18866EA92871}" destId="{9AB9DE12-D54D-4DE4-8173-6FEA56EAF7DC}" srcOrd="4" destOrd="0" presId="urn:microsoft.com/office/officeart/2005/8/layout/default#74"/>
    <dgm:cxn modelId="{4A48C996-9C4A-443B-8B04-3A06CB568EA6}" type="presParOf" srcId="{83D7DC62-EB60-457E-92F5-18866EA92871}" destId="{3C3AEAD9-85CA-40B8-830C-171E0010FA2F}" srcOrd="5" destOrd="0" presId="urn:microsoft.com/office/officeart/2005/8/layout/default#74"/>
    <dgm:cxn modelId="{98E474EC-FE9F-4A8D-A49E-B4B90CE520C3}" type="presParOf" srcId="{83D7DC62-EB60-457E-92F5-18866EA92871}" destId="{A5CA3A67-768A-4DB0-BA31-4CDDFCB700F1}" srcOrd="6" destOrd="0" presId="urn:microsoft.com/office/officeart/2005/8/layout/default#7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D539E-51FA-4B50-AFE1-5126619222F6}" type="doc">
      <dgm:prSet loTypeId="urn:microsoft.com/office/officeart/2005/8/layout/default#54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D9D193-47DC-4467-8C1E-D5EE0B54D11C}">
      <dgm:prSet phldrT="[Text]"/>
      <dgm:spPr/>
      <dgm:t>
        <a:bodyPr/>
        <a:lstStyle/>
        <a:p>
          <a:r>
            <a:rPr lang="en-US" b="1" dirty="0" smtClean="0"/>
            <a:t>Hackers</a:t>
          </a:r>
          <a:endParaRPr lang="en-US" b="1" dirty="0"/>
        </a:p>
      </dgm:t>
    </dgm:pt>
    <dgm:pt modelId="{2FAE1410-AA96-404E-B034-037215756BD7}" type="parTrans" cxnId="{A34F5939-C9AA-459F-A15F-4BC040A99AF8}">
      <dgm:prSet/>
      <dgm:spPr/>
      <dgm:t>
        <a:bodyPr/>
        <a:lstStyle/>
        <a:p>
          <a:endParaRPr lang="en-US"/>
        </a:p>
      </dgm:t>
    </dgm:pt>
    <dgm:pt modelId="{738E190E-7715-432A-B95E-415017876020}" type="sibTrans" cxnId="{A34F5939-C9AA-459F-A15F-4BC040A99AF8}">
      <dgm:prSet/>
      <dgm:spPr/>
      <dgm:t>
        <a:bodyPr/>
        <a:lstStyle/>
        <a:p>
          <a:endParaRPr lang="en-US"/>
        </a:p>
      </dgm:t>
    </dgm:pt>
    <dgm:pt modelId="{F6F8771C-8772-464D-BE71-BECA64292DD4}">
      <dgm:prSet phldrT="[Text]"/>
      <dgm:spPr/>
      <dgm:t>
        <a:bodyPr/>
        <a:lstStyle/>
        <a:p>
          <a:r>
            <a:rPr lang="en-US" b="1" dirty="0" smtClean="0"/>
            <a:t>Crackers</a:t>
          </a:r>
          <a:endParaRPr lang="en-US" b="1" dirty="0"/>
        </a:p>
      </dgm:t>
    </dgm:pt>
    <dgm:pt modelId="{70D523D9-8E50-42F8-98E3-86A39E56365F}" type="parTrans" cxnId="{7FE05EC2-2D44-4ED0-9574-ADBD2198FFF9}">
      <dgm:prSet/>
      <dgm:spPr/>
      <dgm:t>
        <a:bodyPr/>
        <a:lstStyle/>
        <a:p>
          <a:endParaRPr lang="en-US"/>
        </a:p>
      </dgm:t>
    </dgm:pt>
    <dgm:pt modelId="{2F926CCA-81AD-493F-BB02-F6E4AC8E8F3E}" type="sibTrans" cxnId="{7FE05EC2-2D44-4ED0-9574-ADBD2198FFF9}">
      <dgm:prSet/>
      <dgm:spPr/>
      <dgm:t>
        <a:bodyPr/>
        <a:lstStyle/>
        <a:p>
          <a:endParaRPr lang="en-US"/>
        </a:p>
      </dgm:t>
    </dgm:pt>
    <dgm:pt modelId="{D6F66265-290A-40C6-A8B2-1527F235AD3E}">
      <dgm:prSet phldrT="[Text]"/>
      <dgm:spPr/>
      <dgm:t>
        <a:bodyPr/>
        <a:lstStyle/>
        <a:p>
          <a:r>
            <a:rPr lang="en-US" b="1" dirty="0" smtClean="0"/>
            <a:t>Script Kiddies</a:t>
          </a:r>
          <a:endParaRPr lang="en-US" b="1" dirty="0"/>
        </a:p>
      </dgm:t>
    </dgm:pt>
    <dgm:pt modelId="{CAE1E11D-3E7D-4F3D-9368-DEEDD7F90E64}" type="parTrans" cxnId="{14167773-C747-4B41-B1A6-31E762363BC7}">
      <dgm:prSet/>
      <dgm:spPr/>
      <dgm:t>
        <a:bodyPr/>
        <a:lstStyle/>
        <a:p>
          <a:endParaRPr lang="en-US"/>
        </a:p>
      </dgm:t>
    </dgm:pt>
    <dgm:pt modelId="{FC84E6BC-A706-4372-88C7-BD873BCD92E8}" type="sibTrans" cxnId="{14167773-C747-4B41-B1A6-31E762363BC7}">
      <dgm:prSet/>
      <dgm:spPr/>
      <dgm:t>
        <a:bodyPr/>
        <a:lstStyle/>
        <a:p>
          <a:endParaRPr lang="en-US"/>
        </a:p>
      </dgm:t>
    </dgm:pt>
    <dgm:pt modelId="{5696BB17-424C-46CE-BA14-CAAA916CB861}">
      <dgm:prSet phldrT="[Text]"/>
      <dgm:spPr/>
      <dgm:t>
        <a:bodyPr/>
        <a:lstStyle/>
        <a:p>
          <a:r>
            <a:rPr lang="en-US" dirty="0" smtClean="0"/>
            <a:t>Corporate Spies</a:t>
          </a:r>
          <a:endParaRPr lang="en-US" dirty="0"/>
        </a:p>
      </dgm:t>
    </dgm:pt>
    <dgm:pt modelId="{963D800D-4944-4C94-9C80-2656ACE0B32F}" type="parTrans" cxnId="{AC6A894B-728D-45BD-A7ED-E585773E1ADB}">
      <dgm:prSet/>
      <dgm:spPr/>
      <dgm:t>
        <a:bodyPr/>
        <a:lstStyle/>
        <a:p>
          <a:endParaRPr lang="en-US"/>
        </a:p>
      </dgm:t>
    </dgm:pt>
    <dgm:pt modelId="{B23A0D1C-D8E7-40C7-BD9A-0A795FDCC9FB}" type="sibTrans" cxnId="{AC6A894B-728D-45BD-A7ED-E585773E1ADB}">
      <dgm:prSet/>
      <dgm:spPr/>
      <dgm:t>
        <a:bodyPr/>
        <a:lstStyle/>
        <a:p>
          <a:endParaRPr lang="en-US"/>
        </a:p>
      </dgm:t>
    </dgm:pt>
    <dgm:pt modelId="{016BE9FC-B03C-463C-AF76-FEC9A3C1DDFD}">
      <dgm:prSet phldrT="[Text]"/>
      <dgm:spPr/>
      <dgm:t>
        <a:bodyPr/>
        <a:lstStyle/>
        <a:p>
          <a:r>
            <a:rPr lang="en-US" dirty="0" smtClean="0"/>
            <a:t>Unethical Employees</a:t>
          </a:r>
          <a:endParaRPr lang="en-US" dirty="0"/>
        </a:p>
      </dgm:t>
    </dgm:pt>
    <dgm:pt modelId="{D0C3BBE2-FCE8-40E0-9DC3-00D9ACE45601}" type="parTrans" cxnId="{D8380037-A628-4BEF-9B99-5942041EA013}">
      <dgm:prSet/>
      <dgm:spPr/>
      <dgm:t>
        <a:bodyPr/>
        <a:lstStyle/>
        <a:p>
          <a:endParaRPr lang="en-US"/>
        </a:p>
      </dgm:t>
    </dgm:pt>
    <dgm:pt modelId="{481C0262-3E6C-4CEC-B69B-709C9A22E382}" type="sibTrans" cxnId="{D8380037-A628-4BEF-9B99-5942041EA013}">
      <dgm:prSet/>
      <dgm:spPr/>
      <dgm:t>
        <a:bodyPr/>
        <a:lstStyle/>
        <a:p>
          <a:endParaRPr lang="en-US"/>
        </a:p>
      </dgm:t>
    </dgm:pt>
    <dgm:pt modelId="{EF90AC36-563D-4C0B-96D1-4D3AD525B531}">
      <dgm:prSet phldrT="[Text]"/>
      <dgm:spPr/>
      <dgm:t>
        <a:bodyPr/>
        <a:lstStyle/>
        <a:p>
          <a:r>
            <a:rPr lang="en-US" b="1" dirty="0" err="1" smtClean="0"/>
            <a:t>Cyberextortionists</a:t>
          </a:r>
          <a:endParaRPr lang="en-US" b="1" dirty="0"/>
        </a:p>
      </dgm:t>
    </dgm:pt>
    <dgm:pt modelId="{3EFE1C04-5E86-4B5C-8EB1-7CA449AC7B01}" type="parTrans" cxnId="{1E9DE4B2-8D3A-4B08-B79A-302E895F2E32}">
      <dgm:prSet/>
      <dgm:spPr/>
      <dgm:t>
        <a:bodyPr/>
        <a:lstStyle/>
        <a:p>
          <a:endParaRPr lang="en-US"/>
        </a:p>
      </dgm:t>
    </dgm:pt>
    <dgm:pt modelId="{05E557B3-8F4A-4D94-B393-DC5411C4467D}" type="sibTrans" cxnId="{1E9DE4B2-8D3A-4B08-B79A-302E895F2E32}">
      <dgm:prSet/>
      <dgm:spPr/>
      <dgm:t>
        <a:bodyPr/>
        <a:lstStyle/>
        <a:p>
          <a:endParaRPr lang="en-US"/>
        </a:p>
      </dgm:t>
    </dgm:pt>
    <dgm:pt modelId="{8FEB0643-81F9-47EE-8A23-2BD1DC4F8CD8}">
      <dgm:prSet phldrT="[Text]"/>
      <dgm:spPr/>
      <dgm:t>
        <a:bodyPr/>
        <a:lstStyle/>
        <a:p>
          <a:r>
            <a:rPr lang="en-US" b="1" dirty="0" err="1" smtClean="0"/>
            <a:t>Cyberterrorists</a:t>
          </a:r>
          <a:endParaRPr lang="en-US" b="1" dirty="0"/>
        </a:p>
      </dgm:t>
    </dgm:pt>
    <dgm:pt modelId="{52C1204E-E871-49A1-AA63-D1D5E4013A9F}" type="parTrans" cxnId="{11087029-FA10-496A-88C0-78D7EF261699}">
      <dgm:prSet/>
      <dgm:spPr/>
      <dgm:t>
        <a:bodyPr/>
        <a:lstStyle/>
        <a:p>
          <a:endParaRPr lang="en-US"/>
        </a:p>
      </dgm:t>
    </dgm:pt>
    <dgm:pt modelId="{53203571-C75B-492D-8ACC-3E0BBBAC35AC}" type="sibTrans" cxnId="{11087029-FA10-496A-88C0-78D7EF261699}">
      <dgm:prSet/>
      <dgm:spPr/>
      <dgm:t>
        <a:bodyPr/>
        <a:lstStyle/>
        <a:p>
          <a:endParaRPr lang="en-US"/>
        </a:p>
      </dgm:t>
    </dgm:pt>
    <dgm:pt modelId="{3401782A-ECAA-45FB-A2CB-82DF4B61573C}" type="pres">
      <dgm:prSet presAssocID="{A92D539E-51FA-4B50-AFE1-5126619222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7D6E1-9553-4A16-A1D8-EF481498F4FD}" type="pres">
      <dgm:prSet presAssocID="{70D9D193-47DC-4467-8C1E-D5EE0B54D1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83ADD-9793-41A0-B539-90843D2A4286}" type="pres">
      <dgm:prSet presAssocID="{738E190E-7715-432A-B95E-415017876020}" presName="sibTrans" presStyleCnt="0"/>
      <dgm:spPr/>
    </dgm:pt>
    <dgm:pt modelId="{49FCCF03-2878-4615-B4D0-052E193919AB}" type="pres">
      <dgm:prSet presAssocID="{F6F8771C-8772-464D-BE71-BECA64292D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E37E-12C0-475F-950F-39BCC18ED52D}" type="pres">
      <dgm:prSet presAssocID="{2F926CCA-81AD-493F-BB02-F6E4AC8E8F3E}" presName="sibTrans" presStyleCnt="0"/>
      <dgm:spPr/>
    </dgm:pt>
    <dgm:pt modelId="{C460A24A-F7E4-4F5B-B5DA-7E5071A37634}" type="pres">
      <dgm:prSet presAssocID="{D6F66265-290A-40C6-A8B2-1527F235AD3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29D6-245A-4242-9C5C-3BCCC36BBF56}" type="pres">
      <dgm:prSet presAssocID="{FC84E6BC-A706-4372-88C7-BD873BCD92E8}" presName="sibTrans" presStyleCnt="0"/>
      <dgm:spPr/>
    </dgm:pt>
    <dgm:pt modelId="{AAF45655-D9D7-41EA-A0B4-19ADCB569E17}" type="pres">
      <dgm:prSet presAssocID="{5696BB17-424C-46CE-BA14-CAAA916CB8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C4827-E6BA-4E34-BD0A-C3319F5574C4}" type="pres">
      <dgm:prSet presAssocID="{B23A0D1C-D8E7-40C7-BD9A-0A795FDCC9FB}" presName="sibTrans" presStyleCnt="0"/>
      <dgm:spPr/>
    </dgm:pt>
    <dgm:pt modelId="{3B23BAE0-647C-4F44-9316-4763E8C42821}" type="pres">
      <dgm:prSet presAssocID="{016BE9FC-B03C-463C-AF76-FEC9A3C1DDF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FADD7-73FA-43E0-A2F7-C85281B5FEB1}" type="pres">
      <dgm:prSet presAssocID="{481C0262-3E6C-4CEC-B69B-709C9A22E382}" presName="sibTrans" presStyleCnt="0"/>
      <dgm:spPr/>
    </dgm:pt>
    <dgm:pt modelId="{13098BC5-B13A-4D2A-B348-95E30788D60A}" type="pres">
      <dgm:prSet presAssocID="{EF90AC36-563D-4C0B-96D1-4D3AD525B5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981BB-6B30-4E64-BA2A-623B0B3881EC}" type="pres">
      <dgm:prSet presAssocID="{05E557B3-8F4A-4D94-B393-DC5411C4467D}" presName="sibTrans" presStyleCnt="0"/>
      <dgm:spPr/>
    </dgm:pt>
    <dgm:pt modelId="{A7651B5B-D9E4-4D70-940C-2DFFFF912EFA}" type="pres">
      <dgm:prSet presAssocID="{8FEB0643-81F9-47EE-8A23-2BD1DC4F8CD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4DC6C-6D1B-4E9B-B4C4-7B5182477C77}" type="presOf" srcId="{8FEB0643-81F9-47EE-8A23-2BD1DC4F8CD8}" destId="{A7651B5B-D9E4-4D70-940C-2DFFFF912EFA}" srcOrd="0" destOrd="0" presId="urn:microsoft.com/office/officeart/2005/8/layout/default#54"/>
    <dgm:cxn modelId="{A34F5939-C9AA-459F-A15F-4BC040A99AF8}" srcId="{A92D539E-51FA-4B50-AFE1-5126619222F6}" destId="{70D9D193-47DC-4467-8C1E-D5EE0B54D11C}" srcOrd="0" destOrd="0" parTransId="{2FAE1410-AA96-404E-B034-037215756BD7}" sibTransId="{738E190E-7715-432A-B95E-415017876020}"/>
    <dgm:cxn modelId="{AC6A894B-728D-45BD-A7ED-E585773E1ADB}" srcId="{A92D539E-51FA-4B50-AFE1-5126619222F6}" destId="{5696BB17-424C-46CE-BA14-CAAA916CB861}" srcOrd="3" destOrd="0" parTransId="{963D800D-4944-4C94-9C80-2656ACE0B32F}" sibTransId="{B23A0D1C-D8E7-40C7-BD9A-0A795FDCC9FB}"/>
    <dgm:cxn modelId="{D8380037-A628-4BEF-9B99-5942041EA013}" srcId="{A92D539E-51FA-4B50-AFE1-5126619222F6}" destId="{016BE9FC-B03C-463C-AF76-FEC9A3C1DDFD}" srcOrd="4" destOrd="0" parTransId="{D0C3BBE2-FCE8-40E0-9DC3-00D9ACE45601}" sibTransId="{481C0262-3E6C-4CEC-B69B-709C9A22E382}"/>
    <dgm:cxn modelId="{11087029-FA10-496A-88C0-78D7EF261699}" srcId="{A92D539E-51FA-4B50-AFE1-5126619222F6}" destId="{8FEB0643-81F9-47EE-8A23-2BD1DC4F8CD8}" srcOrd="6" destOrd="0" parTransId="{52C1204E-E871-49A1-AA63-D1D5E4013A9F}" sibTransId="{53203571-C75B-492D-8ACC-3E0BBBAC35AC}"/>
    <dgm:cxn modelId="{7FE05EC2-2D44-4ED0-9574-ADBD2198FFF9}" srcId="{A92D539E-51FA-4B50-AFE1-5126619222F6}" destId="{F6F8771C-8772-464D-BE71-BECA64292DD4}" srcOrd="1" destOrd="0" parTransId="{70D523D9-8E50-42F8-98E3-86A39E56365F}" sibTransId="{2F926CCA-81AD-493F-BB02-F6E4AC8E8F3E}"/>
    <dgm:cxn modelId="{1E415E37-2DA5-4862-82A8-D15B2D91CD29}" type="presOf" srcId="{70D9D193-47DC-4467-8C1E-D5EE0B54D11C}" destId="{0B07D6E1-9553-4A16-A1D8-EF481498F4FD}" srcOrd="0" destOrd="0" presId="urn:microsoft.com/office/officeart/2005/8/layout/default#54"/>
    <dgm:cxn modelId="{9A36BA72-0DA5-4DD1-8B82-8D03BBD6497D}" type="presOf" srcId="{A92D539E-51FA-4B50-AFE1-5126619222F6}" destId="{3401782A-ECAA-45FB-A2CB-82DF4B61573C}" srcOrd="0" destOrd="0" presId="urn:microsoft.com/office/officeart/2005/8/layout/default#54"/>
    <dgm:cxn modelId="{AD8F1232-9680-4134-8ACA-D53D3FD05DE6}" type="presOf" srcId="{F6F8771C-8772-464D-BE71-BECA64292DD4}" destId="{49FCCF03-2878-4615-B4D0-052E193919AB}" srcOrd="0" destOrd="0" presId="urn:microsoft.com/office/officeart/2005/8/layout/default#54"/>
    <dgm:cxn modelId="{14167773-C747-4B41-B1A6-31E762363BC7}" srcId="{A92D539E-51FA-4B50-AFE1-5126619222F6}" destId="{D6F66265-290A-40C6-A8B2-1527F235AD3E}" srcOrd="2" destOrd="0" parTransId="{CAE1E11D-3E7D-4F3D-9368-DEEDD7F90E64}" sibTransId="{FC84E6BC-A706-4372-88C7-BD873BCD92E8}"/>
    <dgm:cxn modelId="{1E9DE4B2-8D3A-4B08-B79A-302E895F2E32}" srcId="{A92D539E-51FA-4B50-AFE1-5126619222F6}" destId="{EF90AC36-563D-4C0B-96D1-4D3AD525B531}" srcOrd="5" destOrd="0" parTransId="{3EFE1C04-5E86-4B5C-8EB1-7CA449AC7B01}" sibTransId="{05E557B3-8F4A-4D94-B393-DC5411C4467D}"/>
    <dgm:cxn modelId="{4DEC9E13-CCF1-4F7F-9F4F-44F0A7FA95E5}" type="presOf" srcId="{D6F66265-290A-40C6-A8B2-1527F235AD3E}" destId="{C460A24A-F7E4-4F5B-B5DA-7E5071A37634}" srcOrd="0" destOrd="0" presId="urn:microsoft.com/office/officeart/2005/8/layout/default#54"/>
    <dgm:cxn modelId="{714CCE0D-7265-428F-9AAA-2FA1E2811CE9}" type="presOf" srcId="{016BE9FC-B03C-463C-AF76-FEC9A3C1DDFD}" destId="{3B23BAE0-647C-4F44-9316-4763E8C42821}" srcOrd="0" destOrd="0" presId="urn:microsoft.com/office/officeart/2005/8/layout/default#54"/>
    <dgm:cxn modelId="{A87F7B81-3576-4CEF-99BF-9D9B917C3B5B}" type="presOf" srcId="{5696BB17-424C-46CE-BA14-CAAA916CB861}" destId="{AAF45655-D9D7-41EA-A0B4-19ADCB569E17}" srcOrd="0" destOrd="0" presId="urn:microsoft.com/office/officeart/2005/8/layout/default#54"/>
    <dgm:cxn modelId="{6C5BD6EF-C0C0-4ED4-B3C5-046D0C6D02F1}" type="presOf" srcId="{EF90AC36-563D-4C0B-96D1-4D3AD525B531}" destId="{13098BC5-B13A-4D2A-B348-95E30788D60A}" srcOrd="0" destOrd="0" presId="urn:microsoft.com/office/officeart/2005/8/layout/default#54"/>
    <dgm:cxn modelId="{E9F01946-7C89-4D30-910B-AFEEEC85F688}" type="presParOf" srcId="{3401782A-ECAA-45FB-A2CB-82DF4B61573C}" destId="{0B07D6E1-9553-4A16-A1D8-EF481498F4FD}" srcOrd="0" destOrd="0" presId="urn:microsoft.com/office/officeart/2005/8/layout/default#54"/>
    <dgm:cxn modelId="{FA149AFB-DF71-465F-B015-7B7AFA63812D}" type="presParOf" srcId="{3401782A-ECAA-45FB-A2CB-82DF4B61573C}" destId="{C4D83ADD-9793-41A0-B539-90843D2A4286}" srcOrd="1" destOrd="0" presId="urn:microsoft.com/office/officeart/2005/8/layout/default#54"/>
    <dgm:cxn modelId="{CB7A389E-2CEA-4EA2-A618-8FE3D3D6B43B}" type="presParOf" srcId="{3401782A-ECAA-45FB-A2CB-82DF4B61573C}" destId="{49FCCF03-2878-4615-B4D0-052E193919AB}" srcOrd="2" destOrd="0" presId="urn:microsoft.com/office/officeart/2005/8/layout/default#54"/>
    <dgm:cxn modelId="{D37CCD42-68F7-4756-A838-51A947EDD872}" type="presParOf" srcId="{3401782A-ECAA-45FB-A2CB-82DF4B61573C}" destId="{4C9CE37E-12C0-475F-950F-39BCC18ED52D}" srcOrd="3" destOrd="0" presId="urn:microsoft.com/office/officeart/2005/8/layout/default#54"/>
    <dgm:cxn modelId="{0DBF56AD-9DAB-4658-A2B3-2257EEFA6383}" type="presParOf" srcId="{3401782A-ECAA-45FB-A2CB-82DF4B61573C}" destId="{C460A24A-F7E4-4F5B-B5DA-7E5071A37634}" srcOrd="4" destOrd="0" presId="urn:microsoft.com/office/officeart/2005/8/layout/default#54"/>
    <dgm:cxn modelId="{874CE89D-62BF-4AC4-A04C-0D1FF5102C8D}" type="presParOf" srcId="{3401782A-ECAA-45FB-A2CB-82DF4B61573C}" destId="{093C29D6-245A-4242-9C5C-3BCCC36BBF56}" srcOrd="5" destOrd="0" presId="urn:microsoft.com/office/officeart/2005/8/layout/default#54"/>
    <dgm:cxn modelId="{EF4E1408-2716-4FD1-9E0D-414EB1F2AE3D}" type="presParOf" srcId="{3401782A-ECAA-45FB-A2CB-82DF4B61573C}" destId="{AAF45655-D9D7-41EA-A0B4-19ADCB569E17}" srcOrd="6" destOrd="0" presId="urn:microsoft.com/office/officeart/2005/8/layout/default#54"/>
    <dgm:cxn modelId="{FFF35BDD-0810-4E02-9C8F-296A5C41BB8D}" type="presParOf" srcId="{3401782A-ECAA-45FB-A2CB-82DF4B61573C}" destId="{CE0C4827-E6BA-4E34-BD0A-C3319F5574C4}" srcOrd="7" destOrd="0" presId="urn:microsoft.com/office/officeart/2005/8/layout/default#54"/>
    <dgm:cxn modelId="{5E04E766-B30E-4442-B834-D197DED3295A}" type="presParOf" srcId="{3401782A-ECAA-45FB-A2CB-82DF4B61573C}" destId="{3B23BAE0-647C-4F44-9316-4763E8C42821}" srcOrd="8" destOrd="0" presId="urn:microsoft.com/office/officeart/2005/8/layout/default#54"/>
    <dgm:cxn modelId="{DC73ADAA-4B27-491B-8E81-70DC48405F22}" type="presParOf" srcId="{3401782A-ECAA-45FB-A2CB-82DF4B61573C}" destId="{A76FADD7-73FA-43E0-A2F7-C85281B5FEB1}" srcOrd="9" destOrd="0" presId="urn:microsoft.com/office/officeart/2005/8/layout/default#54"/>
    <dgm:cxn modelId="{A3DAA8B7-6937-4E74-BAAF-B034382B004F}" type="presParOf" srcId="{3401782A-ECAA-45FB-A2CB-82DF4B61573C}" destId="{13098BC5-B13A-4D2A-B348-95E30788D60A}" srcOrd="10" destOrd="0" presId="urn:microsoft.com/office/officeart/2005/8/layout/default#54"/>
    <dgm:cxn modelId="{C4E45311-6E18-42F3-94A5-A17EA4463BDB}" type="presParOf" srcId="{3401782A-ECAA-45FB-A2CB-82DF4B61573C}" destId="{06A981BB-6B30-4E64-BA2A-623B0B3881EC}" srcOrd="11" destOrd="0" presId="urn:microsoft.com/office/officeart/2005/8/layout/default#54"/>
    <dgm:cxn modelId="{26CB9FC1-B52B-4621-955B-BE48C4F1C81D}" type="presParOf" srcId="{3401782A-ECAA-45FB-A2CB-82DF4B61573C}" destId="{A7651B5B-D9E4-4D70-940C-2DFFFF912EFA}" srcOrd="12" destOrd="0" presId="urn:microsoft.com/office/officeart/2005/8/layout/default#5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8B24B4-8DD8-42E8-A1F1-831C6E0BAFC6}" type="doc">
      <dgm:prSet loTypeId="urn:microsoft.com/office/officeart/2005/8/layout/h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5E2B1C2-7C83-4C71-AE02-1B8A55598D73}">
      <dgm:prSet phldrT="[Text]"/>
      <dgm:spPr/>
      <dgm:t>
        <a:bodyPr/>
        <a:lstStyle/>
        <a:p>
          <a:r>
            <a:rPr lang="en-US" dirty="0" smtClean="0"/>
            <a:t>Computer </a:t>
          </a:r>
          <a:r>
            <a:rPr lang="en-US" b="1" dirty="0" smtClean="0"/>
            <a:t>Virus</a:t>
          </a:r>
          <a:endParaRPr lang="en-US" b="1" dirty="0"/>
        </a:p>
      </dgm:t>
    </dgm:pt>
    <dgm:pt modelId="{8B4F80E0-7997-4705-A947-5B934AC784A3}" type="parTrans" cxnId="{85BD590B-494B-4823-8CD3-230AC71041A4}">
      <dgm:prSet/>
      <dgm:spPr/>
      <dgm:t>
        <a:bodyPr/>
        <a:lstStyle/>
        <a:p>
          <a:endParaRPr lang="en-US"/>
        </a:p>
      </dgm:t>
    </dgm:pt>
    <dgm:pt modelId="{FDCF2763-EDFD-4AA8-840F-DBEEB11E0BA4}" type="sibTrans" cxnId="{85BD590B-494B-4823-8CD3-230AC71041A4}">
      <dgm:prSet/>
      <dgm:spPr/>
      <dgm:t>
        <a:bodyPr/>
        <a:lstStyle/>
        <a:p>
          <a:endParaRPr lang="en-US"/>
        </a:p>
      </dgm:t>
    </dgm:pt>
    <dgm:pt modelId="{D12B7181-4BC4-4FAC-9C55-702A6B690B45}">
      <dgm:prSet phldrT="[Text]"/>
      <dgm:spPr/>
      <dgm:t>
        <a:bodyPr/>
        <a:lstStyle/>
        <a:p>
          <a:r>
            <a:rPr lang="en-US" b="0" dirty="0" smtClean="0"/>
            <a:t>Affects a computer negatively by altering the way the computer works</a:t>
          </a:r>
          <a:endParaRPr lang="en-US" b="0" dirty="0"/>
        </a:p>
      </dgm:t>
    </dgm:pt>
    <dgm:pt modelId="{8D4F6602-481B-4A23-9D96-544277726614}" type="parTrans" cxnId="{89FB4B73-D139-4EEE-A40E-6314221574E6}">
      <dgm:prSet/>
      <dgm:spPr/>
    </dgm:pt>
    <dgm:pt modelId="{936D2BBA-751D-4CBC-A70F-EB308BE81109}" type="sibTrans" cxnId="{89FB4B73-D139-4EEE-A40E-6314221574E6}">
      <dgm:prSet/>
      <dgm:spPr/>
    </dgm:pt>
    <dgm:pt modelId="{2F6D94AA-DE4D-4D8D-BBEB-737274405267}">
      <dgm:prSet phldrT="[Text]"/>
      <dgm:spPr/>
      <dgm:t>
        <a:bodyPr/>
        <a:lstStyle/>
        <a:p>
          <a:r>
            <a:rPr lang="en-US" b="1" dirty="0" smtClean="0"/>
            <a:t>Worm</a:t>
          </a:r>
          <a:endParaRPr lang="en-US" b="1" dirty="0"/>
        </a:p>
      </dgm:t>
    </dgm:pt>
    <dgm:pt modelId="{38D1EA1C-3C8B-4135-BA7B-ED85D519FA4D}" type="parTrans" cxnId="{CCEC7FF7-3CC7-431D-8EA8-BA45DD4287E3}">
      <dgm:prSet/>
      <dgm:spPr/>
    </dgm:pt>
    <dgm:pt modelId="{65B2DEDE-7BF2-42D3-AFF0-9EF14BDEED2F}" type="sibTrans" cxnId="{CCEC7FF7-3CC7-431D-8EA8-BA45DD4287E3}">
      <dgm:prSet/>
      <dgm:spPr/>
    </dgm:pt>
    <dgm:pt modelId="{1F5A6873-FF0B-4CAB-8AC0-4D523D876FAA}">
      <dgm:prSet phldrT="[Text]"/>
      <dgm:spPr/>
      <dgm:t>
        <a:bodyPr/>
        <a:lstStyle/>
        <a:p>
          <a:r>
            <a:rPr lang="en-US" b="0" dirty="0" smtClean="0"/>
            <a:t>Copies itself repeatedly, using up resources and possibly shutting down the computer or network</a:t>
          </a:r>
          <a:endParaRPr lang="en-US" b="0" dirty="0"/>
        </a:p>
      </dgm:t>
    </dgm:pt>
    <dgm:pt modelId="{2D34658A-9194-4009-8363-3AAEBC1FAEF2}" type="parTrans" cxnId="{5BD4141C-9269-48B8-9D6D-4CE4E2D9ED27}">
      <dgm:prSet/>
      <dgm:spPr/>
    </dgm:pt>
    <dgm:pt modelId="{7F09DF14-DB0B-40CC-A5D8-0EDDED4E49E3}" type="sibTrans" cxnId="{5BD4141C-9269-48B8-9D6D-4CE4E2D9ED27}">
      <dgm:prSet/>
      <dgm:spPr/>
    </dgm:pt>
    <dgm:pt modelId="{92B03977-7B97-4C3A-97FE-5875E663116C}">
      <dgm:prSet phldrT="[Text]"/>
      <dgm:spPr/>
      <dgm:t>
        <a:bodyPr/>
        <a:lstStyle/>
        <a:p>
          <a:r>
            <a:rPr lang="en-US" b="1" dirty="0" smtClean="0"/>
            <a:t>Trojan Horse</a:t>
          </a:r>
          <a:endParaRPr lang="en-US" b="1" dirty="0"/>
        </a:p>
      </dgm:t>
    </dgm:pt>
    <dgm:pt modelId="{377CAF92-67B1-4851-966B-D816F6F0CCD3}" type="parTrans" cxnId="{DE9689C2-2B15-4788-BA7A-12D0BF660750}">
      <dgm:prSet/>
      <dgm:spPr/>
    </dgm:pt>
    <dgm:pt modelId="{0B6A10CB-B9CC-4668-93FB-5AE18767AE73}" type="sibTrans" cxnId="{DE9689C2-2B15-4788-BA7A-12D0BF660750}">
      <dgm:prSet/>
      <dgm:spPr/>
    </dgm:pt>
    <dgm:pt modelId="{99313B84-829D-4E2D-8983-17CE0CCA3F5B}">
      <dgm:prSet phldrT="[Text]"/>
      <dgm:spPr/>
      <dgm:t>
        <a:bodyPr/>
        <a:lstStyle/>
        <a:p>
          <a:r>
            <a:rPr lang="en-US" b="0" dirty="0" smtClean="0"/>
            <a:t>A malicious program that hides within or looks like a legitimate program</a:t>
          </a:r>
          <a:endParaRPr lang="en-US" b="0" dirty="0"/>
        </a:p>
      </dgm:t>
    </dgm:pt>
    <dgm:pt modelId="{1020CC1C-9638-4C23-8148-5DFA4DD94AF4}" type="parTrans" cxnId="{AE76C54F-93FD-4EB7-BDBF-9FAC74B38CB5}">
      <dgm:prSet/>
      <dgm:spPr/>
    </dgm:pt>
    <dgm:pt modelId="{19A03E22-C2F5-4FF7-BE68-1CB8E97638B2}" type="sibTrans" cxnId="{AE76C54F-93FD-4EB7-BDBF-9FAC74B38CB5}">
      <dgm:prSet/>
      <dgm:spPr/>
    </dgm:pt>
    <dgm:pt modelId="{DAD9A21D-23E6-4547-997C-949295048F26}">
      <dgm:prSet phldrT="[Text]"/>
      <dgm:spPr/>
      <dgm:t>
        <a:bodyPr/>
        <a:lstStyle/>
        <a:p>
          <a:r>
            <a:rPr lang="en-US" b="1" dirty="0" err="1" smtClean="0"/>
            <a:t>Rootkit</a:t>
          </a:r>
          <a:endParaRPr lang="en-US" b="1" dirty="0"/>
        </a:p>
      </dgm:t>
    </dgm:pt>
    <dgm:pt modelId="{4ABE7395-57B1-42D6-8C79-94D8698622D2}" type="parTrans" cxnId="{7AAA912E-D4C4-4145-B6F9-9995C690D3FB}">
      <dgm:prSet/>
      <dgm:spPr/>
    </dgm:pt>
    <dgm:pt modelId="{469D8D9C-EC2B-4380-910B-4D7E54DE509A}" type="sibTrans" cxnId="{7AAA912E-D4C4-4145-B6F9-9995C690D3FB}">
      <dgm:prSet/>
      <dgm:spPr/>
    </dgm:pt>
    <dgm:pt modelId="{8D928149-FBDD-4765-B1B3-56FC5C39D565}">
      <dgm:prSet phldrT="[Text]"/>
      <dgm:spPr/>
      <dgm:t>
        <a:bodyPr/>
        <a:lstStyle/>
        <a:p>
          <a:r>
            <a:rPr lang="en-US" b="0" dirty="0" smtClean="0"/>
            <a:t>Program that hides in a computer and allows someone from a remote location to take full control</a:t>
          </a:r>
          <a:endParaRPr lang="en-US" b="0" dirty="0"/>
        </a:p>
      </dgm:t>
    </dgm:pt>
    <dgm:pt modelId="{E9BE7D93-BC67-47B8-AFDC-9D115A179CC7}" type="parTrans" cxnId="{F82B9041-E36A-45F2-8AC5-49475197E859}">
      <dgm:prSet/>
      <dgm:spPr/>
    </dgm:pt>
    <dgm:pt modelId="{F8F12346-498C-4A7E-BED7-E266C8C363CA}" type="sibTrans" cxnId="{F82B9041-E36A-45F2-8AC5-49475197E859}">
      <dgm:prSet/>
      <dgm:spPr/>
    </dgm:pt>
    <dgm:pt modelId="{C60925E7-7B39-43A3-82A6-78ED36C44161}" type="pres">
      <dgm:prSet presAssocID="{A38B24B4-8DD8-42E8-A1F1-831C6E0BAF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CF57D-62F2-4B37-AA7B-4F6D4605C3EC}" type="pres">
      <dgm:prSet presAssocID="{75E2B1C2-7C83-4C71-AE02-1B8A55598D73}" presName="composite" presStyleCnt="0"/>
      <dgm:spPr/>
    </dgm:pt>
    <dgm:pt modelId="{0DF49C2D-05D9-4AC8-99BE-D63A05FFFE6E}" type="pres">
      <dgm:prSet presAssocID="{75E2B1C2-7C83-4C71-AE02-1B8A55598D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7DDE5-3639-4D27-BD5B-E3B852AACF52}" type="pres">
      <dgm:prSet presAssocID="{75E2B1C2-7C83-4C71-AE02-1B8A55598D7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DE037-696A-473E-97AF-C05E3976B00F}" type="pres">
      <dgm:prSet presAssocID="{FDCF2763-EDFD-4AA8-840F-DBEEB11E0BA4}" presName="space" presStyleCnt="0"/>
      <dgm:spPr/>
    </dgm:pt>
    <dgm:pt modelId="{3F8323F2-2A74-434B-979D-FA6674A06D69}" type="pres">
      <dgm:prSet presAssocID="{2F6D94AA-DE4D-4D8D-BBEB-737274405267}" presName="composite" presStyleCnt="0"/>
      <dgm:spPr/>
    </dgm:pt>
    <dgm:pt modelId="{C5522C7C-789F-4E7F-A9DB-7F10D31CFEA6}" type="pres">
      <dgm:prSet presAssocID="{2F6D94AA-DE4D-4D8D-BBEB-73727440526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DC207-015E-4BDB-B018-BDE343168F9D}" type="pres">
      <dgm:prSet presAssocID="{2F6D94AA-DE4D-4D8D-BBEB-73727440526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62613-8990-44E1-AA6A-E7F76D73E854}" type="pres">
      <dgm:prSet presAssocID="{65B2DEDE-7BF2-42D3-AFF0-9EF14BDEED2F}" presName="space" presStyleCnt="0"/>
      <dgm:spPr/>
    </dgm:pt>
    <dgm:pt modelId="{4A4F60D8-7718-4F5B-925D-A8AEF8FAE097}" type="pres">
      <dgm:prSet presAssocID="{92B03977-7B97-4C3A-97FE-5875E663116C}" presName="composite" presStyleCnt="0"/>
      <dgm:spPr/>
    </dgm:pt>
    <dgm:pt modelId="{B8BF919F-FA0C-4433-9F3A-F37CF03F9CBB}" type="pres">
      <dgm:prSet presAssocID="{92B03977-7B97-4C3A-97FE-5875E663116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E05B-4DC9-4E9C-A300-4F73A62013DD}" type="pres">
      <dgm:prSet presAssocID="{92B03977-7B97-4C3A-97FE-5875E663116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BD161-E8B5-4F0F-B641-40B341EF0912}" type="pres">
      <dgm:prSet presAssocID="{0B6A10CB-B9CC-4668-93FB-5AE18767AE73}" presName="space" presStyleCnt="0"/>
      <dgm:spPr/>
    </dgm:pt>
    <dgm:pt modelId="{2BA87C2A-3738-434D-8381-403D2418128B}" type="pres">
      <dgm:prSet presAssocID="{DAD9A21D-23E6-4547-997C-949295048F26}" presName="composite" presStyleCnt="0"/>
      <dgm:spPr/>
    </dgm:pt>
    <dgm:pt modelId="{78F8EE4F-52D2-42E1-983F-D5CFC9F57C82}" type="pres">
      <dgm:prSet presAssocID="{DAD9A21D-23E6-4547-997C-949295048F2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77436-973E-423C-B543-C98D138401FF}" type="pres">
      <dgm:prSet presAssocID="{DAD9A21D-23E6-4547-997C-949295048F2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B4B73-D139-4EEE-A40E-6314221574E6}" srcId="{75E2B1C2-7C83-4C71-AE02-1B8A55598D73}" destId="{D12B7181-4BC4-4FAC-9C55-702A6B690B45}" srcOrd="0" destOrd="0" parTransId="{8D4F6602-481B-4A23-9D96-544277726614}" sibTransId="{936D2BBA-751D-4CBC-A70F-EB308BE81109}"/>
    <dgm:cxn modelId="{BE2337A2-2AAE-4B27-8135-1FF5AC61591B}" type="presOf" srcId="{D12B7181-4BC4-4FAC-9C55-702A6B690B45}" destId="{D977DDE5-3639-4D27-BD5B-E3B852AACF52}" srcOrd="0" destOrd="0" presId="urn:microsoft.com/office/officeart/2005/8/layout/hList1"/>
    <dgm:cxn modelId="{210323F1-0F56-4B45-86C1-06084E5353B1}" type="presOf" srcId="{A38B24B4-8DD8-42E8-A1F1-831C6E0BAFC6}" destId="{C60925E7-7B39-43A3-82A6-78ED36C44161}" srcOrd="0" destOrd="0" presId="urn:microsoft.com/office/officeart/2005/8/layout/hList1"/>
    <dgm:cxn modelId="{AE76C54F-93FD-4EB7-BDBF-9FAC74B38CB5}" srcId="{92B03977-7B97-4C3A-97FE-5875E663116C}" destId="{99313B84-829D-4E2D-8983-17CE0CCA3F5B}" srcOrd="0" destOrd="0" parTransId="{1020CC1C-9638-4C23-8148-5DFA4DD94AF4}" sibTransId="{19A03E22-C2F5-4FF7-BE68-1CB8E97638B2}"/>
    <dgm:cxn modelId="{7AAA912E-D4C4-4145-B6F9-9995C690D3FB}" srcId="{A38B24B4-8DD8-42E8-A1F1-831C6E0BAFC6}" destId="{DAD9A21D-23E6-4547-997C-949295048F26}" srcOrd="3" destOrd="0" parTransId="{4ABE7395-57B1-42D6-8C79-94D8698622D2}" sibTransId="{469D8D9C-EC2B-4380-910B-4D7E54DE509A}"/>
    <dgm:cxn modelId="{5BD4141C-9269-48B8-9D6D-4CE4E2D9ED27}" srcId="{2F6D94AA-DE4D-4D8D-BBEB-737274405267}" destId="{1F5A6873-FF0B-4CAB-8AC0-4D523D876FAA}" srcOrd="0" destOrd="0" parTransId="{2D34658A-9194-4009-8363-3AAEBC1FAEF2}" sibTransId="{7F09DF14-DB0B-40CC-A5D8-0EDDED4E49E3}"/>
    <dgm:cxn modelId="{8D06DD16-926F-4763-BAF5-DC785CBEDC07}" type="presOf" srcId="{92B03977-7B97-4C3A-97FE-5875E663116C}" destId="{B8BF919F-FA0C-4433-9F3A-F37CF03F9CBB}" srcOrd="0" destOrd="0" presId="urn:microsoft.com/office/officeart/2005/8/layout/hList1"/>
    <dgm:cxn modelId="{7BD8DE1E-3F23-4350-B491-AA3820DF8488}" type="presOf" srcId="{99313B84-829D-4E2D-8983-17CE0CCA3F5B}" destId="{645DE05B-4DC9-4E9C-A300-4F73A62013DD}" srcOrd="0" destOrd="0" presId="urn:microsoft.com/office/officeart/2005/8/layout/hList1"/>
    <dgm:cxn modelId="{CB5E95C4-1E76-4D8C-92F3-43611F2E2BF4}" type="presOf" srcId="{2F6D94AA-DE4D-4D8D-BBEB-737274405267}" destId="{C5522C7C-789F-4E7F-A9DB-7F10D31CFEA6}" srcOrd="0" destOrd="0" presId="urn:microsoft.com/office/officeart/2005/8/layout/hList1"/>
    <dgm:cxn modelId="{F82B9041-E36A-45F2-8AC5-49475197E859}" srcId="{DAD9A21D-23E6-4547-997C-949295048F26}" destId="{8D928149-FBDD-4765-B1B3-56FC5C39D565}" srcOrd="0" destOrd="0" parTransId="{E9BE7D93-BC67-47B8-AFDC-9D115A179CC7}" sibTransId="{F8F12346-498C-4A7E-BED7-E266C8C363CA}"/>
    <dgm:cxn modelId="{0170ACEA-34F4-4338-A25D-A2ACF00C1758}" type="presOf" srcId="{1F5A6873-FF0B-4CAB-8AC0-4D523D876FAA}" destId="{CB1DC207-015E-4BDB-B018-BDE343168F9D}" srcOrd="0" destOrd="0" presId="urn:microsoft.com/office/officeart/2005/8/layout/hList1"/>
    <dgm:cxn modelId="{DE9689C2-2B15-4788-BA7A-12D0BF660750}" srcId="{A38B24B4-8DD8-42E8-A1F1-831C6E0BAFC6}" destId="{92B03977-7B97-4C3A-97FE-5875E663116C}" srcOrd="2" destOrd="0" parTransId="{377CAF92-67B1-4851-966B-D816F6F0CCD3}" sibTransId="{0B6A10CB-B9CC-4668-93FB-5AE18767AE73}"/>
    <dgm:cxn modelId="{CCEC7FF7-3CC7-431D-8EA8-BA45DD4287E3}" srcId="{A38B24B4-8DD8-42E8-A1F1-831C6E0BAFC6}" destId="{2F6D94AA-DE4D-4D8D-BBEB-737274405267}" srcOrd="1" destOrd="0" parTransId="{38D1EA1C-3C8B-4135-BA7B-ED85D519FA4D}" sibTransId="{65B2DEDE-7BF2-42D3-AFF0-9EF14BDEED2F}"/>
    <dgm:cxn modelId="{4FE35899-678E-44AB-B8BC-F979A7FCEA5D}" type="presOf" srcId="{DAD9A21D-23E6-4547-997C-949295048F26}" destId="{78F8EE4F-52D2-42E1-983F-D5CFC9F57C82}" srcOrd="0" destOrd="0" presId="urn:microsoft.com/office/officeart/2005/8/layout/hList1"/>
    <dgm:cxn modelId="{E2DF05EC-8F87-4C98-8733-227C1BD1D690}" type="presOf" srcId="{8D928149-FBDD-4765-B1B3-56FC5C39D565}" destId="{84077436-973E-423C-B543-C98D138401FF}" srcOrd="0" destOrd="0" presId="urn:microsoft.com/office/officeart/2005/8/layout/hList1"/>
    <dgm:cxn modelId="{85BD590B-494B-4823-8CD3-230AC71041A4}" srcId="{A38B24B4-8DD8-42E8-A1F1-831C6E0BAFC6}" destId="{75E2B1C2-7C83-4C71-AE02-1B8A55598D73}" srcOrd="0" destOrd="0" parTransId="{8B4F80E0-7997-4705-A947-5B934AC784A3}" sibTransId="{FDCF2763-EDFD-4AA8-840F-DBEEB11E0BA4}"/>
    <dgm:cxn modelId="{8FB8B92E-FE5F-4120-9E12-65C0F93DB368}" type="presOf" srcId="{75E2B1C2-7C83-4C71-AE02-1B8A55598D73}" destId="{0DF49C2D-05D9-4AC8-99BE-D63A05FFFE6E}" srcOrd="0" destOrd="0" presId="urn:microsoft.com/office/officeart/2005/8/layout/hList1"/>
    <dgm:cxn modelId="{A720CC8F-9AE4-4944-803D-0C7152CBD569}" type="presParOf" srcId="{C60925E7-7B39-43A3-82A6-78ED36C44161}" destId="{223CF57D-62F2-4B37-AA7B-4F6D4605C3EC}" srcOrd="0" destOrd="0" presId="urn:microsoft.com/office/officeart/2005/8/layout/hList1"/>
    <dgm:cxn modelId="{BF195E21-A31B-4BC6-BAF2-DC23BE737D3B}" type="presParOf" srcId="{223CF57D-62F2-4B37-AA7B-4F6D4605C3EC}" destId="{0DF49C2D-05D9-4AC8-99BE-D63A05FFFE6E}" srcOrd="0" destOrd="0" presId="urn:microsoft.com/office/officeart/2005/8/layout/hList1"/>
    <dgm:cxn modelId="{3D68BD82-D2FE-4E16-8696-416BE13C1034}" type="presParOf" srcId="{223CF57D-62F2-4B37-AA7B-4F6D4605C3EC}" destId="{D977DDE5-3639-4D27-BD5B-E3B852AACF52}" srcOrd="1" destOrd="0" presId="urn:microsoft.com/office/officeart/2005/8/layout/hList1"/>
    <dgm:cxn modelId="{80EC9345-0197-4EF8-B2B0-974EF0D3D1D9}" type="presParOf" srcId="{C60925E7-7B39-43A3-82A6-78ED36C44161}" destId="{C56DE037-696A-473E-97AF-C05E3976B00F}" srcOrd="1" destOrd="0" presId="urn:microsoft.com/office/officeart/2005/8/layout/hList1"/>
    <dgm:cxn modelId="{951F923B-F3F7-4B8C-BE57-9052C4A1CF4B}" type="presParOf" srcId="{C60925E7-7B39-43A3-82A6-78ED36C44161}" destId="{3F8323F2-2A74-434B-979D-FA6674A06D69}" srcOrd="2" destOrd="0" presId="urn:microsoft.com/office/officeart/2005/8/layout/hList1"/>
    <dgm:cxn modelId="{2C3A0B12-EA99-45F8-A37F-ED7E5E09F282}" type="presParOf" srcId="{3F8323F2-2A74-434B-979D-FA6674A06D69}" destId="{C5522C7C-789F-4E7F-A9DB-7F10D31CFEA6}" srcOrd="0" destOrd="0" presId="urn:microsoft.com/office/officeart/2005/8/layout/hList1"/>
    <dgm:cxn modelId="{E164CF01-3D93-47C5-A4E8-AA1833E2B321}" type="presParOf" srcId="{3F8323F2-2A74-434B-979D-FA6674A06D69}" destId="{CB1DC207-015E-4BDB-B018-BDE343168F9D}" srcOrd="1" destOrd="0" presId="urn:microsoft.com/office/officeart/2005/8/layout/hList1"/>
    <dgm:cxn modelId="{EE0A4EC6-EFC0-4206-887E-EC013D46F3D7}" type="presParOf" srcId="{C60925E7-7B39-43A3-82A6-78ED36C44161}" destId="{F6862613-8990-44E1-AA6A-E7F76D73E854}" srcOrd="3" destOrd="0" presId="urn:microsoft.com/office/officeart/2005/8/layout/hList1"/>
    <dgm:cxn modelId="{42B48BD6-0E28-4AE0-8A45-A25A77ABCD32}" type="presParOf" srcId="{C60925E7-7B39-43A3-82A6-78ED36C44161}" destId="{4A4F60D8-7718-4F5B-925D-A8AEF8FAE097}" srcOrd="4" destOrd="0" presId="urn:microsoft.com/office/officeart/2005/8/layout/hList1"/>
    <dgm:cxn modelId="{DC9E36D7-F968-46C1-A14D-A4AF783EA3A1}" type="presParOf" srcId="{4A4F60D8-7718-4F5B-925D-A8AEF8FAE097}" destId="{B8BF919F-FA0C-4433-9F3A-F37CF03F9CBB}" srcOrd="0" destOrd="0" presId="urn:microsoft.com/office/officeart/2005/8/layout/hList1"/>
    <dgm:cxn modelId="{C325DB7D-9918-42A0-A887-BD9C6551A21C}" type="presParOf" srcId="{4A4F60D8-7718-4F5B-925D-A8AEF8FAE097}" destId="{645DE05B-4DC9-4E9C-A300-4F73A62013DD}" srcOrd="1" destOrd="0" presId="urn:microsoft.com/office/officeart/2005/8/layout/hList1"/>
    <dgm:cxn modelId="{89A35F93-6264-4DD0-9249-B9FD47FF1932}" type="presParOf" srcId="{C60925E7-7B39-43A3-82A6-78ED36C44161}" destId="{F37BD161-E8B5-4F0F-B641-40B341EF0912}" srcOrd="5" destOrd="0" presId="urn:microsoft.com/office/officeart/2005/8/layout/hList1"/>
    <dgm:cxn modelId="{6941539A-4D82-46F0-AE45-006A4E81AE73}" type="presParOf" srcId="{C60925E7-7B39-43A3-82A6-78ED36C44161}" destId="{2BA87C2A-3738-434D-8381-403D2418128B}" srcOrd="6" destOrd="0" presId="urn:microsoft.com/office/officeart/2005/8/layout/hList1"/>
    <dgm:cxn modelId="{C4452B76-E0EC-4642-A6AE-162A743340B5}" type="presParOf" srcId="{2BA87C2A-3738-434D-8381-403D2418128B}" destId="{78F8EE4F-52D2-42E1-983F-D5CFC9F57C82}" srcOrd="0" destOrd="0" presId="urn:microsoft.com/office/officeart/2005/8/layout/hList1"/>
    <dgm:cxn modelId="{79C8F982-CFC3-48FF-A4DF-F668AC35739B}" type="presParOf" srcId="{2BA87C2A-3738-434D-8381-403D2418128B}" destId="{84077436-973E-423C-B543-C98D138401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8776A2-E109-4396-B790-5650FD937820}" type="doc">
      <dgm:prSet loTypeId="urn:microsoft.com/office/officeart/2005/8/layout/default#55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E4525BF-16B7-4AB1-AE77-01ADA5983942}">
      <dgm:prSet phldrT="[Text]"/>
      <dgm:spPr/>
      <dgm:t>
        <a:bodyPr/>
        <a:lstStyle/>
        <a:p>
          <a:r>
            <a:rPr lang="en-US" dirty="0" smtClean="0"/>
            <a:t>Operating system runs much slower than usual</a:t>
          </a:r>
          <a:endParaRPr lang="en-US" dirty="0"/>
        </a:p>
      </dgm:t>
    </dgm:pt>
    <dgm:pt modelId="{A9BDD155-44E5-48E0-B8E5-8BB50698E7F4}" type="parTrans" cxnId="{CFDBB910-A321-4FBA-BD49-CC8144FA707D}">
      <dgm:prSet/>
      <dgm:spPr/>
      <dgm:t>
        <a:bodyPr/>
        <a:lstStyle/>
        <a:p>
          <a:endParaRPr lang="en-US"/>
        </a:p>
      </dgm:t>
    </dgm:pt>
    <dgm:pt modelId="{F8A3ECBA-F31B-4BBE-8BD2-73E2E5E877F3}" type="sibTrans" cxnId="{CFDBB910-A321-4FBA-BD49-CC8144FA707D}">
      <dgm:prSet/>
      <dgm:spPr/>
      <dgm:t>
        <a:bodyPr/>
        <a:lstStyle/>
        <a:p>
          <a:endParaRPr lang="en-US"/>
        </a:p>
      </dgm:t>
    </dgm:pt>
    <dgm:pt modelId="{9D685592-F490-4D90-888B-5D97A1B4CC35}">
      <dgm:prSet phldrT="[Text]"/>
      <dgm:spPr/>
      <dgm:t>
        <a:bodyPr/>
        <a:lstStyle/>
        <a:p>
          <a:r>
            <a:rPr lang="en-US" dirty="0" smtClean="0"/>
            <a:t>Available memory is less than expected</a:t>
          </a:r>
          <a:endParaRPr lang="en-US" dirty="0"/>
        </a:p>
      </dgm:t>
    </dgm:pt>
    <dgm:pt modelId="{D7C78763-9B15-4898-AE06-39428E164DB4}" type="parTrans" cxnId="{E06A2513-4F22-44C4-93CE-15661EB90453}">
      <dgm:prSet/>
      <dgm:spPr/>
      <dgm:t>
        <a:bodyPr/>
        <a:lstStyle/>
        <a:p>
          <a:endParaRPr lang="en-US"/>
        </a:p>
      </dgm:t>
    </dgm:pt>
    <dgm:pt modelId="{D33B2517-E2A0-49B2-8329-87354937EE8C}" type="sibTrans" cxnId="{E06A2513-4F22-44C4-93CE-15661EB90453}">
      <dgm:prSet/>
      <dgm:spPr/>
      <dgm:t>
        <a:bodyPr/>
        <a:lstStyle/>
        <a:p>
          <a:endParaRPr lang="en-US"/>
        </a:p>
      </dgm:t>
    </dgm:pt>
    <dgm:pt modelId="{7390CD3D-7F2D-4164-AADA-CC8B2975B775}">
      <dgm:prSet phldrT="[Text]"/>
      <dgm:spPr/>
      <dgm:t>
        <a:bodyPr/>
        <a:lstStyle/>
        <a:p>
          <a:r>
            <a:rPr lang="en-US" dirty="0" smtClean="0"/>
            <a:t>Files become corrupted</a:t>
          </a:r>
          <a:endParaRPr lang="en-US" dirty="0"/>
        </a:p>
      </dgm:t>
    </dgm:pt>
    <dgm:pt modelId="{159F4555-DB68-4676-A3BC-338627EABDBD}" type="parTrans" cxnId="{BA13CDDB-8C94-41D1-B533-8F2582DC1A10}">
      <dgm:prSet/>
      <dgm:spPr/>
      <dgm:t>
        <a:bodyPr/>
        <a:lstStyle/>
        <a:p>
          <a:endParaRPr lang="en-US"/>
        </a:p>
      </dgm:t>
    </dgm:pt>
    <dgm:pt modelId="{58A1FDFA-CB40-41C5-9F7D-43680FEA877A}" type="sibTrans" cxnId="{BA13CDDB-8C94-41D1-B533-8F2582DC1A10}">
      <dgm:prSet/>
      <dgm:spPr/>
      <dgm:t>
        <a:bodyPr/>
        <a:lstStyle/>
        <a:p>
          <a:endParaRPr lang="en-US"/>
        </a:p>
      </dgm:t>
    </dgm:pt>
    <dgm:pt modelId="{2B6A7658-8FF6-4E8E-9F76-3BBA78B1F0AA}">
      <dgm:prSet phldrT="[Text]"/>
      <dgm:spPr/>
      <dgm:t>
        <a:bodyPr/>
        <a:lstStyle/>
        <a:p>
          <a:r>
            <a:rPr lang="en-US" dirty="0" smtClean="0"/>
            <a:t>Screen displays unusual message or image</a:t>
          </a:r>
          <a:endParaRPr lang="en-US" dirty="0"/>
        </a:p>
      </dgm:t>
    </dgm:pt>
    <dgm:pt modelId="{C9E1E7FD-2087-400E-B96E-1217ABFA6D15}" type="parTrans" cxnId="{CB8408D8-DDCD-4277-9C63-A3EC82655CEF}">
      <dgm:prSet/>
      <dgm:spPr/>
      <dgm:t>
        <a:bodyPr/>
        <a:lstStyle/>
        <a:p>
          <a:endParaRPr lang="en-US"/>
        </a:p>
      </dgm:t>
    </dgm:pt>
    <dgm:pt modelId="{4D2C8D0A-7137-4735-B7DA-03E2C14AF71D}" type="sibTrans" cxnId="{CB8408D8-DDCD-4277-9C63-A3EC82655CEF}">
      <dgm:prSet/>
      <dgm:spPr/>
      <dgm:t>
        <a:bodyPr/>
        <a:lstStyle/>
        <a:p>
          <a:endParaRPr lang="en-US"/>
        </a:p>
      </dgm:t>
    </dgm:pt>
    <dgm:pt modelId="{4C43977C-319D-463A-8A11-BEC420C45423}">
      <dgm:prSet phldrT="[Text]"/>
      <dgm:spPr/>
      <dgm:t>
        <a:bodyPr/>
        <a:lstStyle/>
        <a:p>
          <a:r>
            <a:rPr lang="en-US" dirty="0" smtClean="0"/>
            <a:t>Music or unusual sound plays randomly</a:t>
          </a:r>
          <a:endParaRPr lang="en-US" dirty="0"/>
        </a:p>
      </dgm:t>
    </dgm:pt>
    <dgm:pt modelId="{5DEBB01A-425F-46FA-AAF2-D7794D929262}" type="parTrans" cxnId="{CF1FBCA4-FA0F-49AF-A835-91729F604784}">
      <dgm:prSet/>
      <dgm:spPr/>
      <dgm:t>
        <a:bodyPr/>
        <a:lstStyle/>
        <a:p>
          <a:endParaRPr lang="en-US"/>
        </a:p>
      </dgm:t>
    </dgm:pt>
    <dgm:pt modelId="{98A9B2A2-D480-43FF-A37F-8ECAD4010A21}" type="sibTrans" cxnId="{CF1FBCA4-FA0F-49AF-A835-91729F604784}">
      <dgm:prSet/>
      <dgm:spPr/>
      <dgm:t>
        <a:bodyPr/>
        <a:lstStyle/>
        <a:p>
          <a:endParaRPr lang="en-US"/>
        </a:p>
      </dgm:t>
    </dgm:pt>
    <dgm:pt modelId="{5C4D1B0A-DF76-4D70-95F8-4B97FE6144DD}">
      <dgm:prSet phldrT="[Text]"/>
      <dgm:spPr/>
      <dgm:t>
        <a:bodyPr/>
        <a:lstStyle/>
        <a:p>
          <a:r>
            <a:rPr lang="en-US" dirty="0" smtClean="0"/>
            <a:t>Existing programs and files disappear</a:t>
          </a:r>
          <a:endParaRPr lang="en-US" dirty="0"/>
        </a:p>
      </dgm:t>
    </dgm:pt>
    <dgm:pt modelId="{B954355B-C8BF-4B52-BFAD-51D37C17510B}" type="parTrans" cxnId="{D0D116D8-A836-4215-A9F0-2FBF943BAA40}">
      <dgm:prSet/>
      <dgm:spPr/>
      <dgm:t>
        <a:bodyPr/>
        <a:lstStyle/>
        <a:p>
          <a:endParaRPr lang="en-US"/>
        </a:p>
      </dgm:t>
    </dgm:pt>
    <dgm:pt modelId="{1B48AC57-E918-43A5-9BC4-4C2FD91977BC}" type="sibTrans" cxnId="{D0D116D8-A836-4215-A9F0-2FBF943BAA40}">
      <dgm:prSet/>
      <dgm:spPr/>
      <dgm:t>
        <a:bodyPr/>
        <a:lstStyle/>
        <a:p>
          <a:endParaRPr lang="en-US"/>
        </a:p>
      </dgm:t>
    </dgm:pt>
    <dgm:pt modelId="{38FBBEE2-4BD4-4DAD-B4A2-F2D8D407EE69}">
      <dgm:prSet phldrT="[Text]"/>
      <dgm:spPr/>
      <dgm:t>
        <a:bodyPr/>
        <a:lstStyle/>
        <a:p>
          <a:r>
            <a:rPr lang="en-US" dirty="0" smtClean="0"/>
            <a:t>Programs or files do not work properly</a:t>
          </a:r>
          <a:endParaRPr lang="en-US" dirty="0"/>
        </a:p>
      </dgm:t>
    </dgm:pt>
    <dgm:pt modelId="{C00D7B42-6220-4072-B931-DF5E8B8D834C}" type="parTrans" cxnId="{E0764E28-4425-43E5-A1B7-C1186E919EB6}">
      <dgm:prSet/>
      <dgm:spPr/>
      <dgm:t>
        <a:bodyPr/>
        <a:lstStyle/>
        <a:p>
          <a:endParaRPr lang="en-US"/>
        </a:p>
      </dgm:t>
    </dgm:pt>
    <dgm:pt modelId="{E053FB7A-B788-4CAF-BF8A-C353C4B3E642}" type="sibTrans" cxnId="{E0764E28-4425-43E5-A1B7-C1186E919EB6}">
      <dgm:prSet/>
      <dgm:spPr/>
      <dgm:t>
        <a:bodyPr/>
        <a:lstStyle/>
        <a:p>
          <a:endParaRPr lang="en-US"/>
        </a:p>
      </dgm:t>
    </dgm:pt>
    <dgm:pt modelId="{4B90A95C-363B-4011-BEA4-DD1DC53C9C38}">
      <dgm:prSet phldrT="[Text]"/>
      <dgm:spPr/>
      <dgm:t>
        <a:bodyPr/>
        <a:lstStyle/>
        <a:p>
          <a:r>
            <a:rPr lang="en-US" dirty="0" smtClean="0"/>
            <a:t>Unknown programs or files mysteriously appear</a:t>
          </a:r>
          <a:endParaRPr lang="en-US" dirty="0"/>
        </a:p>
      </dgm:t>
    </dgm:pt>
    <dgm:pt modelId="{696AD272-F646-4516-9917-ACA32304369B}" type="parTrans" cxnId="{2530218D-FFD7-4B5C-9029-D642A8897203}">
      <dgm:prSet/>
      <dgm:spPr/>
      <dgm:t>
        <a:bodyPr/>
        <a:lstStyle/>
        <a:p>
          <a:endParaRPr lang="en-US"/>
        </a:p>
      </dgm:t>
    </dgm:pt>
    <dgm:pt modelId="{96FE70A8-2BE2-49F6-88C8-6794F534DBFB}" type="sibTrans" cxnId="{2530218D-FFD7-4B5C-9029-D642A8897203}">
      <dgm:prSet/>
      <dgm:spPr/>
      <dgm:t>
        <a:bodyPr/>
        <a:lstStyle/>
        <a:p>
          <a:endParaRPr lang="en-US"/>
        </a:p>
      </dgm:t>
    </dgm:pt>
    <dgm:pt modelId="{76C9B584-6A6D-4B0D-B2F7-874B043B2348}">
      <dgm:prSet phldrT="[Text]"/>
      <dgm:spPr/>
      <dgm:t>
        <a:bodyPr/>
        <a:lstStyle/>
        <a:p>
          <a:r>
            <a:rPr lang="en-US" dirty="0" smtClean="0"/>
            <a:t>System properties change</a:t>
          </a:r>
          <a:endParaRPr lang="en-US" dirty="0"/>
        </a:p>
      </dgm:t>
    </dgm:pt>
    <dgm:pt modelId="{A0E0C6CD-4BDF-43FB-BE03-A8A6482E2CA4}" type="parTrans" cxnId="{E785899A-7F14-4C7A-B574-12F278A3D9DB}">
      <dgm:prSet/>
      <dgm:spPr/>
    </dgm:pt>
    <dgm:pt modelId="{C8385AE7-09BD-43A5-A5BC-33EED5453492}" type="sibTrans" cxnId="{E785899A-7F14-4C7A-B574-12F278A3D9DB}">
      <dgm:prSet/>
      <dgm:spPr/>
    </dgm:pt>
    <dgm:pt modelId="{1A7DE8ED-E7A4-4A38-88BC-72FFF859640A}">
      <dgm:prSet phldrT="[Text]"/>
      <dgm:spPr/>
      <dgm:t>
        <a:bodyPr/>
        <a:lstStyle/>
        <a:p>
          <a:r>
            <a:rPr lang="en-US" dirty="0" smtClean="0"/>
            <a:t>Operating system does not start up</a:t>
          </a:r>
          <a:endParaRPr lang="en-US" dirty="0"/>
        </a:p>
      </dgm:t>
    </dgm:pt>
    <dgm:pt modelId="{AA903809-CB8F-4F45-B8F8-D4DB6D982EF5}" type="parTrans" cxnId="{28CD8AD1-7BB5-46C4-9E23-B52881711D3B}">
      <dgm:prSet/>
      <dgm:spPr/>
    </dgm:pt>
    <dgm:pt modelId="{F1A912DC-821A-415B-A0A4-E558FC302444}" type="sibTrans" cxnId="{28CD8AD1-7BB5-46C4-9E23-B52881711D3B}">
      <dgm:prSet/>
      <dgm:spPr/>
    </dgm:pt>
    <dgm:pt modelId="{6F77428A-FB8D-45F0-B337-9802CFF30AC1}">
      <dgm:prSet phldrT="[Text]"/>
      <dgm:spPr/>
      <dgm:t>
        <a:bodyPr/>
        <a:lstStyle/>
        <a:p>
          <a:r>
            <a:rPr lang="en-US" dirty="0" smtClean="0"/>
            <a:t>Operating system shuts down unexpectedly</a:t>
          </a:r>
          <a:endParaRPr lang="en-US" dirty="0"/>
        </a:p>
      </dgm:t>
    </dgm:pt>
    <dgm:pt modelId="{1160231C-7B84-4505-9C9B-BF10D734EFE4}" type="parTrans" cxnId="{24A1CE43-5B8C-4DEF-9802-52370CEEC578}">
      <dgm:prSet/>
      <dgm:spPr/>
    </dgm:pt>
    <dgm:pt modelId="{3AEA588B-D802-40D1-96AD-8BC0C08492AC}" type="sibTrans" cxnId="{24A1CE43-5B8C-4DEF-9802-52370CEEC578}">
      <dgm:prSet/>
      <dgm:spPr/>
    </dgm:pt>
    <dgm:pt modelId="{493593CB-0535-4FEB-ABB8-212842359661}" type="pres">
      <dgm:prSet presAssocID="{EE8776A2-E109-4396-B790-5650FD9378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7E389-0665-4AE5-BC34-D7E05E47FEA5}" type="pres">
      <dgm:prSet presAssocID="{DE4525BF-16B7-4AB1-AE77-01ADA598394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2E1C7-8832-4C1F-B865-0B6B1AEE9C8C}" type="pres">
      <dgm:prSet presAssocID="{F8A3ECBA-F31B-4BBE-8BD2-73E2E5E877F3}" presName="sibTrans" presStyleCnt="0"/>
      <dgm:spPr/>
    </dgm:pt>
    <dgm:pt modelId="{1D26E93C-86E7-419E-BB18-BF52BFEF9BE0}" type="pres">
      <dgm:prSet presAssocID="{9D685592-F490-4D90-888B-5D97A1B4CC3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CB3C9-2876-400D-B1D5-EB80CCC46F31}" type="pres">
      <dgm:prSet presAssocID="{D33B2517-E2A0-49B2-8329-87354937EE8C}" presName="sibTrans" presStyleCnt="0"/>
      <dgm:spPr/>
    </dgm:pt>
    <dgm:pt modelId="{DBD5E9DE-E2BA-4D0D-8713-3F9E8EB8564A}" type="pres">
      <dgm:prSet presAssocID="{7390CD3D-7F2D-4164-AADA-CC8B2975B77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B6B5-5BFD-4E56-A9ED-7C0EBF5A315A}" type="pres">
      <dgm:prSet presAssocID="{58A1FDFA-CB40-41C5-9F7D-43680FEA877A}" presName="sibTrans" presStyleCnt="0"/>
      <dgm:spPr/>
    </dgm:pt>
    <dgm:pt modelId="{013C0BD2-A815-4149-88D7-946088698AAE}" type="pres">
      <dgm:prSet presAssocID="{2B6A7658-8FF6-4E8E-9F76-3BBA78B1F0A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4D12-1765-4FE2-9DA2-28684F4BC3AB}" type="pres">
      <dgm:prSet presAssocID="{4D2C8D0A-7137-4735-B7DA-03E2C14AF71D}" presName="sibTrans" presStyleCnt="0"/>
      <dgm:spPr/>
    </dgm:pt>
    <dgm:pt modelId="{194AD8C6-C19F-4DA1-8AF9-1563D741E8D8}" type="pres">
      <dgm:prSet presAssocID="{4C43977C-319D-463A-8A11-BEC420C4542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4B1A-AA63-4A82-A26C-A1829DE586CC}" type="pres">
      <dgm:prSet presAssocID="{98A9B2A2-D480-43FF-A37F-8ECAD4010A21}" presName="sibTrans" presStyleCnt="0"/>
      <dgm:spPr/>
    </dgm:pt>
    <dgm:pt modelId="{A6F774B4-8F21-4CD7-9A75-642ADF2F0D23}" type="pres">
      <dgm:prSet presAssocID="{5C4D1B0A-DF76-4D70-95F8-4B97FE6144DD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1D92A-CFD4-43D4-8EB8-80BCBC4B9C31}" type="pres">
      <dgm:prSet presAssocID="{1B48AC57-E918-43A5-9BC4-4C2FD91977BC}" presName="sibTrans" presStyleCnt="0"/>
      <dgm:spPr/>
    </dgm:pt>
    <dgm:pt modelId="{5134D6B5-D40E-4E8F-985C-5890A0F8FA69}" type="pres">
      <dgm:prSet presAssocID="{38FBBEE2-4BD4-4DAD-B4A2-F2D8D407EE6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1860-EA91-4948-BFFC-BDBF49A0CD7D}" type="pres">
      <dgm:prSet presAssocID="{E053FB7A-B788-4CAF-BF8A-C353C4B3E642}" presName="sibTrans" presStyleCnt="0"/>
      <dgm:spPr/>
    </dgm:pt>
    <dgm:pt modelId="{83770F09-A47B-4A8E-9B5E-A128FEAB8675}" type="pres">
      <dgm:prSet presAssocID="{4B90A95C-363B-4011-BEA4-DD1DC53C9C3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F50F-1F48-4CF9-9E2C-E2A5DEEA4A0E}" type="pres">
      <dgm:prSet presAssocID="{96FE70A8-2BE2-49F6-88C8-6794F534DBFB}" presName="sibTrans" presStyleCnt="0"/>
      <dgm:spPr/>
    </dgm:pt>
    <dgm:pt modelId="{B3BB5626-B6E2-4044-B769-845C9D0C9500}" type="pres">
      <dgm:prSet presAssocID="{76C9B584-6A6D-4B0D-B2F7-874B043B234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B8312-AACD-40B3-B3AD-51CF47E02BED}" type="pres">
      <dgm:prSet presAssocID="{C8385AE7-09BD-43A5-A5BC-33EED5453492}" presName="sibTrans" presStyleCnt="0"/>
      <dgm:spPr/>
    </dgm:pt>
    <dgm:pt modelId="{5FAD1FCF-E74F-49F4-9C83-E220EED00CB5}" type="pres">
      <dgm:prSet presAssocID="{1A7DE8ED-E7A4-4A38-88BC-72FFF859640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2FB2E-4571-4C25-AE57-DC5050B5B400}" type="pres">
      <dgm:prSet presAssocID="{F1A912DC-821A-415B-A0A4-E558FC302444}" presName="sibTrans" presStyleCnt="0"/>
      <dgm:spPr/>
    </dgm:pt>
    <dgm:pt modelId="{BFEF3064-1C90-47C0-A900-EDF3B304FC1D}" type="pres">
      <dgm:prSet presAssocID="{6F77428A-FB8D-45F0-B337-9802CFF30AC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CFAFE-0832-4C83-8FD5-B90FFBCC4452}" type="presOf" srcId="{4B90A95C-363B-4011-BEA4-DD1DC53C9C38}" destId="{83770F09-A47B-4A8E-9B5E-A128FEAB8675}" srcOrd="0" destOrd="0" presId="urn:microsoft.com/office/officeart/2005/8/layout/default#55"/>
    <dgm:cxn modelId="{DD9A252F-D834-4FC9-96C9-CC12AB95DE82}" type="presOf" srcId="{1A7DE8ED-E7A4-4A38-88BC-72FFF859640A}" destId="{5FAD1FCF-E74F-49F4-9C83-E220EED00CB5}" srcOrd="0" destOrd="0" presId="urn:microsoft.com/office/officeart/2005/8/layout/default#55"/>
    <dgm:cxn modelId="{D0D116D8-A836-4215-A9F0-2FBF943BAA40}" srcId="{EE8776A2-E109-4396-B790-5650FD937820}" destId="{5C4D1B0A-DF76-4D70-95F8-4B97FE6144DD}" srcOrd="5" destOrd="0" parTransId="{B954355B-C8BF-4B52-BFAD-51D37C17510B}" sibTransId="{1B48AC57-E918-43A5-9BC4-4C2FD91977BC}"/>
    <dgm:cxn modelId="{78029128-D74A-455B-853B-205EE05AA795}" type="presOf" srcId="{2B6A7658-8FF6-4E8E-9F76-3BBA78B1F0AA}" destId="{013C0BD2-A815-4149-88D7-946088698AAE}" srcOrd="0" destOrd="0" presId="urn:microsoft.com/office/officeart/2005/8/layout/default#55"/>
    <dgm:cxn modelId="{4667AE5A-241D-4AA5-948E-F757FC35F228}" type="presOf" srcId="{6F77428A-FB8D-45F0-B337-9802CFF30AC1}" destId="{BFEF3064-1C90-47C0-A900-EDF3B304FC1D}" srcOrd="0" destOrd="0" presId="urn:microsoft.com/office/officeart/2005/8/layout/default#55"/>
    <dgm:cxn modelId="{CF1FBCA4-FA0F-49AF-A835-91729F604784}" srcId="{EE8776A2-E109-4396-B790-5650FD937820}" destId="{4C43977C-319D-463A-8A11-BEC420C45423}" srcOrd="4" destOrd="0" parTransId="{5DEBB01A-425F-46FA-AAF2-D7794D929262}" sibTransId="{98A9B2A2-D480-43FF-A37F-8ECAD4010A21}"/>
    <dgm:cxn modelId="{6DB52ABC-F14D-4472-9B3A-C9C7C6FEFAF6}" type="presOf" srcId="{4C43977C-319D-463A-8A11-BEC420C45423}" destId="{194AD8C6-C19F-4DA1-8AF9-1563D741E8D8}" srcOrd="0" destOrd="0" presId="urn:microsoft.com/office/officeart/2005/8/layout/default#55"/>
    <dgm:cxn modelId="{0F0690E7-0641-480E-B961-9E350BB5DC3B}" type="presOf" srcId="{5C4D1B0A-DF76-4D70-95F8-4B97FE6144DD}" destId="{A6F774B4-8F21-4CD7-9A75-642ADF2F0D23}" srcOrd="0" destOrd="0" presId="urn:microsoft.com/office/officeart/2005/8/layout/default#55"/>
    <dgm:cxn modelId="{63039A59-B8AC-43F4-8DFE-04DC28CA7264}" type="presOf" srcId="{EE8776A2-E109-4396-B790-5650FD937820}" destId="{493593CB-0535-4FEB-ABB8-212842359661}" srcOrd="0" destOrd="0" presId="urn:microsoft.com/office/officeart/2005/8/layout/default#55"/>
    <dgm:cxn modelId="{F1D49BAB-386D-45F0-85AB-EFFCE845D92C}" type="presOf" srcId="{DE4525BF-16B7-4AB1-AE77-01ADA5983942}" destId="{C677E389-0665-4AE5-BC34-D7E05E47FEA5}" srcOrd="0" destOrd="0" presId="urn:microsoft.com/office/officeart/2005/8/layout/default#55"/>
    <dgm:cxn modelId="{2530218D-FFD7-4B5C-9029-D642A8897203}" srcId="{EE8776A2-E109-4396-B790-5650FD937820}" destId="{4B90A95C-363B-4011-BEA4-DD1DC53C9C38}" srcOrd="7" destOrd="0" parTransId="{696AD272-F646-4516-9917-ACA32304369B}" sibTransId="{96FE70A8-2BE2-49F6-88C8-6794F534DBFB}"/>
    <dgm:cxn modelId="{28CD8AD1-7BB5-46C4-9E23-B52881711D3B}" srcId="{EE8776A2-E109-4396-B790-5650FD937820}" destId="{1A7DE8ED-E7A4-4A38-88BC-72FFF859640A}" srcOrd="9" destOrd="0" parTransId="{AA903809-CB8F-4F45-B8F8-D4DB6D982EF5}" sibTransId="{F1A912DC-821A-415B-A0A4-E558FC302444}"/>
    <dgm:cxn modelId="{A42B32F9-2ED2-477A-8AB8-EDCE9149F85D}" type="presOf" srcId="{38FBBEE2-4BD4-4DAD-B4A2-F2D8D407EE69}" destId="{5134D6B5-D40E-4E8F-985C-5890A0F8FA69}" srcOrd="0" destOrd="0" presId="urn:microsoft.com/office/officeart/2005/8/layout/default#55"/>
    <dgm:cxn modelId="{21E7D498-41BF-4314-ABCA-E188A139EA29}" type="presOf" srcId="{9D685592-F490-4D90-888B-5D97A1B4CC35}" destId="{1D26E93C-86E7-419E-BB18-BF52BFEF9BE0}" srcOrd="0" destOrd="0" presId="urn:microsoft.com/office/officeart/2005/8/layout/default#55"/>
    <dgm:cxn modelId="{9880893D-9C28-4CFA-AB7E-2B39932045A6}" type="presOf" srcId="{76C9B584-6A6D-4B0D-B2F7-874B043B2348}" destId="{B3BB5626-B6E2-4044-B769-845C9D0C9500}" srcOrd="0" destOrd="0" presId="urn:microsoft.com/office/officeart/2005/8/layout/default#55"/>
    <dgm:cxn modelId="{24A1CE43-5B8C-4DEF-9802-52370CEEC578}" srcId="{EE8776A2-E109-4396-B790-5650FD937820}" destId="{6F77428A-FB8D-45F0-B337-9802CFF30AC1}" srcOrd="10" destOrd="0" parTransId="{1160231C-7B84-4505-9C9B-BF10D734EFE4}" sibTransId="{3AEA588B-D802-40D1-96AD-8BC0C08492AC}"/>
    <dgm:cxn modelId="{E785899A-7F14-4C7A-B574-12F278A3D9DB}" srcId="{EE8776A2-E109-4396-B790-5650FD937820}" destId="{76C9B584-6A6D-4B0D-B2F7-874B043B2348}" srcOrd="8" destOrd="0" parTransId="{A0E0C6CD-4BDF-43FB-BE03-A8A6482E2CA4}" sibTransId="{C8385AE7-09BD-43A5-A5BC-33EED5453492}"/>
    <dgm:cxn modelId="{CFDBB910-A321-4FBA-BD49-CC8144FA707D}" srcId="{EE8776A2-E109-4396-B790-5650FD937820}" destId="{DE4525BF-16B7-4AB1-AE77-01ADA5983942}" srcOrd="0" destOrd="0" parTransId="{A9BDD155-44E5-48E0-B8E5-8BB50698E7F4}" sibTransId="{F8A3ECBA-F31B-4BBE-8BD2-73E2E5E877F3}"/>
    <dgm:cxn modelId="{E0764E28-4425-43E5-A1B7-C1186E919EB6}" srcId="{EE8776A2-E109-4396-B790-5650FD937820}" destId="{38FBBEE2-4BD4-4DAD-B4A2-F2D8D407EE69}" srcOrd="6" destOrd="0" parTransId="{C00D7B42-6220-4072-B931-DF5E8B8D834C}" sibTransId="{E053FB7A-B788-4CAF-BF8A-C353C4B3E642}"/>
    <dgm:cxn modelId="{E06A2513-4F22-44C4-93CE-15661EB90453}" srcId="{EE8776A2-E109-4396-B790-5650FD937820}" destId="{9D685592-F490-4D90-888B-5D97A1B4CC35}" srcOrd="1" destOrd="0" parTransId="{D7C78763-9B15-4898-AE06-39428E164DB4}" sibTransId="{D33B2517-E2A0-49B2-8329-87354937EE8C}"/>
    <dgm:cxn modelId="{CB8408D8-DDCD-4277-9C63-A3EC82655CEF}" srcId="{EE8776A2-E109-4396-B790-5650FD937820}" destId="{2B6A7658-8FF6-4E8E-9F76-3BBA78B1F0AA}" srcOrd="3" destOrd="0" parTransId="{C9E1E7FD-2087-400E-B96E-1217ABFA6D15}" sibTransId="{4D2C8D0A-7137-4735-B7DA-03E2C14AF71D}"/>
    <dgm:cxn modelId="{205133AD-350F-45D7-BC51-31FB163FB8B4}" type="presOf" srcId="{7390CD3D-7F2D-4164-AADA-CC8B2975B775}" destId="{DBD5E9DE-E2BA-4D0D-8713-3F9E8EB8564A}" srcOrd="0" destOrd="0" presId="urn:microsoft.com/office/officeart/2005/8/layout/default#55"/>
    <dgm:cxn modelId="{BA13CDDB-8C94-41D1-B533-8F2582DC1A10}" srcId="{EE8776A2-E109-4396-B790-5650FD937820}" destId="{7390CD3D-7F2D-4164-AADA-CC8B2975B775}" srcOrd="2" destOrd="0" parTransId="{159F4555-DB68-4676-A3BC-338627EABDBD}" sibTransId="{58A1FDFA-CB40-41C5-9F7D-43680FEA877A}"/>
    <dgm:cxn modelId="{879FBEC4-0060-4018-AB96-01D8A209823C}" type="presParOf" srcId="{493593CB-0535-4FEB-ABB8-212842359661}" destId="{C677E389-0665-4AE5-BC34-D7E05E47FEA5}" srcOrd="0" destOrd="0" presId="urn:microsoft.com/office/officeart/2005/8/layout/default#55"/>
    <dgm:cxn modelId="{F485A94E-47AE-4D41-ADBC-0C7458EB60AE}" type="presParOf" srcId="{493593CB-0535-4FEB-ABB8-212842359661}" destId="{FA32E1C7-8832-4C1F-B865-0B6B1AEE9C8C}" srcOrd="1" destOrd="0" presId="urn:microsoft.com/office/officeart/2005/8/layout/default#55"/>
    <dgm:cxn modelId="{8171378A-9B66-4AE0-85F5-C4587F7E0F99}" type="presParOf" srcId="{493593CB-0535-4FEB-ABB8-212842359661}" destId="{1D26E93C-86E7-419E-BB18-BF52BFEF9BE0}" srcOrd="2" destOrd="0" presId="urn:microsoft.com/office/officeart/2005/8/layout/default#55"/>
    <dgm:cxn modelId="{F55B5B77-42B9-4F6A-9122-AB48AEFB0A1E}" type="presParOf" srcId="{493593CB-0535-4FEB-ABB8-212842359661}" destId="{48BCB3C9-2876-400D-B1D5-EB80CCC46F31}" srcOrd="3" destOrd="0" presId="urn:microsoft.com/office/officeart/2005/8/layout/default#55"/>
    <dgm:cxn modelId="{1B33811D-336E-448A-8F19-D6610E425DB6}" type="presParOf" srcId="{493593CB-0535-4FEB-ABB8-212842359661}" destId="{DBD5E9DE-E2BA-4D0D-8713-3F9E8EB8564A}" srcOrd="4" destOrd="0" presId="urn:microsoft.com/office/officeart/2005/8/layout/default#55"/>
    <dgm:cxn modelId="{9EA80C74-4A24-4252-8A73-2E438CE715E2}" type="presParOf" srcId="{493593CB-0535-4FEB-ABB8-212842359661}" destId="{3681B6B5-5BFD-4E56-A9ED-7C0EBF5A315A}" srcOrd="5" destOrd="0" presId="urn:microsoft.com/office/officeart/2005/8/layout/default#55"/>
    <dgm:cxn modelId="{7330F52A-E295-4B86-9269-9F3F28BFA753}" type="presParOf" srcId="{493593CB-0535-4FEB-ABB8-212842359661}" destId="{013C0BD2-A815-4149-88D7-946088698AAE}" srcOrd="6" destOrd="0" presId="urn:microsoft.com/office/officeart/2005/8/layout/default#55"/>
    <dgm:cxn modelId="{2DC2AB69-F117-486F-AAAE-59448950FF1D}" type="presParOf" srcId="{493593CB-0535-4FEB-ABB8-212842359661}" destId="{205C4D12-1765-4FE2-9DA2-28684F4BC3AB}" srcOrd="7" destOrd="0" presId="urn:microsoft.com/office/officeart/2005/8/layout/default#55"/>
    <dgm:cxn modelId="{FD1D473A-7870-448F-8AA7-45D4CBD7F672}" type="presParOf" srcId="{493593CB-0535-4FEB-ABB8-212842359661}" destId="{194AD8C6-C19F-4DA1-8AF9-1563D741E8D8}" srcOrd="8" destOrd="0" presId="urn:microsoft.com/office/officeart/2005/8/layout/default#55"/>
    <dgm:cxn modelId="{13652CE9-9CC6-4C5D-854F-F3595DD7D779}" type="presParOf" srcId="{493593CB-0535-4FEB-ABB8-212842359661}" destId="{172B4B1A-AA63-4A82-A26C-A1829DE586CC}" srcOrd="9" destOrd="0" presId="urn:microsoft.com/office/officeart/2005/8/layout/default#55"/>
    <dgm:cxn modelId="{79715F7E-7E16-4728-A551-C58C83650183}" type="presParOf" srcId="{493593CB-0535-4FEB-ABB8-212842359661}" destId="{A6F774B4-8F21-4CD7-9A75-642ADF2F0D23}" srcOrd="10" destOrd="0" presId="urn:microsoft.com/office/officeart/2005/8/layout/default#55"/>
    <dgm:cxn modelId="{3C573318-7608-463A-8F05-E3C619A97964}" type="presParOf" srcId="{493593CB-0535-4FEB-ABB8-212842359661}" destId="{8E31D92A-CFD4-43D4-8EB8-80BCBC4B9C31}" srcOrd="11" destOrd="0" presId="urn:microsoft.com/office/officeart/2005/8/layout/default#55"/>
    <dgm:cxn modelId="{2B0201D4-3790-487F-A3FB-6A8E3E5158B1}" type="presParOf" srcId="{493593CB-0535-4FEB-ABB8-212842359661}" destId="{5134D6B5-D40E-4E8F-985C-5890A0F8FA69}" srcOrd="12" destOrd="0" presId="urn:microsoft.com/office/officeart/2005/8/layout/default#55"/>
    <dgm:cxn modelId="{1062085B-FA31-479C-8C99-03B65646B75B}" type="presParOf" srcId="{493593CB-0535-4FEB-ABB8-212842359661}" destId="{1F2C1860-EA91-4948-BFFC-BDBF49A0CD7D}" srcOrd="13" destOrd="0" presId="urn:microsoft.com/office/officeart/2005/8/layout/default#55"/>
    <dgm:cxn modelId="{02C10561-B5B7-4AB7-85E3-2E72F0998495}" type="presParOf" srcId="{493593CB-0535-4FEB-ABB8-212842359661}" destId="{83770F09-A47B-4A8E-9B5E-A128FEAB8675}" srcOrd="14" destOrd="0" presId="urn:microsoft.com/office/officeart/2005/8/layout/default#55"/>
    <dgm:cxn modelId="{EC16A42C-9701-47CA-937A-DCB1038DDC75}" type="presParOf" srcId="{493593CB-0535-4FEB-ABB8-212842359661}" destId="{6AEDF50F-1F48-4CF9-9E2C-E2A5DEEA4A0E}" srcOrd="15" destOrd="0" presId="urn:microsoft.com/office/officeart/2005/8/layout/default#55"/>
    <dgm:cxn modelId="{0F362085-8447-4E32-8534-F83E1D5829DB}" type="presParOf" srcId="{493593CB-0535-4FEB-ABB8-212842359661}" destId="{B3BB5626-B6E2-4044-B769-845C9D0C9500}" srcOrd="16" destOrd="0" presId="urn:microsoft.com/office/officeart/2005/8/layout/default#55"/>
    <dgm:cxn modelId="{E1E3D9F3-7C3F-45B2-A876-413DC3E30E1E}" type="presParOf" srcId="{493593CB-0535-4FEB-ABB8-212842359661}" destId="{A2EB8312-AACD-40B3-B3AD-51CF47E02BED}" srcOrd="17" destOrd="0" presId="urn:microsoft.com/office/officeart/2005/8/layout/default#55"/>
    <dgm:cxn modelId="{22041F16-2CF7-4EF5-AA07-891560747C17}" type="presParOf" srcId="{493593CB-0535-4FEB-ABB8-212842359661}" destId="{5FAD1FCF-E74F-49F4-9C83-E220EED00CB5}" srcOrd="18" destOrd="0" presId="urn:microsoft.com/office/officeart/2005/8/layout/default#55"/>
    <dgm:cxn modelId="{1438D474-43FD-4EF1-8B39-D491EF7123EC}" type="presParOf" srcId="{493593CB-0535-4FEB-ABB8-212842359661}" destId="{8E52FB2E-4571-4C25-AE57-DC5050B5B400}" srcOrd="19" destOrd="0" presId="urn:microsoft.com/office/officeart/2005/8/layout/default#55"/>
    <dgm:cxn modelId="{7A095E6C-0F6D-42BA-821D-C8217745B19A}" type="presParOf" srcId="{493593CB-0535-4FEB-ABB8-212842359661}" destId="{BFEF3064-1C90-47C0-A900-EDF3B304FC1D}" srcOrd="20" destOrd="0" presId="urn:microsoft.com/office/officeart/2005/8/layout/default#5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CA51DC-A25E-4D7C-BFCC-B6C112629DA7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063F1B7-0C30-4DD8-88F3-D3C9E4D20C46}">
      <dgm:prSet phldrT="[Text]"/>
      <dgm:spPr/>
      <dgm:t>
        <a:bodyPr/>
        <a:lstStyle/>
        <a:p>
          <a:r>
            <a:rPr lang="en-US" dirty="0" smtClean="0"/>
            <a:t>Intrusion detection software</a:t>
          </a:r>
          <a:endParaRPr lang="en-US" dirty="0"/>
        </a:p>
      </dgm:t>
    </dgm:pt>
    <dgm:pt modelId="{B118B1D6-CFE6-41D6-8286-E22B43062FB7}" type="parTrans" cxnId="{5DC713FF-AA94-4991-9ADB-86E98A235636}">
      <dgm:prSet/>
      <dgm:spPr/>
      <dgm:t>
        <a:bodyPr/>
        <a:lstStyle/>
        <a:p>
          <a:endParaRPr lang="en-US"/>
        </a:p>
      </dgm:t>
    </dgm:pt>
    <dgm:pt modelId="{B4B30787-262A-4F15-984D-19E68E1935F5}" type="sibTrans" cxnId="{5DC713FF-AA94-4991-9ADB-86E98A235636}">
      <dgm:prSet/>
      <dgm:spPr/>
      <dgm:t>
        <a:bodyPr/>
        <a:lstStyle/>
        <a:p>
          <a:endParaRPr lang="en-US"/>
        </a:p>
      </dgm:t>
    </dgm:pt>
    <dgm:pt modelId="{7868AFC6-6AE1-4E55-A280-88977229DB45}">
      <dgm:prSet phldrT="[Text]"/>
      <dgm:spPr/>
      <dgm:t>
        <a:bodyPr/>
        <a:lstStyle/>
        <a:p>
          <a:r>
            <a:rPr lang="en-US" dirty="0" smtClean="0"/>
            <a:t>Analyzes all network traffic</a:t>
          </a:r>
          <a:endParaRPr lang="en-US" dirty="0"/>
        </a:p>
      </dgm:t>
    </dgm:pt>
    <dgm:pt modelId="{FE0141EB-73E0-4959-9494-EF895C76260E}" type="parTrans" cxnId="{9F956B3E-961C-4575-8703-074BCF10092B}">
      <dgm:prSet/>
      <dgm:spPr/>
      <dgm:t>
        <a:bodyPr/>
        <a:lstStyle/>
        <a:p>
          <a:endParaRPr lang="en-US"/>
        </a:p>
      </dgm:t>
    </dgm:pt>
    <dgm:pt modelId="{73B2A722-026D-4CBC-BB35-9EF7C838E0CA}" type="sibTrans" cxnId="{9F956B3E-961C-4575-8703-074BCF10092B}">
      <dgm:prSet/>
      <dgm:spPr/>
      <dgm:t>
        <a:bodyPr/>
        <a:lstStyle/>
        <a:p>
          <a:endParaRPr lang="en-US"/>
        </a:p>
      </dgm:t>
    </dgm:pt>
    <dgm:pt modelId="{BC873F91-55C0-42B7-8BD0-CE4CF00A6A3C}">
      <dgm:prSet phldrT="[Text]"/>
      <dgm:spPr/>
      <dgm:t>
        <a:bodyPr/>
        <a:lstStyle/>
        <a:p>
          <a:r>
            <a:rPr lang="en-US" dirty="0" smtClean="0"/>
            <a:t>Assesses system vulnerabilities</a:t>
          </a:r>
          <a:endParaRPr lang="en-US" dirty="0"/>
        </a:p>
      </dgm:t>
    </dgm:pt>
    <dgm:pt modelId="{6F13F313-277A-4509-BAEC-D4C9AF13DC7D}" type="parTrans" cxnId="{6ABAE3C2-AD22-425F-88F0-161C9592364B}">
      <dgm:prSet/>
      <dgm:spPr/>
      <dgm:t>
        <a:bodyPr/>
        <a:lstStyle/>
        <a:p>
          <a:endParaRPr lang="en-US"/>
        </a:p>
      </dgm:t>
    </dgm:pt>
    <dgm:pt modelId="{C3EA0249-31EF-4ABA-81A8-6BAE7FBD59EC}" type="sibTrans" cxnId="{6ABAE3C2-AD22-425F-88F0-161C9592364B}">
      <dgm:prSet/>
      <dgm:spPr/>
      <dgm:t>
        <a:bodyPr/>
        <a:lstStyle/>
        <a:p>
          <a:endParaRPr lang="en-US"/>
        </a:p>
      </dgm:t>
    </dgm:pt>
    <dgm:pt modelId="{7A1B64CA-0B09-4262-AF9C-EAB86B8FB7E6}">
      <dgm:prSet phldrT="[Text]"/>
      <dgm:spPr/>
      <dgm:t>
        <a:bodyPr/>
        <a:lstStyle/>
        <a:p>
          <a:r>
            <a:rPr lang="en-US" dirty="0" smtClean="0"/>
            <a:t>Identifies any unauthorized intrusions</a:t>
          </a:r>
          <a:endParaRPr lang="en-US" dirty="0"/>
        </a:p>
      </dgm:t>
    </dgm:pt>
    <dgm:pt modelId="{96F1E470-21AF-49D5-A15F-E4C20C25F60D}" type="parTrans" cxnId="{95FFAA3C-89D3-4061-9139-B36D15C45FA9}">
      <dgm:prSet/>
      <dgm:spPr/>
      <dgm:t>
        <a:bodyPr/>
        <a:lstStyle/>
        <a:p>
          <a:endParaRPr lang="en-US"/>
        </a:p>
      </dgm:t>
    </dgm:pt>
    <dgm:pt modelId="{4DCEC8AD-80FB-4954-A028-2C711670E7C8}" type="sibTrans" cxnId="{95FFAA3C-89D3-4061-9139-B36D15C45FA9}">
      <dgm:prSet/>
      <dgm:spPr/>
      <dgm:t>
        <a:bodyPr/>
        <a:lstStyle/>
        <a:p>
          <a:endParaRPr lang="en-US"/>
        </a:p>
      </dgm:t>
    </dgm:pt>
    <dgm:pt modelId="{3A28B193-DE78-429A-934D-797A1D092C8F}">
      <dgm:prSet phldrT="[Text]"/>
      <dgm:spPr/>
      <dgm:t>
        <a:bodyPr/>
        <a:lstStyle/>
        <a:p>
          <a:r>
            <a:rPr lang="en-US" dirty="0" smtClean="0"/>
            <a:t>Notifies network administrators of suspicious behavior patterns or system breaches</a:t>
          </a:r>
          <a:endParaRPr lang="en-US" dirty="0"/>
        </a:p>
      </dgm:t>
    </dgm:pt>
    <dgm:pt modelId="{249A6059-EA40-4504-9880-909F8596B145}" type="parTrans" cxnId="{7A3A516A-22C3-4DAF-9391-044F0CF2F1E6}">
      <dgm:prSet/>
      <dgm:spPr/>
      <dgm:t>
        <a:bodyPr/>
        <a:lstStyle/>
        <a:p>
          <a:endParaRPr lang="en-US"/>
        </a:p>
      </dgm:t>
    </dgm:pt>
    <dgm:pt modelId="{E6202EAB-BC9D-46DE-A703-03B12C8BE286}" type="sibTrans" cxnId="{7A3A516A-22C3-4DAF-9391-044F0CF2F1E6}">
      <dgm:prSet/>
      <dgm:spPr/>
      <dgm:t>
        <a:bodyPr/>
        <a:lstStyle/>
        <a:p>
          <a:endParaRPr lang="en-US"/>
        </a:p>
      </dgm:t>
    </dgm:pt>
    <dgm:pt modelId="{21C0A68A-33BB-4ABA-B401-20E380EFD379}">
      <dgm:prSet phldrT="[Text]"/>
      <dgm:spPr/>
      <dgm:t>
        <a:bodyPr/>
        <a:lstStyle/>
        <a:p>
          <a:r>
            <a:rPr lang="en-US" dirty="0" smtClean="0"/>
            <a:t>Honeypot</a:t>
          </a:r>
          <a:endParaRPr lang="en-US" dirty="0"/>
        </a:p>
      </dgm:t>
    </dgm:pt>
    <dgm:pt modelId="{7A3B9D8A-3309-44E2-97F5-A3907248FF3C}" type="parTrans" cxnId="{B1AFBCCB-19F1-4FA5-B32C-FC34D553DC29}">
      <dgm:prSet/>
      <dgm:spPr/>
      <dgm:t>
        <a:bodyPr/>
        <a:lstStyle/>
        <a:p>
          <a:endParaRPr lang="en-US"/>
        </a:p>
      </dgm:t>
    </dgm:pt>
    <dgm:pt modelId="{8DA6A5B5-A2F8-4F84-BD8D-62F2D8E14301}" type="sibTrans" cxnId="{B1AFBCCB-19F1-4FA5-B32C-FC34D553DC29}">
      <dgm:prSet/>
      <dgm:spPr/>
      <dgm:t>
        <a:bodyPr/>
        <a:lstStyle/>
        <a:p>
          <a:endParaRPr lang="en-US"/>
        </a:p>
      </dgm:t>
    </dgm:pt>
    <dgm:pt modelId="{06433E97-8196-454B-90F7-E1D41C0D42C1}">
      <dgm:prSet phldrT="[Text]"/>
      <dgm:spPr/>
      <dgm:t>
        <a:bodyPr/>
        <a:lstStyle/>
        <a:p>
          <a:r>
            <a:rPr lang="en-US" dirty="0" smtClean="0"/>
            <a:t>Vulnerable computer that is set up to entice an intruder to break into it</a:t>
          </a:r>
          <a:endParaRPr lang="en-US" dirty="0"/>
        </a:p>
      </dgm:t>
    </dgm:pt>
    <dgm:pt modelId="{7639472C-1B8C-4721-B08C-CA9DCD1C353B}" type="parTrans" cxnId="{2599682F-0016-4A4D-9AC6-50E55DF152F8}">
      <dgm:prSet/>
      <dgm:spPr/>
      <dgm:t>
        <a:bodyPr/>
        <a:lstStyle/>
        <a:p>
          <a:endParaRPr lang="en-US"/>
        </a:p>
      </dgm:t>
    </dgm:pt>
    <dgm:pt modelId="{0E7ECC95-9DFE-4BB8-A401-93506BBEEA9C}" type="sibTrans" cxnId="{2599682F-0016-4A4D-9AC6-50E55DF152F8}">
      <dgm:prSet/>
      <dgm:spPr/>
      <dgm:t>
        <a:bodyPr/>
        <a:lstStyle/>
        <a:p>
          <a:endParaRPr lang="en-US"/>
        </a:p>
      </dgm:t>
    </dgm:pt>
    <dgm:pt modelId="{0C7D8862-530F-4BB0-8307-467CDE748712}" type="pres">
      <dgm:prSet presAssocID="{BBCA51DC-A25E-4D7C-BFCC-B6C112629D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9A06F-C7E9-4A00-9426-196D95EF46CC}" type="pres">
      <dgm:prSet presAssocID="{B063F1B7-0C30-4DD8-88F3-D3C9E4D20C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071F8-32D4-4A7D-B719-6092ED45736E}" type="pres">
      <dgm:prSet presAssocID="{B063F1B7-0C30-4DD8-88F3-D3C9E4D20C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06E7-01AA-405C-AA1A-08BB73FB930B}" type="pres">
      <dgm:prSet presAssocID="{21C0A68A-33BB-4ABA-B401-20E380EFD3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F360-BDFF-4E5B-8450-EC9DAF1C1F00}" type="pres">
      <dgm:prSet presAssocID="{21C0A68A-33BB-4ABA-B401-20E380EFD37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AE3C2-AD22-425F-88F0-161C9592364B}" srcId="{B063F1B7-0C30-4DD8-88F3-D3C9E4D20C46}" destId="{BC873F91-55C0-42B7-8BD0-CE4CF00A6A3C}" srcOrd="1" destOrd="0" parTransId="{6F13F313-277A-4509-BAEC-D4C9AF13DC7D}" sibTransId="{C3EA0249-31EF-4ABA-81A8-6BAE7FBD59EC}"/>
    <dgm:cxn modelId="{E39B0CAC-D9CC-4F36-BDC0-1DBF5ACD4C14}" type="presOf" srcId="{B063F1B7-0C30-4DD8-88F3-D3C9E4D20C46}" destId="{F3C9A06F-C7E9-4A00-9426-196D95EF46CC}" srcOrd="0" destOrd="0" presId="urn:microsoft.com/office/officeart/2005/8/layout/vList2"/>
    <dgm:cxn modelId="{2599682F-0016-4A4D-9AC6-50E55DF152F8}" srcId="{21C0A68A-33BB-4ABA-B401-20E380EFD379}" destId="{06433E97-8196-454B-90F7-E1D41C0D42C1}" srcOrd="0" destOrd="0" parTransId="{7639472C-1B8C-4721-B08C-CA9DCD1C353B}" sibTransId="{0E7ECC95-9DFE-4BB8-A401-93506BBEEA9C}"/>
    <dgm:cxn modelId="{773D9B07-711D-431C-B036-AC70B4C02B1B}" type="presOf" srcId="{06433E97-8196-454B-90F7-E1D41C0D42C1}" destId="{48EFF360-BDFF-4E5B-8450-EC9DAF1C1F00}" srcOrd="0" destOrd="0" presId="urn:microsoft.com/office/officeart/2005/8/layout/vList2"/>
    <dgm:cxn modelId="{5DC713FF-AA94-4991-9ADB-86E98A235636}" srcId="{BBCA51DC-A25E-4D7C-BFCC-B6C112629DA7}" destId="{B063F1B7-0C30-4DD8-88F3-D3C9E4D20C46}" srcOrd="0" destOrd="0" parTransId="{B118B1D6-CFE6-41D6-8286-E22B43062FB7}" sibTransId="{B4B30787-262A-4F15-984D-19E68E1935F5}"/>
    <dgm:cxn modelId="{95FFAA3C-89D3-4061-9139-B36D15C45FA9}" srcId="{B063F1B7-0C30-4DD8-88F3-D3C9E4D20C46}" destId="{7A1B64CA-0B09-4262-AF9C-EAB86B8FB7E6}" srcOrd="2" destOrd="0" parTransId="{96F1E470-21AF-49D5-A15F-E4C20C25F60D}" sibTransId="{4DCEC8AD-80FB-4954-A028-2C711670E7C8}"/>
    <dgm:cxn modelId="{DED34851-D297-4E10-899A-085117C8208C}" type="presOf" srcId="{BC873F91-55C0-42B7-8BD0-CE4CF00A6A3C}" destId="{C15071F8-32D4-4A7D-B719-6092ED45736E}" srcOrd="0" destOrd="1" presId="urn:microsoft.com/office/officeart/2005/8/layout/vList2"/>
    <dgm:cxn modelId="{4A344030-25AD-41E8-8AB2-7F693D113CB3}" type="presOf" srcId="{7A1B64CA-0B09-4262-AF9C-EAB86B8FB7E6}" destId="{C15071F8-32D4-4A7D-B719-6092ED45736E}" srcOrd="0" destOrd="2" presId="urn:microsoft.com/office/officeart/2005/8/layout/vList2"/>
    <dgm:cxn modelId="{B1AFBCCB-19F1-4FA5-B32C-FC34D553DC29}" srcId="{BBCA51DC-A25E-4D7C-BFCC-B6C112629DA7}" destId="{21C0A68A-33BB-4ABA-B401-20E380EFD379}" srcOrd="1" destOrd="0" parTransId="{7A3B9D8A-3309-44E2-97F5-A3907248FF3C}" sibTransId="{8DA6A5B5-A2F8-4F84-BD8D-62F2D8E14301}"/>
    <dgm:cxn modelId="{87730BF0-371A-41D3-A7A4-CE05DA6D519C}" type="presOf" srcId="{BBCA51DC-A25E-4D7C-BFCC-B6C112629DA7}" destId="{0C7D8862-530F-4BB0-8307-467CDE748712}" srcOrd="0" destOrd="0" presId="urn:microsoft.com/office/officeart/2005/8/layout/vList2"/>
    <dgm:cxn modelId="{325EC336-4278-4FCE-9872-B5B584618A80}" type="presOf" srcId="{21C0A68A-33BB-4ABA-B401-20E380EFD379}" destId="{6D9006E7-01AA-405C-AA1A-08BB73FB930B}" srcOrd="0" destOrd="0" presId="urn:microsoft.com/office/officeart/2005/8/layout/vList2"/>
    <dgm:cxn modelId="{9F956B3E-961C-4575-8703-074BCF10092B}" srcId="{B063F1B7-0C30-4DD8-88F3-D3C9E4D20C46}" destId="{7868AFC6-6AE1-4E55-A280-88977229DB45}" srcOrd="0" destOrd="0" parTransId="{FE0141EB-73E0-4959-9494-EF895C76260E}" sibTransId="{73B2A722-026D-4CBC-BB35-9EF7C838E0CA}"/>
    <dgm:cxn modelId="{7A3A516A-22C3-4DAF-9391-044F0CF2F1E6}" srcId="{B063F1B7-0C30-4DD8-88F3-D3C9E4D20C46}" destId="{3A28B193-DE78-429A-934D-797A1D092C8F}" srcOrd="3" destOrd="0" parTransId="{249A6059-EA40-4504-9880-909F8596B145}" sibTransId="{E6202EAB-BC9D-46DE-A703-03B12C8BE286}"/>
    <dgm:cxn modelId="{049E65F1-BAA4-4C89-A215-672A82ADF54C}" type="presOf" srcId="{7868AFC6-6AE1-4E55-A280-88977229DB45}" destId="{C15071F8-32D4-4A7D-B719-6092ED45736E}" srcOrd="0" destOrd="0" presId="urn:microsoft.com/office/officeart/2005/8/layout/vList2"/>
    <dgm:cxn modelId="{DDD37103-371D-4E5F-A804-B8E06B696120}" type="presOf" srcId="{3A28B193-DE78-429A-934D-797A1D092C8F}" destId="{C15071F8-32D4-4A7D-B719-6092ED45736E}" srcOrd="0" destOrd="3" presId="urn:microsoft.com/office/officeart/2005/8/layout/vList2"/>
    <dgm:cxn modelId="{41F65990-F059-4F30-805E-17E74DDB02F9}" type="presParOf" srcId="{0C7D8862-530F-4BB0-8307-467CDE748712}" destId="{F3C9A06F-C7E9-4A00-9426-196D95EF46CC}" srcOrd="0" destOrd="0" presId="urn:microsoft.com/office/officeart/2005/8/layout/vList2"/>
    <dgm:cxn modelId="{540C1817-1AF0-46B0-8312-C292058F334D}" type="presParOf" srcId="{0C7D8862-530F-4BB0-8307-467CDE748712}" destId="{C15071F8-32D4-4A7D-B719-6092ED45736E}" srcOrd="1" destOrd="0" presId="urn:microsoft.com/office/officeart/2005/8/layout/vList2"/>
    <dgm:cxn modelId="{A59E8540-4CC9-41D2-B03B-DAA975A08650}" type="presParOf" srcId="{0C7D8862-530F-4BB0-8307-467CDE748712}" destId="{6D9006E7-01AA-405C-AA1A-08BB73FB930B}" srcOrd="2" destOrd="0" presId="urn:microsoft.com/office/officeart/2005/8/layout/vList2"/>
    <dgm:cxn modelId="{25B74A8D-1570-4548-AC7E-E662A74A412A}" type="presParOf" srcId="{0C7D8862-530F-4BB0-8307-467CDE748712}" destId="{48EFF360-BDFF-4E5B-8450-EC9DAF1C1F0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0F3B8-60BA-4A25-BB98-4176ACA11669}" type="doc">
      <dgm:prSet loTypeId="urn:microsoft.com/office/officeart/2005/8/layout/arrow5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0EB3447-78BC-4133-A20A-1438776838F5}">
      <dgm:prSet phldrT="[Text]"/>
      <dgm:spPr/>
      <dgm:t>
        <a:bodyPr/>
        <a:lstStyle/>
        <a:p>
          <a:r>
            <a:rPr lang="en-US" b="1" dirty="0" smtClean="0"/>
            <a:t>Unauthorized access</a:t>
          </a:r>
          <a:r>
            <a:rPr lang="en-US" b="0" dirty="0" smtClean="0"/>
            <a:t> is the use of a computer or network without permission</a:t>
          </a:r>
          <a:endParaRPr lang="en-US" b="1" dirty="0"/>
        </a:p>
      </dgm:t>
    </dgm:pt>
    <dgm:pt modelId="{F55A35FF-6061-4421-B94F-19018BEC0184}" type="parTrans" cxnId="{EEF05359-7A76-4CA7-BB6D-6B0E9E7AFB82}">
      <dgm:prSet/>
      <dgm:spPr/>
      <dgm:t>
        <a:bodyPr/>
        <a:lstStyle/>
        <a:p>
          <a:endParaRPr lang="en-US"/>
        </a:p>
      </dgm:t>
    </dgm:pt>
    <dgm:pt modelId="{40966928-8CC9-407A-A2AD-D5CE503E555E}" type="sibTrans" cxnId="{EEF05359-7A76-4CA7-BB6D-6B0E9E7AFB82}">
      <dgm:prSet/>
      <dgm:spPr/>
      <dgm:t>
        <a:bodyPr/>
        <a:lstStyle/>
        <a:p>
          <a:endParaRPr lang="en-US"/>
        </a:p>
      </dgm:t>
    </dgm:pt>
    <dgm:pt modelId="{3DED217B-A318-4592-8029-50D66D5EB51E}">
      <dgm:prSet phldrT="[Text]"/>
      <dgm:spPr/>
      <dgm:t>
        <a:bodyPr/>
        <a:lstStyle/>
        <a:p>
          <a:r>
            <a:rPr lang="en-US" b="1" dirty="0" smtClean="0"/>
            <a:t>Unauthorized use</a:t>
          </a:r>
          <a:r>
            <a:rPr lang="en-US" b="0" dirty="0" smtClean="0"/>
            <a:t> is the use of a computer or its data for unapproved or possibly illegal activities</a:t>
          </a:r>
          <a:endParaRPr lang="en-US" b="1" dirty="0"/>
        </a:p>
      </dgm:t>
    </dgm:pt>
    <dgm:pt modelId="{9D7FB826-5168-494C-BD7B-901D62143018}" type="parTrans" cxnId="{3D4ECEDD-BBB4-4750-A5E9-BAD9EF82FFD3}">
      <dgm:prSet/>
      <dgm:spPr/>
      <dgm:t>
        <a:bodyPr/>
        <a:lstStyle/>
        <a:p>
          <a:endParaRPr lang="en-US"/>
        </a:p>
      </dgm:t>
    </dgm:pt>
    <dgm:pt modelId="{2E0F8926-C586-4E94-A4B6-327E10D9B8FF}" type="sibTrans" cxnId="{3D4ECEDD-BBB4-4750-A5E9-BAD9EF82FFD3}">
      <dgm:prSet/>
      <dgm:spPr/>
      <dgm:t>
        <a:bodyPr/>
        <a:lstStyle/>
        <a:p>
          <a:endParaRPr lang="en-US"/>
        </a:p>
      </dgm:t>
    </dgm:pt>
    <dgm:pt modelId="{DFD9B211-60C9-471F-98A0-C081DF03B3FE}" type="pres">
      <dgm:prSet presAssocID="{6690F3B8-60BA-4A25-BB98-4176ACA116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7DA098-3917-4695-9F67-C302A1D19DF6}" type="pres">
      <dgm:prSet presAssocID="{50EB3447-78BC-4133-A20A-1438776838F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F42D8-1A4E-4F94-AA1C-EDE062669058}" type="pres">
      <dgm:prSet presAssocID="{3DED217B-A318-4592-8029-50D66D5EB51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C5344-E8F7-43ED-892B-1B0BC94D3B2D}" type="presOf" srcId="{3DED217B-A318-4592-8029-50D66D5EB51E}" destId="{850F42D8-1A4E-4F94-AA1C-EDE062669058}" srcOrd="0" destOrd="0" presId="urn:microsoft.com/office/officeart/2005/8/layout/arrow5"/>
    <dgm:cxn modelId="{78A9DCE8-984A-45F0-A5E0-77F76C052E6A}" type="presOf" srcId="{6690F3B8-60BA-4A25-BB98-4176ACA11669}" destId="{DFD9B211-60C9-471F-98A0-C081DF03B3FE}" srcOrd="0" destOrd="0" presId="urn:microsoft.com/office/officeart/2005/8/layout/arrow5"/>
    <dgm:cxn modelId="{3D4ECEDD-BBB4-4750-A5E9-BAD9EF82FFD3}" srcId="{6690F3B8-60BA-4A25-BB98-4176ACA11669}" destId="{3DED217B-A318-4592-8029-50D66D5EB51E}" srcOrd="1" destOrd="0" parTransId="{9D7FB826-5168-494C-BD7B-901D62143018}" sibTransId="{2E0F8926-C586-4E94-A4B6-327E10D9B8FF}"/>
    <dgm:cxn modelId="{CA892009-A722-4AC9-A7E5-60E34CD5E211}" type="presOf" srcId="{50EB3447-78BC-4133-A20A-1438776838F5}" destId="{837DA098-3917-4695-9F67-C302A1D19DF6}" srcOrd="0" destOrd="0" presId="urn:microsoft.com/office/officeart/2005/8/layout/arrow5"/>
    <dgm:cxn modelId="{EEF05359-7A76-4CA7-BB6D-6B0E9E7AFB82}" srcId="{6690F3B8-60BA-4A25-BB98-4176ACA11669}" destId="{50EB3447-78BC-4133-A20A-1438776838F5}" srcOrd="0" destOrd="0" parTransId="{F55A35FF-6061-4421-B94F-19018BEC0184}" sibTransId="{40966928-8CC9-407A-A2AD-D5CE503E555E}"/>
    <dgm:cxn modelId="{150692BB-6A9B-473B-A2A4-A0E5CC1A3C7A}" type="presParOf" srcId="{DFD9B211-60C9-471F-98A0-C081DF03B3FE}" destId="{837DA098-3917-4695-9F67-C302A1D19DF6}" srcOrd="0" destOrd="0" presId="urn:microsoft.com/office/officeart/2005/8/layout/arrow5"/>
    <dgm:cxn modelId="{AF67F084-C6D2-43E2-9969-B624FDD5B964}" type="presParOf" srcId="{DFD9B211-60C9-471F-98A0-C081DF03B3FE}" destId="{850F42D8-1A4E-4F94-AA1C-EDE0626690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7E2D08-1DB4-4FEC-A942-8A61675D6D12}" type="doc">
      <dgm:prSet loTypeId="urn:microsoft.com/office/officeart/2005/8/layout/default#56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D57D5BC-A845-4D34-B4C2-54EBDA115297}">
      <dgm:prSet phldrT="[Text]"/>
      <dgm:spPr/>
      <dgm:t>
        <a:bodyPr/>
        <a:lstStyle/>
        <a:p>
          <a:r>
            <a:rPr lang="en-US" dirty="0" smtClean="0"/>
            <a:t>Law enforcement</a:t>
          </a:r>
          <a:endParaRPr lang="en-US" dirty="0"/>
        </a:p>
      </dgm:t>
    </dgm:pt>
    <dgm:pt modelId="{051A95B9-8157-46B4-B26C-837A884D5A33}" type="parTrans" cxnId="{F817F95B-5088-4443-AE8E-48BB10FD5A61}">
      <dgm:prSet/>
      <dgm:spPr/>
      <dgm:t>
        <a:bodyPr/>
        <a:lstStyle/>
        <a:p>
          <a:endParaRPr lang="en-US"/>
        </a:p>
      </dgm:t>
    </dgm:pt>
    <dgm:pt modelId="{66919B78-9BC5-4CD7-A23A-2B722E9EA944}" type="sibTrans" cxnId="{F817F95B-5088-4443-AE8E-48BB10FD5A61}">
      <dgm:prSet/>
      <dgm:spPr/>
      <dgm:t>
        <a:bodyPr/>
        <a:lstStyle/>
        <a:p>
          <a:endParaRPr lang="en-US"/>
        </a:p>
      </dgm:t>
    </dgm:pt>
    <dgm:pt modelId="{FB0A3824-B2C7-4191-B5F3-E67582FBF58D}">
      <dgm:prSet phldrT="[Text]"/>
      <dgm:spPr/>
      <dgm:t>
        <a:bodyPr/>
        <a:lstStyle/>
        <a:p>
          <a:r>
            <a:rPr lang="en-US" dirty="0" smtClean="0"/>
            <a:t>Criminal prosecutors</a:t>
          </a:r>
          <a:endParaRPr lang="en-US" dirty="0"/>
        </a:p>
      </dgm:t>
    </dgm:pt>
    <dgm:pt modelId="{C7B5FB76-BFD2-4ED8-B344-59EBA4C1FEEA}" type="parTrans" cxnId="{68BAEABF-CBB2-49D6-A87F-F194D9E43FFF}">
      <dgm:prSet/>
      <dgm:spPr/>
      <dgm:t>
        <a:bodyPr/>
        <a:lstStyle/>
        <a:p>
          <a:endParaRPr lang="en-US"/>
        </a:p>
      </dgm:t>
    </dgm:pt>
    <dgm:pt modelId="{82DE332F-5F24-4ABC-AFD2-B66A8F26916D}" type="sibTrans" cxnId="{68BAEABF-CBB2-49D6-A87F-F194D9E43FFF}">
      <dgm:prSet/>
      <dgm:spPr/>
      <dgm:t>
        <a:bodyPr/>
        <a:lstStyle/>
        <a:p>
          <a:endParaRPr lang="en-US"/>
        </a:p>
      </dgm:t>
    </dgm:pt>
    <dgm:pt modelId="{8742A9A6-8541-4CFF-B793-85FE98503E0E}">
      <dgm:prSet phldrT="[Text]"/>
      <dgm:spPr/>
      <dgm:t>
        <a:bodyPr/>
        <a:lstStyle/>
        <a:p>
          <a:r>
            <a:rPr lang="en-US" dirty="0" smtClean="0"/>
            <a:t>Military intelligence</a:t>
          </a:r>
          <a:endParaRPr lang="en-US" dirty="0"/>
        </a:p>
      </dgm:t>
    </dgm:pt>
    <dgm:pt modelId="{362F5BEB-D419-4DB2-8784-706C9D3765BF}" type="parTrans" cxnId="{5C133F6E-B627-430B-93D4-C21C0C4D37D5}">
      <dgm:prSet/>
      <dgm:spPr/>
      <dgm:t>
        <a:bodyPr/>
        <a:lstStyle/>
        <a:p>
          <a:endParaRPr lang="en-US"/>
        </a:p>
      </dgm:t>
    </dgm:pt>
    <dgm:pt modelId="{0F65E9CD-83C9-4D59-9C9D-A6E4F22B22D0}" type="sibTrans" cxnId="{5C133F6E-B627-430B-93D4-C21C0C4D37D5}">
      <dgm:prSet/>
      <dgm:spPr/>
      <dgm:t>
        <a:bodyPr/>
        <a:lstStyle/>
        <a:p>
          <a:endParaRPr lang="en-US"/>
        </a:p>
      </dgm:t>
    </dgm:pt>
    <dgm:pt modelId="{3894292E-BF2C-4C3A-A40F-072251C76294}">
      <dgm:prSet phldrT="[Text]"/>
      <dgm:spPr/>
      <dgm:t>
        <a:bodyPr/>
        <a:lstStyle/>
        <a:p>
          <a:r>
            <a:rPr lang="en-US" dirty="0" smtClean="0"/>
            <a:t>Insurance agencies</a:t>
          </a:r>
          <a:endParaRPr lang="en-US" dirty="0"/>
        </a:p>
      </dgm:t>
    </dgm:pt>
    <dgm:pt modelId="{A67EA849-45C9-4616-8101-364EC224F356}" type="parTrans" cxnId="{3CF51991-29F7-4D3D-AFF3-B21C20B857EA}">
      <dgm:prSet/>
      <dgm:spPr/>
      <dgm:t>
        <a:bodyPr/>
        <a:lstStyle/>
        <a:p>
          <a:endParaRPr lang="en-US"/>
        </a:p>
      </dgm:t>
    </dgm:pt>
    <dgm:pt modelId="{765F8B0E-A02C-4F13-98CF-4F073F029A5D}" type="sibTrans" cxnId="{3CF51991-29F7-4D3D-AFF3-B21C20B857EA}">
      <dgm:prSet/>
      <dgm:spPr/>
      <dgm:t>
        <a:bodyPr/>
        <a:lstStyle/>
        <a:p>
          <a:endParaRPr lang="en-US"/>
        </a:p>
      </dgm:t>
    </dgm:pt>
    <dgm:pt modelId="{4205E0C0-5518-4FE7-9487-D4114931CE69}">
      <dgm:prSet phldrT="[Text]"/>
      <dgm:spPr/>
      <dgm:t>
        <a:bodyPr/>
        <a:lstStyle/>
        <a:p>
          <a:r>
            <a:rPr lang="en-US" dirty="0" smtClean="0"/>
            <a:t>Information security departments</a:t>
          </a:r>
          <a:endParaRPr lang="en-US" dirty="0"/>
        </a:p>
      </dgm:t>
    </dgm:pt>
    <dgm:pt modelId="{2830F2A1-66EB-45F2-BA03-639C866055C5}" type="parTrans" cxnId="{6DB671AA-04DB-405B-AEE8-570FE74A5AFE}">
      <dgm:prSet/>
      <dgm:spPr/>
      <dgm:t>
        <a:bodyPr/>
        <a:lstStyle/>
        <a:p>
          <a:endParaRPr lang="en-US"/>
        </a:p>
      </dgm:t>
    </dgm:pt>
    <dgm:pt modelId="{3D91A86A-22E0-4F8E-A438-CD405A98C6F2}" type="sibTrans" cxnId="{6DB671AA-04DB-405B-AEE8-570FE74A5AFE}">
      <dgm:prSet/>
      <dgm:spPr/>
      <dgm:t>
        <a:bodyPr/>
        <a:lstStyle/>
        <a:p>
          <a:endParaRPr lang="en-US"/>
        </a:p>
      </dgm:t>
    </dgm:pt>
    <dgm:pt modelId="{9D78AF57-A46E-4C62-B396-21AF73C376C6}" type="pres">
      <dgm:prSet presAssocID="{647E2D08-1DB4-4FEC-A942-8A61675D6D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1F19F-DB49-477C-A70E-B5420C1E45B3}" type="pres">
      <dgm:prSet presAssocID="{8D57D5BC-A845-4D34-B4C2-54EBDA115297}" presName="node" presStyleLbl="node1" presStyleIdx="0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8EF291E9-65C7-4652-A2B8-B0C552BCDE64}" type="pres">
      <dgm:prSet presAssocID="{66919B78-9BC5-4CD7-A23A-2B722E9EA944}" presName="sibTrans" presStyleCnt="0"/>
      <dgm:spPr/>
    </dgm:pt>
    <dgm:pt modelId="{BADBE265-DE4A-42CB-A2A8-0B57F8FDD838}" type="pres">
      <dgm:prSet presAssocID="{FB0A3824-B2C7-4191-B5F3-E67582FBF58D}" presName="node" presStyleLbl="node1" presStyleIdx="1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11B98E9-1517-48E6-B712-C1FDEB5BE816}" type="pres">
      <dgm:prSet presAssocID="{82DE332F-5F24-4ABC-AFD2-B66A8F26916D}" presName="sibTrans" presStyleCnt="0"/>
      <dgm:spPr/>
    </dgm:pt>
    <dgm:pt modelId="{3A1FD2B0-2B1A-4F92-B24A-2680EEE3FAB9}" type="pres">
      <dgm:prSet presAssocID="{8742A9A6-8541-4CFF-B793-85FE98503E0E}" presName="node" presStyleLbl="node1" presStyleIdx="2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94DB8AA6-8FB2-42B9-B7A8-A8C2CDA4FE94}" type="pres">
      <dgm:prSet presAssocID="{0F65E9CD-83C9-4D59-9C9D-A6E4F22B22D0}" presName="sibTrans" presStyleCnt="0"/>
      <dgm:spPr/>
    </dgm:pt>
    <dgm:pt modelId="{55274754-1FE1-4D81-A2D3-7A33CBEA2644}" type="pres">
      <dgm:prSet presAssocID="{3894292E-BF2C-4C3A-A40F-072251C76294}" presName="node" presStyleLbl="node1" presStyleIdx="3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FD8B4562-1F7F-4755-8972-076D21141D32}" type="pres">
      <dgm:prSet presAssocID="{765F8B0E-A02C-4F13-98CF-4F073F029A5D}" presName="sibTrans" presStyleCnt="0"/>
      <dgm:spPr/>
    </dgm:pt>
    <dgm:pt modelId="{4C2D8B3B-C6F0-4C18-B510-F04E33D0C834}" type="pres">
      <dgm:prSet presAssocID="{4205E0C0-5518-4FE7-9487-D4114931CE69}" presName="node" presStyleLbl="node1" presStyleIdx="4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CA637320-3AFE-4962-8E94-2D34F9F5E4EF}" type="presOf" srcId="{3894292E-BF2C-4C3A-A40F-072251C76294}" destId="{55274754-1FE1-4D81-A2D3-7A33CBEA2644}" srcOrd="0" destOrd="0" presId="urn:microsoft.com/office/officeart/2005/8/layout/default#56"/>
    <dgm:cxn modelId="{5C133F6E-B627-430B-93D4-C21C0C4D37D5}" srcId="{647E2D08-1DB4-4FEC-A942-8A61675D6D12}" destId="{8742A9A6-8541-4CFF-B793-85FE98503E0E}" srcOrd="2" destOrd="0" parTransId="{362F5BEB-D419-4DB2-8784-706C9D3765BF}" sibTransId="{0F65E9CD-83C9-4D59-9C9D-A6E4F22B22D0}"/>
    <dgm:cxn modelId="{6DB671AA-04DB-405B-AEE8-570FE74A5AFE}" srcId="{647E2D08-1DB4-4FEC-A942-8A61675D6D12}" destId="{4205E0C0-5518-4FE7-9487-D4114931CE69}" srcOrd="4" destOrd="0" parTransId="{2830F2A1-66EB-45F2-BA03-639C866055C5}" sibTransId="{3D91A86A-22E0-4F8E-A438-CD405A98C6F2}"/>
    <dgm:cxn modelId="{101B31B0-CFDF-4D80-ACF0-477296F79E1A}" type="presOf" srcId="{8D57D5BC-A845-4D34-B4C2-54EBDA115297}" destId="{2501F19F-DB49-477C-A70E-B5420C1E45B3}" srcOrd="0" destOrd="0" presId="urn:microsoft.com/office/officeart/2005/8/layout/default#56"/>
    <dgm:cxn modelId="{68BAEABF-CBB2-49D6-A87F-F194D9E43FFF}" srcId="{647E2D08-1DB4-4FEC-A942-8A61675D6D12}" destId="{FB0A3824-B2C7-4191-B5F3-E67582FBF58D}" srcOrd="1" destOrd="0" parTransId="{C7B5FB76-BFD2-4ED8-B344-59EBA4C1FEEA}" sibTransId="{82DE332F-5F24-4ABC-AFD2-B66A8F26916D}"/>
    <dgm:cxn modelId="{F817F95B-5088-4443-AE8E-48BB10FD5A61}" srcId="{647E2D08-1DB4-4FEC-A942-8A61675D6D12}" destId="{8D57D5BC-A845-4D34-B4C2-54EBDA115297}" srcOrd="0" destOrd="0" parTransId="{051A95B9-8157-46B4-B26C-837A884D5A33}" sibTransId="{66919B78-9BC5-4CD7-A23A-2B722E9EA944}"/>
    <dgm:cxn modelId="{B18818AE-4D66-486F-8B1A-9634632D8623}" type="presOf" srcId="{4205E0C0-5518-4FE7-9487-D4114931CE69}" destId="{4C2D8B3B-C6F0-4C18-B510-F04E33D0C834}" srcOrd="0" destOrd="0" presId="urn:microsoft.com/office/officeart/2005/8/layout/default#56"/>
    <dgm:cxn modelId="{4ACAC4F7-ABA3-4944-B3BC-B73839071C61}" type="presOf" srcId="{647E2D08-1DB4-4FEC-A942-8A61675D6D12}" destId="{9D78AF57-A46E-4C62-B396-21AF73C376C6}" srcOrd="0" destOrd="0" presId="urn:microsoft.com/office/officeart/2005/8/layout/default#56"/>
    <dgm:cxn modelId="{69D9B9C7-BAED-4CF7-BE9E-0D6C3C9268BA}" type="presOf" srcId="{8742A9A6-8541-4CFF-B793-85FE98503E0E}" destId="{3A1FD2B0-2B1A-4F92-B24A-2680EEE3FAB9}" srcOrd="0" destOrd="0" presId="urn:microsoft.com/office/officeart/2005/8/layout/default#56"/>
    <dgm:cxn modelId="{3CF51991-29F7-4D3D-AFF3-B21C20B857EA}" srcId="{647E2D08-1DB4-4FEC-A942-8A61675D6D12}" destId="{3894292E-BF2C-4C3A-A40F-072251C76294}" srcOrd="3" destOrd="0" parTransId="{A67EA849-45C9-4616-8101-364EC224F356}" sibTransId="{765F8B0E-A02C-4F13-98CF-4F073F029A5D}"/>
    <dgm:cxn modelId="{CF738324-A6FB-4308-9FA1-3B4B236BC2E0}" type="presOf" srcId="{FB0A3824-B2C7-4191-B5F3-E67582FBF58D}" destId="{BADBE265-DE4A-42CB-A2A8-0B57F8FDD838}" srcOrd="0" destOrd="0" presId="urn:microsoft.com/office/officeart/2005/8/layout/default#56"/>
    <dgm:cxn modelId="{985206BC-89AF-477C-82C1-6DFC1997A642}" type="presParOf" srcId="{9D78AF57-A46E-4C62-B396-21AF73C376C6}" destId="{2501F19F-DB49-477C-A70E-B5420C1E45B3}" srcOrd="0" destOrd="0" presId="urn:microsoft.com/office/officeart/2005/8/layout/default#56"/>
    <dgm:cxn modelId="{D0450DAF-07EA-463E-9DA2-3E95629FF738}" type="presParOf" srcId="{9D78AF57-A46E-4C62-B396-21AF73C376C6}" destId="{8EF291E9-65C7-4652-A2B8-B0C552BCDE64}" srcOrd="1" destOrd="0" presId="urn:microsoft.com/office/officeart/2005/8/layout/default#56"/>
    <dgm:cxn modelId="{9923D8EE-2A26-4AF6-A693-F43BF6767747}" type="presParOf" srcId="{9D78AF57-A46E-4C62-B396-21AF73C376C6}" destId="{BADBE265-DE4A-42CB-A2A8-0B57F8FDD838}" srcOrd="2" destOrd="0" presId="urn:microsoft.com/office/officeart/2005/8/layout/default#56"/>
    <dgm:cxn modelId="{1E2435D4-E1EA-4CBD-9AF1-A297FD9A4B05}" type="presParOf" srcId="{9D78AF57-A46E-4C62-B396-21AF73C376C6}" destId="{711B98E9-1517-48E6-B712-C1FDEB5BE816}" srcOrd="3" destOrd="0" presId="urn:microsoft.com/office/officeart/2005/8/layout/default#56"/>
    <dgm:cxn modelId="{56940398-3455-4DAB-A4AD-1BE84C88D4C2}" type="presParOf" srcId="{9D78AF57-A46E-4C62-B396-21AF73C376C6}" destId="{3A1FD2B0-2B1A-4F92-B24A-2680EEE3FAB9}" srcOrd="4" destOrd="0" presId="urn:microsoft.com/office/officeart/2005/8/layout/default#56"/>
    <dgm:cxn modelId="{03F36B57-EE06-4C45-BF45-B64BB194FF20}" type="presParOf" srcId="{9D78AF57-A46E-4C62-B396-21AF73C376C6}" destId="{94DB8AA6-8FB2-42B9-B7A8-A8C2CDA4FE94}" srcOrd="5" destOrd="0" presId="urn:microsoft.com/office/officeart/2005/8/layout/default#56"/>
    <dgm:cxn modelId="{358E49A9-F6BF-4EDE-8CBD-E1B3E196E77D}" type="presParOf" srcId="{9D78AF57-A46E-4C62-B396-21AF73C376C6}" destId="{55274754-1FE1-4D81-A2D3-7A33CBEA2644}" srcOrd="6" destOrd="0" presId="urn:microsoft.com/office/officeart/2005/8/layout/default#56"/>
    <dgm:cxn modelId="{E9F52A51-AB7E-4286-9266-67816F4356CA}" type="presParOf" srcId="{9D78AF57-A46E-4C62-B396-21AF73C376C6}" destId="{FD8B4562-1F7F-4755-8972-076D21141D32}" srcOrd="7" destOrd="0" presId="urn:microsoft.com/office/officeart/2005/8/layout/default#56"/>
    <dgm:cxn modelId="{8D053C4D-4547-48E3-8272-B9EB4C039B7C}" type="presParOf" srcId="{9D78AF57-A46E-4C62-B396-21AF73C376C6}" destId="{4C2D8B3B-C6F0-4C18-B510-F04E33D0C834}" srcOrd="8" destOrd="0" presId="urn:microsoft.com/office/officeart/2005/8/layout/default#5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712ED2-0E3E-466F-86FB-8AD338A347D3}" type="doc">
      <dgm:prSet loTypeId="urn:microsoft.com/office/officeart/2005/8/layout/default#57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DC4F983-1E06-4A80-9DB9-2A825D0E4734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Hardware theft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is the act of stealing computer equipment</a:t>
          </a:r>
          <a:endParaRPr lang="en-US" b="1" dirty="0"/>
        </a:p>
      </dgm:t>
    </dgm:pt>
    <dgm:pt modelId="{B52CFD19-F3F5-4348-8297-B8B378600EF0}" type="parTrans" cxnId="{1D4E3F88-B0E9-4EB4-BEA0-C434F863CF21}">
      <dgm:prSet/>
      <dgm:spPr/>
      <dgm:t>
        <a:bodyPr/>
        <a:lstStyle/>
        <a:p>
          <a:endParaRPr lang="en-US"/>
        </a:p>
      </dgm:t>
    </dgm:pt>
    <dgm:pt modelId="{CE51743D-6D01-4F33-B293-0DC31AD01C78}" type="sibTrans" cxnId="{1D4E3F88-B0E9-4EB4-BEA0-C434F863CF21}">
      <dgm:prSet/>
      <dgm:spPr/>
      <dgm:t>
        <a:bodyPr/>
        <a:lstStyle/>
        <a:p>
          <a:endParaRPr lang="en-US"/>
        </a:p>
      </dgm:t>
    </dgm:pt>
    <dgm:pt modelId="{FDF97B65-294A-4800-B50F-6D7AB5A28EB4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Hardware vandalism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is the act of defacing or destroying computer equipment</a:t>
          </a:r>
          <a:endParaRPr lang="en-US" b="1" dirty="0"/>
        </a:p>
      </dgm:t>
    </dgm:pt>
    <dgm:pt modelId="{68FA02D4-FA93-464E-B004-EF75149CC40E}" type="parTrans" cxnId="{32E15EE6-70F9-4335-A6CA-F47534B932D5}">
      <dgm:prSet/>
      <dgm:spPr/>
    </dgm:pt>
    <dgm:pt modelId="{1229081F-55DB-421A-A76E-091AC78FC5F3}" type="sibTrans" cxnId="{32E15EE6-70F9-4335-A6CA-F47534B932D5}">
      <dgm:prSet/>
      <dgm:spPr/>
    </dgm:pt>
    <dgm:pt modelId="{0FC48A0F-7DA4-4D72-A346-2AA575A53D34}" type="pres">
      <dgm:prSet presAssocID="{84712ED2-0E3E-466F-86FB-8AD338A347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AA41B-037A-4AEE-A2E2-B8C687CBDDD9}" type="pres">
      <dgm:prSet presAssocID="{6DC4F983-1E06-4A80-9DB9-2A825D0E473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3997-5942-4E59-BCFB-54FCE4A7977F}" type="pres">
      <dgm:prSet presAssocID="{CE51743D-6D01-4F33-B293-0DC31AD01C78}" presName="sibTrans" presStyleCnt="0"/>
      <dgm:spPr/>
    </dgm:pt>
    <dgm:pt modelId="{1D4EC939-3F48-429C-9053-F1CC94F18762}" type="pres">
      <dgm:prSet presAssocID="{FDF97B65-294A-4800-B50F-6D7AB5A28E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15EE6-70F9-4335-A6CA-F47534B932D5}" srcId="{84712ED2-0E3E-466F-86FB-8AD338A347D3}" destId="{FDF97B65-294A-4800-B50F-6D7AB5A28EB4}" srcOrd="1" destOrd="0" parTransId="{68FA02D4-FA93-464E-B004-EF75149CC40E}" sibTransId="{1229081F-55DB-421A-A76E-091AC78FC5F3}"/>
    <dgm:cxn modelId="{4B295F2C-DB19-4B95-AB0D-DAD54DCA6586}" type="presOf" srcId="{FDF97B65-294A-4800-B50F-6D7AB5A28EB4}" destId="{1D4EC939-3F48-429C-9053-F1CC94F18762}" srcOrd="0" destOrd="0" presId="urn:microsoft.com/office/officeart/2005/8/layout/default#57"/>
    <dgm:cxn modelId="{1F94683E-02C6-43C5-8BAA-7EA8880E89A0}" type="presOf" srcId="{6DC4F983-1E06-4A80-9DB9-2A825D0E4734}" destId="{A2FAA41B-037A-4AEE-A2E2-B8C687CBDDD9}" srcOrd="0" destOrd="0" presId="urn:microsoft.com/office/officeart/2005/8/layout/default#57"/>
    <dgm:cxn modelId="{9BACCB30-1BAB-4FE2-BB40-0173ACFAD71E}" type="presOf" srcId="{84712ED2-0E3E-466F-86FB-8AD338A347D3}" destId="{0FC48A0F-7DA4-4D72-A346-2AA575A53D34}" srcOrd="0" destOrd="0" presId="urn:microsoft.com/office/officeart/2005/8/layout/default#57"/>
    <dgm:cxn modelId="{1D4E3F88-B0E9-4EB4-BEA0-C434F863CF21}" srcId="{84712ED2-0E3E-466F-86FB-8AD338A347D3}" destId="{6DC4F983-1E06-4A80-9DB9-2A825D0E4734}" srcOrd="0" destOrd="0" parTransId="{B52CFD19-F3F5-4348-8297-B8B378600EF0}" sibTransId="{CE51743D-6D01-4F33-B293-0DC31AD01C78}"/>
    <dgm:cxn modelId="{2213A4BF-E122-4393-906E-C86C3D64A558}" type="presParOf" srcId="{0FC48A0F-7DA4-4D72-A346-2AA575A53D34}" destId="{A2FAA41B-037A-4AEE-A2E2-B8C687CBDDD9}" srcOrd="0" destOrd="0" presId="urn:microsoft.com/office/officeart/2005/8/layout/default#57"/>
    <dgm:cxn modelId="{E72E2EE6-C3CB-4DF9-995D-BCAF76A1E75B}" type="presParOf" srcId="{0FC48A0F-7DA4-4D72-A346-2AA575A53D34}" destId="{69D33997-5942-4E59-BCFB-54FCE4A7977F}" srcOrd="1" destOrd="0" presId="urn:microsoft.com/office/officeart/2005/8/layout/default#57"/>
    <dgm:cxn modelId="{992E7642-0C28-408E-95C6-E2CE2E323E5E}" type="presParOf" srcId="{0FC48A0F-7DA4-4D72-A346-2AA575A53D34}" destId="{1D4EC939-3F48-429C-9053-F1CC94F18762}" srcOrd="2" destOrd="0" presId="urn:microsoft.com/office/officeart/2005/8/layout/default#5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Define the term, computer security risks, and briefly describe the types of </a:t>
          </a:r>
          <a:r>
            <a:rPr lang="en-US" sz="2100" kern="1200" smtClean="0"/>
            <a:t>cybercrime perpetrators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32ECF9A4-50B5-4F73-A08B-7945517350A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various types of Internet and network attacks, and identify ways to safeguard against these attacks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CC3F71A1-400B-487C-BC25-5A3F6928197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techniques to prevent unauthorized computer access and use</a:t>
          </a:r>
        </a:p>
      </dsp:txBody>
      <dsp:txXfrm>
        <a:off x="6076950" y="528637"/>
        <a:ext cx="2762250" cy="1657349"/>
      </dsp:txXfrm>
    </dsp:sp>
    <dsp:sp modelId="{75588107-BC4F-43A7-95FD-475AD4C8838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safeguards against hardware theft and vandalism</a:t>
          </a:r>
        </a:p>
      </dsp:txBody>
      <dsp:txXfrm>
        <a:off x="0" y="2462212"/>
        <a:ext cx="2762250" cy="1657349"/>
      </dsp:txXfrm>
    </dsp:sp>
    <dsp:sp modelId="{2FA570C0-3E17-4A36-9E38-8E399F9D5FAE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the ways software manufacturers protect against software piracy</a:t>
          </a:r>
        </a:p>
      </dsp:txBody>
      <dsp:txXfrm>
        <a:off x="3038474" y="2462212"/>
        <a:ext cx="2762250" cy="1657349"/>
      </dsp:txXfrm>
    </dsp:sp>
    <dsp:sp modelId="{40517C36-8666-4293-AF03-01EF65CDA8C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how encryption works, and explain why it is necessary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EC57-E219-48F4-A526-F9316A5A62EE}">
      <dsp:nvSpPr>
        <dsp:cNvPr id="0" name=""/>
        <dsp:cNvSpPr/>
      </dsp:nvSpPr>
      <dsp:spPr>
        <a:xfrm>
          <a:off x="131445" y="1012"/>
          <a:ext cx="2108596" cy="1265158"/>
        </a:xfrm>
        <a:prstGeom prst="flowChartPunchedTap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Physical access controls</a:t>
          </a:r>
          <a:endParaRPr lang="en-US" sz="1600" kern="1200" dirty="0"/>
        </a:p>
      </dsp:txBody>
      <dsp:txXfrm>
        <a:off x="131445" y="254044"/>
        <a:ext cx="2108596" cy="759094"/>
      </dsp:txXfrm>
    </dsp:sp>
    <dsp:sp modelId="{46B467EB-EDA3-4FB2-A8D2-84A2397B3010}">
      <dsp:nvSpPr>
        <dsp:cNvPr id="0" name=""/>
        <dsp:cNvSpPr/>
      </dsp:nvSpPr>
      <dsp:spPr>
        <a:xfrm>
          <a:off x="2450901" y="1012"/>
          <a:ext cx="2108596" cy="1265158"/>
        </a:xfrm>
        <a:prstGeom prst="flowChartPunchedTap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Alarm systems</a:t>
          </a:r>
          <a:endParaRPr lang="en-US" sz="1600" kern="1200" dirty="0"/>
        </a:p>
      </dsp:txBody>
      <dsp:txXfrm>
        <a:off x="2450901" y="254044"/>
        <a:ext cx="2108596" cy="759094"/>
      </dsp:txXfrm>
    </dsp:sp>
    <dsp:sp modelId="{1C8C21DC-BB06-4B34-BF2E-E504C54B1510}">
      <dsp:nvSpPr>
        <dsp:cNvPr id="0" name=""/>
        <dsp:cNvSpPr/>
      </dsp:nvSpPr>
      <dsp:spPr>
        <a:xfrm>
          <a:off x="4770358" y="1012"/>
          <a:ext cx="2108596" cy="1265158"/>
        </a:xfrm>
        <a:prstGeom prst="flowChartPunchedTap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Cables to lock equipment</a:t>
          </a:r>
          <a:endParaRPr lang="en-US" sz="1600" kern="1200" dirty="0"/>
        </a:p>
      </dsp:txBody>
      <dsp:txXfrm>
        <a:off x="4770358" y="254044"/>
        <a:ext cx="2108596" cy="759094"/>
      </dsp:txXfrm>
    </dsp:sp>
    <dsp:sp modelId="{2AA59691-86D0-46A3-9808-1AE33E36E59E}">
      <dsp:nvSpPr>
        <dsp:cNvPr id="0" name=""/>
        <dsp:cNvSpPr/>
      </dsp:nvSpPr>
      <dsp:spPr>
        <a:xfrm>
          <a:off x="1291173" y="1477029"/>
          <a:ext cx="2108596" cy="1265158"/>
        </a:xfrm>
        <a:prstGeom prst="flowChartPunchedTap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Real time location system</a:t>
          </a:r>
          <a:endParaRPr lang="en-US" sz="1600" kern="1200" dirty="0"/>
        </a:p>
      </dsp:txBody>
      <dsp:txXfrm>
        <a:off x="1291173" y="1730061"/>
        <a:ext cx="2108596" cy="759094"/>
      </dsp:txXfrm>
    </dsp:sp>
    <dsp:sp modelId="{6D21E7AB-BD4F-4C1C-8E67-F7C1D369F79B}">
      <dsp:nvSpPr>
        <dsp:cNvPr id="0" name=""/>
        <dsp:cNvSpPr/>
      </dsp:nvSpPr>
      <dsp:spPr>
        <a:xfrm>
          <a:off x="3610629" y="1477029"/>
          <a:ext cx="2108596" cy="1265158"/>
        </a:xfrm>
        <a:prstGeom prst="flowChartPunchedTap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Passwords, possessed objects, and biometrics</a:t>
          </a:r>
          <a:endParaRPr lang="en-US" sz="1600" kern="1200" dirty="0"/>
        </a:p>
      </dsp:txBody>
      <dsp:txXfrm>
        <a:off x="3610629" y="1730061"/>
        <a:ext cx="2108596" cy="7590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3F0D5-2D42-4E92-BAA7-5F2B47C06BAA}">
      <dsp:nvSpPr>
        <dsp:cNvPr id="0" name=""/>
        <dsp:cNvSpPr/>
      </dsp:nvSpPr>
      <dsp:spPr>
        <a:xfrm>
          <a:off x="677819" y="502"/>
          <a:ext cx="3164458" cy="1898674"/>
        </a:xfrm>
        <a:prstGeom prst="pentag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Steals software media</a:t>
          </a:r>
          <a:endParaRPr lang="en-US" sz="2100" kern="1200" dirty="0"/>
        </a:p>
      </dsp:txBody>
      <dsp:txXfrm>
        <a:off x="1282179" y="448717"/>
        <a:ext cx="1955738" cy="1450454"/>
      </dsp:txXfrm>
    </dsp:sp>
    <dsp:sp modelId="{AE06D752-D155-4D88-B43D-B81ECF9374A0}">
      <dsp:nvSpPr>
        <dsp:cNvPr id="0" name=""/>
        <dsp:cNvSpPr/>
      </dsp:nvSpPr>
      <dsp:spPr>
        <a:xfrm>
          <a:off x="4158722" y="502"/>
          <a:ext cx="3164458" cy="1898674"/>
        </a:xfrm>
        <a:prstGeom prst="pentag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Intentionally erases programs</a:t>
          </a:r>
          <a:endParaRPr lang="en-US" sz="2100" kern="1200" dirty="0"/>
        </a:p>
      </dsp:txBody>
      <dsp:txXfrm>
        <a:off x="4763082" y="448717"/>
        <a:ext cx="1955738" cy="1450454"/>
      </dsp:txXfrm>
    </dsp:sp>
    <dsp:sp modelId="{1CCB6250-2DAB-46D4-8726-1C5DFC7B0A11}">
      <dsp:nvSpPr>
        <dsp:cNvPr id="0" name=""/>
        <dsp:cNvSpPr/>
      </dsp:nvSpPr>
      <dsp:spPr>
        <a:xfrm>
          <a:off x="677819" y="2215622"/>
          <a:ext cx="3164458" cy="1898674"/>
        </a:xfrm>
        <a:prstGeom prst="pentag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Illegally copies a program</a:t>
          </a:r>
          <a:endParaRPr lang="en-US" sz="2100" kern="1200" dirty="0"/>
        </a:p>
      </dsp:txBody>
      <dsp:txXfrm>
        <a:off x="1282179" y="2663837"/>
        <a:ext cx="1955738" cy="1450454"/>
      </dsp:txXfrm>
    </dsp:sp>
    <dsp:sp modelId="{599A9B4E-8B64-4B59-B681-81A8624D3642}">
      <dsp:nvSpPr>
        <dsp:cNvPr id="0" name=""/>
        <dsp:cNvSpPr/>
      </dsp:nvSpPr>
      <dsp:spPr>
        <a:xfrm>
          <a:off x="4158722" y="2215622"/>
          <a:ext cx="3164458" cy="1898674"/>
        </a:xfrm>
        <a:prstGeom prst="pentag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Illegally registers and/or activates a program</a:t>
          </a:r>
          <a:endParaRPr lang="en-US" sz="2100" kern="1200" dirty="0"/>
        </a:p>
      </dsp:txBody>
      <dsp:txXfrm>
        <a:off x="4763082" y="2663837"/>
        <a:ext cx="1955738" cy="14504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FE90C-0DE5-4D5F-931F-8A459099869A}">
      <dsp:nvSpPr>
        <dsp:cNvPr id="0" name=""/>
        <dsp:cNvSpPr/>
      </dsp:nvSpPr>
      <dsp:spPr>
        <a:xfrm>
          <a:off x="0" y="70439"/>
          <a:ext cx="8991600" cy="62361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Permitted to</a:t>
          </a:r>
          <a:endParaRPr lang="en-US" sz="2600" kern="1200" dirty="0"/>
        </a:p>
      </dsp:txBody>
      <dsp:txXfrm>
        <a:off x="30442" y="100881"/>
        <a:ext cx="8930716" cy="562726"/>
      </dsp:txXfrm>
    </dsp:sp>
    <dsp:sp modelId="{C2B393BF-4DE5-4158-8E4A-F37B7C3996BB}">
      <dsp:nvSpPr>
        <dsp:cNvPr id="0" name=""/>
        <dsp:cNvSpPr/>
      </dsp:nvSpPr>
      <dsp:spPr>
        <a:xfrm>
          <a:off x="0" y="694049"/>
          <a:ext cx="8991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Install the software on one computer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Make one copy of the software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Remove the software from your computer before giving it away or selling it</a:t>
          </a:r>
          <a:endParaRPr lang="en-US" sz="2000" kern="1200" dirty="0"/>
        </a:p>
      </dsp:txBody>
      <dsp:txXfrm>
        <a:off x="0" y="694049"/>
        <a:ext cx="8991600" cy="1049490"/>
      </dsp:txXfrm>
    </dsp:sp>
    <dsp:sp modelId="{64658EAA-6B50-4D6A-9D6E-855FB909EA46}">
      <dsp:nvSpPr>
        <dsp:cNvPr id="0" name=""/>
        <dsp:cNvSpPr/>
      </dsp:nvSpPr>
      <dsp:spPr>
        <a:xfrm>
          <a:off x="0" y="1743540"/>
          <a:ext cx="8991600" cy="62361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Not permitted to</a:t>
          </a:r>
          <a:endParaRPr lang="en-US" sz="2600" kern="1200" dirty="0"/>
        </a:p>
      </dsp:txBody>
      <dsp:txXfrm>
        <a:off x="30442" y="1773982"/>
        <a:ext cx="8930716" cy="562726"/>
      </dsp:txXfrm>
    </dsp:sp>
    <dsp:sp modelId="{F2E190C5-3DA7-4696-97AE-1B4CC18E6A68}">
      <dsp:nvSpPr>
        <dsp:cNvPr id="0" name=""/>
        <dsp:cNvSpPr/>
      </dsp:nvSpPr>
      <dsp:spPr>
        <a:xfrm>
          <a:off x="0" y="2367150"/>
          <a:ext cx="8991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8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Install the software on a network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Give copies to friends or colleagues while continuing to use the software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Export the software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Rent or lease the software</a:t>
          </a:r>
          <a:endParaRPr lang="en-US" sz="2000" kern="1200" dirty="0"/>
        </a:p>
      </dsp:txBody>
      <dsp:txXfrm>
        <a:off x="0" y="2367150"/>
        <a:ext cx="8991600" cy="13724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9727E-9D5B-4127-9089-52033F5781EA}">
      <dsp:nvSpPr>
        <dsp:cNvPr id="0" name=""/>
        <dsp:cNvSpPr/>
      </dsp:nvSpPr>
      <dsp:spPr>
        <a:xfrm>
          <a:off x="94505" y="446"/>
          <a:ext cx="2812851" cy="1687710"/>
        </a:xfrm>
        <a:prstGeom prst="foldedCorner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Digital Certificates</a:t>
          </a:r>
          <a:endParaRPr lang="en-US" sz="3200" b="1" kern="1200" dirty="0"/>
        </a:p>
      </dsp:txBody>
      <dsp:txXfrm>
        <a:off x="94505" y="446"/>
        <a:ext cx="2812851" cy="1406419"/>
      </dsp:txXfrm>
    </dsp:sp>
    <dsp:sp modelId="{5BA8F6DC-9258-4098-BED3-F46B5DBB2DEA}">
      <dsp:nvSpPr>
        <dsp:cNvPr id="0" name=""/>
        <dsp:cNvSpPr/>
      </dsp:nvSpPr>
      <dsp:spPr>
        <a:xfrm>
          <a:off x="3188642" y="446"/>
          <a:ext cx="2812851" cy="1687710"/>
        </a:xfrm>
        <a:prstGeom prst="foldedCorner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Transport Layer Security (TLS)</a:t>
          </a:r>
          <a:endParaRPr lang="en-US" sz="3200" b="0" kern="1200" dirty="0"/>
        </a:p>
      </dsp:txBody>
      <dsp:txXfrm>
        <a:off x="3188642" y="446"/>
        <a:ext cx="2812851" cy="1406419"/>
      </dsp:txXfrm>
    </dsp:sp>
    <dsp:sp modelId="{007C6461-C820-45C2-BA26-3355AC9A5208}">
      <dsp:nvSpPr>
        <dsp:cNvPr id="0" name=""/>
        <dsp:cNvSpPr/>
      </dsp:nvSpPr>
      <dsp:spPr>
        <a:xfrm>
          <a:off x="94505" y="1969442"/>
          <a:ext cx="2812851" cy="1687710"/>
        </a:xfrm>
        <a:prstGeom prst="foldedCorner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Secure HTTP</a:t>
          </a:r>
          <a:endParaRPr lang="en-US" sz="3200" b="0" kern="1200" dirty="0"/>
        </a:p>
      </dsp:txBody>
      <dsp:txXfrm>
        <a:off x="94505" y="1969442"/>
        <a:ext cx="2812851" cy="1406419"/>
      </dsp:txXfrm>
    </dsp:sp>
    <dsp:sp modelId="{C99B1135-3FF0-4B74-BA2A-14D30E874B32}">
      <dsp:nvSpPr>
        <dsp:cNvPr id="0" name=""/>
        <dsp:cNvSpPr/>
      </dsp:nvSpPr>
      <dsp:spPr>
        <a:xfrm>
          <a:off x="3188642" y="1969442"/>
          <a:ext cx="2812851" cy="1687710"/>
        </a:xfrm>
        <a:prstGeom prst="foldedCorner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VPN</a:t>
          </a:r>
          <a:endParaRPr lang="en-US" sz="3200" b="0" kern="1200" dirty="0"/>
        </a:p>
      </dsp:txBody>
      <dsp:txXfrm>
        <a:off x="3188642" y="1969442"/>
        <a:ext cx="2812851" cy="14064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BA20-EF9B-46EB-BBBE-62269AC8F408}">
      <dsp:nvSpPr>
        <dsp:cNvPr id="0" name=""/>
        <dsp:cNvSpPr/>
      </dsp:nvSpPr>
      <dsp:spPr>
        <a:xfrm>
          <a:off x="1247774" y="0"/>
          <a:ext cx="1543050" cy="85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Grandparent</a:t>
          </a:r>
          <a:endParaRPr lang="en-US" sz="2000" kern="1200" dirty="0"/>
        </a:p>
      </dsp:txBody>
      <dsp:txXfrm>
        <a:off x="1272882" y="25108"/>
        <a:ext cx="1492834" cy="807034"/>
      </dsp:txXfrm>
    </dsp:sp>
    <dsp:sp modelId="{114AEB60-8D91-45EA-94C0-889DE59BAD61}">
      <dsp:nvSpPr>
        <dsp:cNvPr id="0" name=""/>
        <dsp:cNvSpPr/>
      </dsp:nvSpPr>
      <dsp:spPr>
        <a:xfrm rot="5400000">
          <a:off x="1858565" y="878681"/>
          <a:ext cx="321468" cy="385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903570" y="910828"/>
        <a:ext cx="231458" cy="225028"/>
      </dsp:txXfrm>
    </dsp:sp>
    <dsp:sp modelId="{70284EC5-BA62-47AA-A275-3D833A422A41}">
      <dsp:nvSpPr>
        <dsp:cNvPr id="0" name=""/>
        <dsp:cNvSpPr/>
      </dsp:nvSpPr>
      <dsp:spPr>
        <a:xfrm>
          <a:off x="1247774" y="1285875"/>
          <a:ext cx="1543050" cy="85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Parent</a:t>
          </a:r>
          <a:endParaRPr lang="en-US" sz="2000" kern="1200" dirty="0"/>
        </a:p>
      </dsp:txBody>
      <dsp:txXfrm>
        <a:off x="1272882" y="1310983"/>
        <a:ext cx="1492834" cy="807034"/>
      </dsp:txXfrm>
    </dsp:sp>
    <dsp:sp modelId="{8C0F8A1E-1B47-4D6F-AC16-3581B8B80D77}">
      <dsp:nvSpPr>
        <dsp:cNvPr id="0" name=""/>
        <dsp:cNvSpPr/>
      </dsp:nvSpPr>
      <dsp:spPr>
        <a:xfrm rot="5400000">
          <a:off x="1858565" y="2164556"/>
          <a:ext cx="321468" cy="385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76373"/>
                <a:satOff val="-4228"/>
                <a:lumOff val="22381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903570" y="2196703"/>
        <a:ext cx="231458" cy="225028"/>
      </dsp:txXfrm>
    </dsp:sp>
    <dsp:sp modelId="{6B5F7270-B45B-44CE-9A4D-36FD76D09BC0}">
      <dsp:nvSpPr>
        <dsp:cNvPr id="0" name=""/>
        <dsp:cNvSpPr/>
      </dsp:nvSpPr>
      <dsp:spPr>
        <a:xfrm>
          <a:off x="1247774" y="2571750"/>
          <a:ext cx="1543050" cy="85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Child</a:t>
          </a:r>
          <a:endParaRPr lang="en-US" sz="2000" kern="1200" dirty="0"/>
        </a:p>
      </dsp:txBody>
      <dsp:txXfrm>
        <a:off x="1272882" y="2596858"/>
        <a:ext cx="1492834" cy="8070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B66A4-32CA-44FE-82F8-003CDE1CAB1E}">
      <dsp:nvSpPr>
        <dsp:cNvPr id="0" name=""/>
        <dsp:cNvSpPr/>
      </dsp:nvSpPr>
      <dsp:spPr>
        <a:xfrm>
          <a:off x="157013" y="1041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 wireless access point should not broadcast an SSID</a:t>
          </a:r>
          <a:endParaRPr lang="en-US" sz="2600" kern="1200" dirty="0"/>
        </a:p>
      </dsp:txBody>
      <dsp:txXfrm>
        <a:off x="157013" y="1041"/>
        <a:ext cx="2753320" cy="1651992"/>
      </dsp:txXfrm>
    </dsp:sp>
    <dsp:sp modelId="{2ABC82CB-87B1-442F-8E49-23B4E1C85D9D}">
      <dsp:nvSpPr>
        <dsp:cNvPr id="0" name=""/>
        <dsp:cNvSpPr/>
      </dsp:nvSpPr>
      <dsp:spPr>
        <a:xfrm>
          <a:off x="3185666" y="1041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Change the default SSID</a:t>
          </a:r>
          <a:endParaRPr lang="en-US" sz="2600" kern="1200" dirty="0"/>
        </a:p>
      </dsp:txBody>
      <dsp:txXfrm>
        <a:off x="3185666" y="1041"/>
        <a:ext cx="2753320" cy="1651992"/>
      </dsp:txXfrm>
    </dsp:sp>
    <dsp:sp modelId="{DE3EA5D8-94CF-4DD0-A2C2-A77B1D5BBBD6}">
      <dsp:nvSpPr>
        <dsp:cNvPr id="0" name=""/>
        <dsp:cNvSpPr/>
      </dsp:nvSpPr>
      <dsp:spPr>
        <a:xfrm>
          <a:off x="157013" y="1928366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Configure a WAP so that only certain devices can access it</a:t>
          </a:r>
          <a:endParaRPr lang="en-US" sz="2600" kern="1200" dirty="0"/>
        </a:p>
      </dsp:txBody>
      <dsp:txXfrm>
        <a:off x="157013" y="1928366"/>
        <a:ext cx="2753320" cy="1651992"/>
      </dsp:txXfrm>
    </dsp:sp>
    <dsp:sp modelId="{C409CE38-6554-466C-BFED-342B7B7BF41C}">
      <dsp:nvSpPr>
        <dsp:cNvPr id="0" name=""/>
        <dsp:cNvSpPr/>
      </dsp:nvSpPr>
      <dsp:spPr>
        <a:xfrm>
          <a:off x="3185666" y="1928366"/>
          <a:ext cx="2753320" cy="16519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 WPA or WPA2 security standards</a:t>
          </a:r>
          <a:endParaRPr lang="en-US" sz="2600" kern="1200" dirty="0"/>
        </a:p>
      </dsp:txBody>
      <dsp:txXfrm>
        <a:off x="3185666" y="1928366"/>
        <a:ext cx="2753320" cy="16519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6D43-8D18-44EA-AC8B-B0A4F3CF2C5E}">
      <dsp:nvSpPr>
        <dsp:cNvPr id="0" name=""/>
        <dsp:cNvSpPr/>
      </dsp:nvSpPr>
      <dsp:spPr>
        <a:xfrm>
          <a:off x="482381" y="1895"/>
          <a:ext cx="2341698" cy="1405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Craves computer time</a:t>
          </a:r>
          <a:endParaRPr lang="en-US" sz="2800" kern="1200" dirty="0"/>
        </a:p>
      </dsp:txBody>
      <dsp:txXfrm>
        <a:off x="482381" y="1895"/>
        <a:ext cx="2341698" cy="1405019"/>
      </dsp:txXfrm>
    </dsp:sp>
    <dsp:sp modelId="{588164C5-A3DD-4BD7-8846-482EFC6B3479}">
      <dsp:nvSpPr>
        <dsp:cNvPr id="0" name=""/>
        <dsp:cNvSpPr/>
      </dsp:nvSpPr>
      <dsp:spPr>
        <a:xfrm>
          <a:off x="3058250" y="1895"/>
          <a:ext cx="2341698" cy="1405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Overjoyed when at the computer</a:t>
          </a:r>
          <a:endParaRPr lang="en-US" sz="2800" kern="1200" dirty="0"/>
        </a:p>
      </dsp:txBody>
      <dsp:txXfrm>
        <a:off x="3058250" y="1895"/>
        <a:ext cx="2341698" cy="1405019"/>
      </dsp:txXfrm>
    </dsp:sp>
    <dsp:sp modelId="{591C3481-87A4-4266-B243-3B3EC40439B0}">
      <dsp:nvSpPr>
        <dsp:cNvPr id="0" name=""/>
        <dsp:cNvSpPr/>
      </dsp:nvSpPr>
      <dsp:spPr>
        <a:xfrm>
          <a:off x="5634119" y="1895"/>
          <a:ext cx="2341698" cy="1405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Unable to stop computer activity</a:t>
          </a:r>
          <a:endParaRPr lang="en-US" sz="2800" kern="1200" dirty="0"/>
        </a:p>
      </dsp:txBody>
      <dsp:txXfrm>
        <a:off x="5634119" y="1895"/>
        <a:ext cx="2341698" cy="1405019"/>
      </dsp:txXfrm>
    </dsp:sp>
    <dsp:sp modelId="{814C18AD-B62B-48D5-B498-097255A60D54}">
      <dsp:nvSpPr>
        <dsp:cNvPr id="0" name=""/>
        <dsp:cNvSpPr/>
      </dsp:nvSpPr>
      <dsp:spPr>
        <a:xfrm>
          <a:off x="482381" y="1641084"/>
          <a:ext cx="2341698" cy="1405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Irritable when not at the computer</a:t>
          </a:r>
          <a:endParaRPr lang="en-US" sz="2800" kern="1200" dirty="0"/>
        </a:p>
      </dsp:txBody>
      <dsp:txXfrm>
        <a:off x="482381" y="1641084"/>
        <a:ext cx="2341698" cy="1405019"/>
      </dsp:txXfrm>
    </dsp:sp>
    <dsp:sp modelId="{C91DC925-B8B5-497A-ACDC-E316FFB73F50}">
      <dsp:nvSpPr>
        <dsp:cNvPr id="0" name=""/>
        <dsp:cNvSpPr/>
      </dsp:nvSpPr>
      <dsp:spPr>
        <a:xfrm>
          <a:off x="3058250" y="1641084"/>
          <a:ext cx="2341698" cy="1405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Neglects family and friends</a:t>
          </a:r>
          <a:endParaRPr lang="en-US" sz="2800" kern="1200" dirty="0"/>
        </a:p>
      </dsp:txBody>
      <dsp:txXfrm>
        <a:off x="3058250" y="1641084"/>
        <a:ext cx="2341698" cy="1405019"/>
      </dsp:txXfrm>
    </dsp:sp>
    <dsp:sp modelId="{804CC09D-EC44-4A80-87C8-BC86E7299E4F}">
      <dsp:nvSpPr>
        <dsp:cNvPr id="0" name=""/>
        <dsp:cNvSpPr/>
      </dsp:nvSpPr>
      <dsp:spPr>
        <a:xfrm>
          <a:off x="5634119" y="1641084"/>
          <a:ext cx="2341698" cy="1405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Problems at work or school</a:t>
          </a:r>
          <a:endParaRPr lang="en-US" sz="2800" kern="1200" dirty="0"/>
        </a:p>
      </dsp:txBody>
      <dsp:txXfrm>
        <a:off x="5634119" y="1641084"/>
        <a:ext cx="2341698" cy="14050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94AE7-7A78-4F76-9CE7-A9E8B4D01D2F}">
      <dsp:nvSpPr>
        <dsp:cNvPr id="0" name=""/>
        <dsp:cNvSpPr/>
      </dsp:nvSpPr>
      <dsp:spPr>
        <a:xfrm>
          <a:off x="0" y="26298"/>
          <a:ext cx="8839200" cy="19019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Intellectual property rights </a:t>
          </a:r>
          <a:r>
            <a:rPr lang="en-US" sz="3400" b="0" kern="1200" dirty="0" smtClean="0"/>
            <a:t>are the rights to which creators are entitled for their work</a:t>
          </a:r>
          <a:endParaRPr lang="en-US" sz="3400" b="1" kern="1200" dirty="0"/>
        </a:p>
      </dsp:txBody>
      <dsp:txXfrm>
        <a:off x="92847" y="119145"/>
        <a:ext cx="8653506" cy="1716287"/>
      </dsp:txXfrm>
    </dsp:sp>
    <dsp:sp modelId="{A2CD4B9E-23C1-48EC-8C6E-4EB4AE431C33}">
      <dsp:nvSpPr>
        <dsp:cNvPr id="0" name=""/>
        <dsp:cNvSpPr/>
      </dsp:nvSpPr>
      <dsp:spPr>
        <a:xfrm>
          <a:off x="0" y="1928280"/>
          <a:ext cx="8839200" cy="5630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b="0" kern="1200" dirty="0" smtClean="0"/>
            <a:t>A </a:t>
          </a:r>
          <a:r>
            <a:rPr lang="en-US" sz="2700" b="1" kern="1200" dirty="0" smtClean="0">
              <a:solidFill>
                <a:srgbClr val="DB7531"/>
              </a:solidFill>
            </a:rPr>
            <a:t>copyright</a:t>
          </a:r>
          <a:r>
            <a:rPr lang="en-US" sz="2700" b="0" kern="1200" dirty="0" smtClean="0"/>
            <a:t> protects any tangible form of expression</a:t>
          </a:r>
          <a:endParaRPr lang="en-US" sz="2700" b="0" kern="1200" dirty="0"/>
        </a:p>
      </dsp:txBody>
      <dsp:txXfrm>
        <a:off x="0" y="1928280"/>
        <a:ext cx="8839200" cy="563040"/>
      </dsp:txXfrm>
    </dsp:sp>
    <dsp:sp modelId="{C7870235-D939-4176-A3D1-E8C8D0DEE22C}">
      <dsp:nvSpPr>
        <dsp:cNvPr id="0" name=""/>
        <dsp:cNvSpPr/>
      </dsp:nvSpPr>
      <dsp:spPr>
        <a:xfrm>
          <a:off x="0" y="2491319"/>
          <a:ext cx="8839200" cy="19019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/>
            <a:t>An IT </a:t>
          </a:r>
          <a:r>
            <a:rPr lang="en-US" sz="3400" b="1" kern="1200" dirty="0" smtClean="0"/>
            <a:t>code of conduct</a:t>
          </a:r>
          <a:r>
            <a:rPr lang="en-US" sz="3400" b="0" kern="1200" dirty="0" smtClean="0"/>
            <a:t> is a written guideline that helps determine whether a specific computer action is ethical or unethical</a:t>
          </a:r>
          <a:endParaRPr lang="en-US" sz="3400" b="0" kern="1200" dirty="0"/>
        </a:p>
      </dsp:txBody>
      <dsp:txXfrm>
        <a:off x="92847" y="2584166"/>
        <a:ext cx="8653506" cy="17162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8CB9-E1BE-4737-A2DF-8BE18E8671CE}">
      <dsp:nvSpPr>
        <dsp:cNvPr id="0" name=""/>
        <dsp:cNvSpPr/>
      </dsp:nvSpPr>
      <dsp:spPr>
        <a:xfrm>
          <a:off x="217170" y="119"/>
          <a:ext cx="2578893" cy="1547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Allow for personalization</a:t>
          </a:r>
          <a:endParaRPr lang="en-US" sz="2900" kern="1200" dirty="0"/>
        </a:p>
      </dsp:txBody>
      <dsp:txXfrm>
        <a:off x="217170" y="119"/>
        <a:ext cx="2578893" cy="1547336"/>
      </dsp:txXfrm>
    </dsp:sp>
    <dsp:sp modelId="{24391EE4-4327-4F0C-8F98-E28C395FC267}">
      <dsp:nvSpPr>
        <dsp:cNvPr id="0" name=""/>
        <dsp:cNvSpPr/>
      </dsp:nvSpPr>
      <dsp:spPr>
        <a:xfrm>
          <a:off x="3053953" y="119"/>
          <a:ext cx="2578893" cy="1547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Store users’ passwords</a:t>
          </a:r>
          <a:endParaRPr lang="en-US" sz="2900" kern="1200" dirty="0"/>
        </a:p>
      </dsp:txBody>
      <dsp:txXfrm>
        <a:off x="3053953" y="119"/>
        <a:ext cx="2578893" cy="1547336"/>
      </dsp:txXfrm>
    </dsp:sp>
    <dsp:sp modelId="{96E88412-B6E7-4D25-9024-83C3E5675E26}">
      <dsp:nvSpPr>
        <dsp:cNvPr id="0" name=""/>
        <dsp:cNvSpPr/>
      </dsp:nvSpPr>
      <dsp:spPr>
        <a:xfrm>
          <a:off x="5890736" y="119"/>
          <a:ext cx="2578893" cy="1547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Assist with online shopping</a:t>
          </a:r>
          <a:endParaRPr lang="en-US" sz="2900" kern="1200" dirty="0"/>
        </a:p>
      </dsp:txBody>
      <dsp:txXfrm>
        <a:off x="5890736" y="119"/>
        <a:ext cx="2578893" cy="1547336"/>
      </dsp:txXfrm>
    </dsp:sp>
    <dsp:sp modelId="{10DFA974-E3E9-4523-8CED-74FBF7D31C53}">
      <dsp:nvSpPr>
        <dsp:cNvPr id="0" name=""/>
        <dsp:cNvSpPr/>
      </dsp:nvSpPr>
      <dsp:spPr>
        <a:xfrm>
          <a:off x="1635561" y="1805344"/>
          <a:ext cx="2578893" cy="1547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Track how often users visit a site</a:t>
          </a:r>
          <a:endParaRPr lang="en-US" sz="2900" kern="1200" dirty="0"/>
        </a:p>
      </dsp:txBody>
      <dsp:txXfrm>
        <a:off x="1635561" y="1805344"/>
        <a:ext cx="2578893" cy="1547336"/>
      </dsp:txXfrm>
    </dsp:sp>
    <dsp:sp modelId="{C01F3BD1-F660-4AF1-809E-8EE4D6F8BECB}">
      <dsp:nvSpPr>
        <dsp:cNvPr id="0" name=""/>
        <dsp:cNvSpPr/>
      </dsp:nvSpPr>
      <dsp:spPr>
        <a:xfrm>
          <a:off x="4472344" y="1805344"/>
          <a:ext cx="2578893" cy="1547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Target advertisements</a:t>
          </a:r>
          <a:endParaRPr lang="en-US" sz="2900" kern="1200" dirty="0"/>
        </a:p>
      </dsp:txBody>
      <dsp:txXfrm>
        <a:off x="4472344" y="1805344"/>
        <a:ext cx="2578893" cy="15473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2959D-72FA-45C1-8916-F624A5F23255}">
      <dsp:nvSpPr>
        <dsp:cNvPr id="0" name=""/>
        <dsp:cNvSpPr/>
      </dsp:nvSpPr>
      <dsp:spPr>
        <a:xfrm>
          <a:off x="0" y="498570"/>
          <a:ext cx="8839200" cy="1704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Social engineering</a:t>
          </a:r>
          <a:r>
            <a:rPr lang="en-US" sz="3100" b="0" kern="1200" dirty="0" smtClean="0"/>
            <a:t> is defined as gaining unauthorized access or obtaining confidential  information by taking advantage of trust and naivety</a:t>
          </a:r>
          <a:endParaRPr lang="en-US" sz="3100" b="1" kern="1200" dirty="0"/>
        </a:p>
      </dsp:txBody>
      <dsp:txXfrm>
        <a:off x="83216" y="581786"/>
        <a:ext cx="8672768" cy="1538258"/>
      </dsp:txXfrm>
    </dsp:sp>
    <dsp:sp modelId="{4EBD74FF-4B72-400C-81C0-036D9931878B}">
      <dsp:nvSpPr>
        <dsp:cNvPr id="0" name=""/>
        <dsp:cNvSpPr/>
      </dsp:nvSpPr>
      <dsp:spPr>
        <a:xfrm>
          <a:off x="0" y="2292540"/>
          <a:ext cx="8839200" cy="1704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Employee monitoring</a:t>
          </a:r>
          <a:r>
            <a:rPr lang="en-US" sz="3100" b="0" kern="1200" dirty="0" smtClean="0"/>
            <a:t> involves the use of computers to observe, record, and review an employee’s use of a computer</a:t>
          </a:r>
          <a:endParaRPr lang="en-US" sz="3100" b="1" kern="1200" dirty="0"/>
        </a:p>
      </dsp:txBody>
      <dsp:txXfrm>
        <a:off x="83216" y="2375756"/>
        <a:ext cx="8672768" cy="153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Discuss the types of devices available that protect computers from system failure</a:t>
          </a:r>
          <a:endParaRPr lang="en-US" sz="2000" kern="1200" dirty="0"/>
        </a:p>
      </dsp:txBody>
      <dsp:txXfrm>
        <a:off x="0" y="528637"/>
        <a:ext cx="2762250" cy="1657349"/>
      </dsp:txXfrm>
    </dsp:sp>
    <dsp:sp modelId="{9DCC76AC-B3E7-4A3E-862B-CEF23F84464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Explain the options available for backing up computer resources</a:t>
          </a:r>
        </a:p>
      </dsp:txBody>
      <dsp:txXfrm>
        <a:off x="3038474" y="528637"/>
        <a:ext cx="2762250" cy="1657349"/>
      </dsp:txXfrm>
    </dsp:sp>
    <dsp:sp modelId="{86C809CB-6A99-448C-B0F0-9AE40D7E911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risks and safeguards associated with wireless communications</a:t>
          </a:r>
        </a:p>
      </dsp:txBody>
      <dsp:txXfrm>
        <a:off x="6076950" y="528637"/>
        <a:ext cx="2762250" cy="1657349"/>
      </dsp:txXfrm>
    </dsp:sp>
    <dsp:sp modelId="{C5C208C3-4612-4D4C-8F9B-269F0629681F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Discuss ways to prevent health-related disorders and injuries due to computer use</a:t>
          </a:r>
        </a:p>
      </dsp:txBody>
      <dsp:txXfrm>
        <a:off x="0" y="2462212"/>
        <a:ext cx="2762250" cy="1657349"/>
      </dsp:txXfrm>
    </dsp:sp>
    <dsp:sp modelId="{EB13E1A7-FEEE-4646-A6BD-985772EA9CD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Recognize issues related to information accuracy, intellectual property rights, codes of conduct, and green computing</a:t>
          </a:r>
        </a:p>
      </dsp:txBody>
      <dsp:txXfrm>
        <a:off x="3038474" y="2462212"/>
        <a:ext cx="2762250" cy="1657349"/>
      </dsp:txXfrm>
    </dsp:sp>
    <dsp:sp modelId="{3F0F5CE0-5868-44CD-A89D-06B4523123DB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Discuss issues surrounding information privacy</a:t>
          </a:r>
        </a:p>
      </dsp:txBody>
      <dsp:txXfrm>
        <a:off x="6076950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Potential computer risks and safeguards</a:t>
          </a:r>
          <a:endParaRPr lang="en-US" sz="2300" kern="1200" dirty="0"/>
        </a:p>
      </dsp:txBody>
      <dsp:txXfrm>
        <a:off x="667256" y="1220"/>
        <a:ext cx="3573660" cy="2144196"/>
      </dsp:txXfrm>
    </dsp:sp>
    <dsp:sp modelId="{6D6E041A-5368-4A82-9281-51FC6B446D19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Wireless security risks and safeguards</a:t>
          </a:r>
          <a:endParaRPr lang="en-US" sz="2300" kern="1200" dirty="0"/>
        </a:p>
      </dsp:txBody>
      <dsp:txXfrm>
        <a:off x="4598283" y="1220"/>
        <a:ext cx="3573660" cy="2144196"/>
      </dsp:txXfrm>
    </dsp:sp>
    <dsp:sp modelId="{9AB9DE12-D54D-4DE4-8173-6FEA56EAF7DC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Computer-related health issues and preventions</a:t>
          </a:r>
          <a:endParaRPr lang="en-US" sz="2300" kern="1200" dirty="0"/>
        </a:p>
      </dsp:txBody>
      <dsp:txXfrm>
        <a:off x="667256" y="2502783"/>
        <a:ext cx="3573660" cy="2144196"/>
      </dsp:txXfrm>
    </dsp:sp>
    <dsp:sp modelId="{A5CA3A67-768A-4DB0-BA31-4CDDFCB700F1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Ethical issues surrounding information accuracy, intellectual property rights, codes of conduct, green computing, and information privacy</a:t>
          </a:r>
          <a:endParaRPr lang="en-US" sz="23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7D6E1-9553-4A16-A1D8-EF481498F4FD}">
      <dsp:nvSpPr>
        <dsp:cNvPr id="0" name=""/>
        <dsp:cNvSpPr/>
      </dsp:nvSpPr>
      <dsp:spPr>
        <a:xfrm>
          <a:off x="2544" y="59248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Hackers</a:t>
          </a:r>
          <a:endParaRPr lang="en-US" sz="1900" b="1" kern="1200" dirty="0"/>
        </a:p>
      </dsp:txBody>
      <dsp:txXfrm>
        <a:off x="2544" y="59248"/>
        <a:ext cx="2019002" cy="1211401"/>
      </dsp:txXfrm>
    </dsp:sp>
    <dsp:sp modelId="{49FCCF03-2878-4615-B4D0-052E193919AB}">
      <dsp:nvSpPr>
        <dsp:cNvPr id="0" name=""/>
        <dsp:cNvSpPr/>
      </dsp:nvSpPr>
      <dsp:spPr>
        <a:xfrm>
          <a:off x="2223447" y="59248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Crackers</a:t>
          </a:r>
          <a:endParaRPr lang="en-US" sz="1900" b="1" kern="1200" dirty="0"/>
        </a:p>
      </dsp:txBody>
      <dsp:txXfrm>
        <a:off x="2223447" y="59248"/>
        <a:ext cx="2019002" cy="1211401"/>
      </dsp:txXfrm>
    </dsp:sp>
    <dsp:sp modelId="{C460A24A-F7E4-4F5B-B5DA-7E5071A37634}">
      <dsp:nvSpPr>
        <dsp:cNvPr id="0" name=""/>
        <dsp:cNvSpPr/>
      </dsp:nvSpPr>
      <dsp:spPr>
        <a:xfrm>
          <a:off x="4444350" y="59248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Script Kiddies</a:t>
          </a:r>
          <a:endParaRPr lang="en-US" sz="1900" b="1" kern="1200" dirty="0"/>
        </a:p>
      </dsp:txBody>
      <dsp:txXfrm>
        <a:off x="4444350" y="59248"/>
        <a:ext cx="2019002" cy="1211401"/>
      </dsp:txXfrm>
    </dsp:sp>
    <dsp:sp modelId="{AAF45655-D9D7-41EA-A0B4-19ADCB569E17}">
      <dsp:nvSpPr>
        <dsp:cNvPr id="0" name=""/>
        <dsp:cNvSpPr/>
      </dsp:nvSpPr>
      <dsp:spPr>
        <a:xfrm>
          <a:off x="6665252" y="59248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Corporate Spies</a:t>
          </a:r>
          <a:endParaRPr lang="en-US" sz="1900" kern="1200" dirty="0"/>
        </a:p>
      </dsp:txBody>
      <dsp:txXfrm>
        <a:off x="6665252" y="59248"/>
        <a:ext cx="2019002" cy="1211401"/>
      </dsp:txXfrm>
    </dsp:sp>
    <dsp:sp modelId="{3B23BAE0-647C-4F44-9316-4763E8C42821}">
      <dsp:nvSpPr>
        <dsp:cNvPr id="0" name=""/>
        <dsp:cNvSpPr/>
      </dsp:nvSpPr>
      <dsp:spPr>
        <a:xfrm>
          <a:off x="1112996" y="1472550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Unethical Employees</a:t>
          </a:r>
          <a:endParaRPr lang="en-US" sz="1900" kern="1200" dirty="0"/>
        </a:p>
      </dsp:txBody>
      <dsp:txXfrm>
        <a:off x="1112996" y="1472550"/>
        <a:ext cx="2019002" cy="1211401"/>
      </dsp:txXfrm>
    </dsp:sp>
    <dsp:sp modelId="{13098BC5-B13A-4D2A-B348-95E30788D60A}">
      <dsp:nvSpPr>
        <dsp:cNvPr id="0" name=""/>
        <dsp:cNvSpPr/>
      </dsp:nvSpPr>
      <dsp:spPr>
        <a:xfrm>
          <a:off x="3333898" y="1472550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Cyberextortionists</a:t>
          </a:r>
          <a:endParaRPr lang="en-US" sz="1900" b="1" kern="1200" dirty="0"/>
        </a:p>
      </dsp:txBody>
      <dsp:txXfrm>
        <a:off x="3333898" y="1472550"/>
        <a:ext cx="2019002" cy="1211401"/>
      </dsp:txXfrm>
    </dsp:sp>
    <dsp:sp modelId="{A7651B5B-D9E4-4D70-940C-2DFFFF912EFA}">
      <dsp:nvSpPr>
        <dsp:cNvPr id="0" name=""/>
        <dsp:cNvSpPr/>
      </dsp:nvSpPr>
      <dsp:spPr>
        <a:xfrm>
          <a:off x="5554801" y="1472550"/>
          <a:ext cx="2019002" cy="1211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Cyberterrorists</a:t>
          </a:r>
          <a:endParaRPr lang="en-US" sz="1900" b="1" kern="1200" dirty="0"/>
        </a:p>
      </dsp:txBody>
      <dsp:txXfrm>
        <a:off x="5554801" y="1472550"/>
        <a:ext cx="2019002" cy="1211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9C2D-05D9-4AC8-99BE-D63A05FFFE6E}">
      <dsp:nvSpPr>
        <dsp:cNvPr id="0" name=""/>
        <dsp:cNvSpPr/>
      </dsp:nvSpPr>
      <dsp:spPr>
        <a:xfrm>
          <a:off x="3323" y="234455"/>
          <a:ext cx="1998315" cy="794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Computer </a:t>
          </a:r>
          <a:r>
            <a:rPr lang="en-US" sz="2200" b="1" kern="1200" dirty="0" smtClean="0"/>
            <a:t>Virus</a:t>
          </a:r>
          <a:endParaRPr lang="en-US" sz="2200" b="1" kern="1200" dirty="0"/>
        </a:p>
      </dsp:txBody>
      <dsp:txXfrm>
        <a:off x="3323" y="234455"/>
        <a:ext cx="1998315" cy="794147"/>
      </dsp:txXfrm>
    </dsp:sp>
    <dsp:sp modelId="{D977DDE5-3639-4D27-BD5B-E3B852AACF52}">
      <dsp:nvSpPr>
        <dsp:cNvPr id="0" name=""/>
        <dsp:cNvSpPr/>
      </dsp:nvSpPr>
      <dsp:spPr>
        <a:xfrm>
          <a:off x="3323" y="1028602"/>
          <a:ext cx="1998315" cy="33851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Affects a computer negatively by altering the way the computer works</a:t>
          </a:r>
          <a:endParaRPr lang="en-US" sz="2200" b="0" kern="1200" dirty="0"/>
        </a:p>
      </dsp:txBody>
      <dsp:txXfrm>
        <a:off x="3323" y="1028602"/>
        <a:ext cx="1998315" cy="3385142"/>
      </dsp:txXfrm>
    </dsp:sp>
    <dsp:sp modelId="{C5522C7C-789F-4E7F-A9DB-7F10D31CFEA6}">
      <dsp:nvSpPr>
        <dsp:cNvPr id="0" name=""/>
        <dsp:cNvSpPr/>
      </dsp:nvSpPr>
      <dsp:spPr>
        <a:xfrm>
          <a:off x="2281402" y="234455"/>
          <a:ext cx="1998315" cy="794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Worm</a:t>
          </a:r>
          <a:endParaRPr lang="en-US" sz="2200" b="1" kern="1200" dirty="0"/>
        </a:p>
      </dsp:txBody>
      <dsp:txXfrm>
        <a:off x="2281402" y="234455"/>
        <a:ext cx="1998315" cy="794147"/>
      </dsp:txXfrm>
    </dsp:sp>
    <dsp:sp modelId="{CB1DC207-015E-4BDB-B018-BDE343168F9D}">
      <dsp:nvSpPr>
        <dsp:cNvPr id="0" name=""/>
        <dsp:cNvSpPr/>
      </dsp:nvSpPr>
      <dsp:spPr>
        <a:xfrm>
          <a:off x="2281402" y="1028602"/>
          <a:ext cx="1998315" cy="33851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Copies itself repeatedly, using up resources and possibly shutting down the computer or network</a:t>
          </a:r>
          <a:endParaRPr lang="en-US" sz="2200" b="0" kern="1200" dirty="0"/>
        </a:p>
      </dsp:txBody>
      <dsp:txXfrm>
        <a:off x="2281402" y="1028602"/>
        <a:ext cx="1998315" cy="3385142"/>
      </dsp:txXfrm>
    </dsp:sp>
    <dsp:sp modelId="{B8BF919F-FA0C-4433-9F3A-F37CF03F9CBB}">
      <dsp:nvSpPr>
        <dsp:cNvPr id="0" name=""/>
        <dsp:cNvSpPr/>
      </dsp:nvSpPr>
      <dsp:spPr>
        <a:xfrm>
          <a:off x="4559482" y="234455"/>
          <a:ext cx="1998315" cy="794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Trojan Horse</a:t>
          </a:r>
          <a:endParaRPr lang="en-US" sz="2200" b="1" kern="1200" dirty="0"/>
        </a:p>
      </dsp:txBody>
      <dsp:txXfrm>
        <a:off x="4559482" y="234455"/>
        <a:ext cx="1998315" cy="794147"/>
      </dsp:txXfrm>
    </dsp:sp>
    <dsp:sp modelId="{645DE05B-4DC9-4E9C-A300-4F73A62013DD}">
      <dsp:nvSpPr>
        <dsp:cNvPr id="0" name=""/>
        <dsp:cNvSpPr/>
      </dsp:nvSpPr>
      <dsp:spPr>
        <a:xfrm>
          <a:off x="4559482" y="1028602"/>
          <a:ext cx="1998315" cy="33851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A malicious program that hides within or looks like a legitimate program</a:t>
          </a:r>
          <a:endParaRPr lang="en-US" sz="2200" b="0" kern="1200" dirty="0"/>
        </a:p>
      </dsp:txBody>
      <dsp:txXfrm>
        <a:off x="4559482" y="1028602"/>
        <a:ext cx="1998315" cy="3385142"/>
      </dsp:txXfrm>
    </dsp:sp>
    <dsp:sp modelId="{78F8EE4F-52D2-42E1-983F-D5CFC9F57C82}">
      <dsp:nvSpPr>
        <dsp:cNvPr id="0" name=""/>
        <dsp:cNvSpPr/>
      </dsp:nvSpPr>
      <dsp:spPr>
        <a:xfrm>
          <a:off x="6837561" y="234455"/>
          <a:ext cx="1998315" cy="794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Rootkit</a:t>
          </a:r>
          <a:endParaRPr lang="en-US" sz="2200" b="1" kern="1200" dirty="0"/>
        </a:p>
      </dsp:txBody>
      <dsp:txXfrm>
        <a:off x="6837561" y="234455"/>
        <a:ext cx="1998315" cy="794147"/>
      </dsp:txXfrm>
    </dsp:sp>
    <dsp:sp modelId="{84077436-973E-423C-B543-C98D138401FF}">
      <dsp:nvSpPr>
        <dsp:cNvPr id="0" name=""/>
        <dsp:cNvSpPr/>
      </dsp:nvSpPr>
      <dsp:spPr>
        <a:xfrm>
          <a:off x="6837561" y="1028602"/>
          <a:ext cx="1998315" cy="33851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/>
            <a:t>Program that hides in a computer and allows someone from a remote location to take full control</a:t>
          </a:r>
          <a:endParaRPr lang="en-US" sz="2200" b="0" kern="1200" dirty="0"/>
        </a:p>
      </dsp:txBody>
      <dsp:txXfrm>
        <a:off x="6837561" y="1028602"/>
        <a:ext cx="1998315" cy="3385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7E389-0665-4AE5-BC34-D7E05E47FEA5}">
      <dsp:nvSpPr>
        <dsp:cNvPr id="0" name=""/>
        <dsp:cNvSpPr/>
      </dsp:nvSpPr>
      <dsp:spPr>
        <a:xfrm>
          <a:off x="641039" y="446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Operating system runs much slower than usual</a:t>
          </a:r>
          <a:endParaRPr lang="en-US" sz="1700" kern="1200" dirty="0"/>
        </a:p>
      </dsp:txBody>
      <dsp:txXfrm>
        <a:off x="641039" y="446"/>
        <a:ext cx="1828353" cy="1097012"/>
      </dsp:txXfrm>
    </dsp:sp>
    <dsp:sp modelId="{1D26E93C-86E7-419E-BB18-BF52BFEF9BE0}">
      <dsp:nvSpPr>
        <dsp:cNvPr id="0" name=""/>
        <dsp:cNvSpPr/>
      </dsp:nvSpPr>
      <dsp:spPr>
        <a:xfrm>
          <a:off x="2652228" y="446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8169"/>
                <a:satOff val="1701"/>
                <a:lumOff val="237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"/>
                <a:satOff val="1701"/>
                <a:lumOff val="237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"/>
                <a:satOff val="1701"/>
                <a:lumOff val="23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Available memory is less than expected</a:t>
          </a:r>
          <a:endParaRPr lang="en-US" sz="1700" kern="1200" dirty="0"/>
        </a:p>
      </dsp:txBody>
      <dsp:txXfrm>
        <a:off x="2652228" y="446"/>
        <a:ext cx="1828353" cy="1097012"/>
      </dsp:txXfrm>
    </dsp:sp>
    <dsp:sp modelId="{DBD5E9DE-E2BA-4D0D-8713-3F9E8EB8564A}">
      <dsp:nvSpPr>
        <dsp:cNvPr id="0" name=""/>
        <dsp:cNvSpPr/>
      </dsp:nvSpPr>
      <dsp:spPr>
        <a:xfrm>
          <a:off x="4663417" y="446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76338"/>
                <a:satOff val="3402"/>
                <a:lumOff val="475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76338"/>
                <a:satOff val="3402"/>
                <a:lumOff val="475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76338"/>
                <a:satOff val="3402"/>
                <a:lumOff val="47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Files become corrupted</a:t>
          </a:r>
          <a:endParaRPr lang="en-US" sz="1700" kern="1200" dirty="0"/>
        </a:p>
      </dsp:txBody>
      <dsp:txXfrm>
        <a:off x="4663417" y="446"/>
        <a:ext cx="1828353" cy="1097012"/>
      </dsp:txXfrm>
    </dsp:sp>
    <dsp:sp modelId="{013C0BD2-A815-4149-88D7-946088698AAE}">
      <dsp:nvSpPr>
        <dsp:cNvPr id="0" name=""/>
        <dsp:cNvSpPr/>
      </dsp:nvSpPr>
      <dsp:spPr>
        <a:xfrm>
          <a:off x="6674606" y="446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14508"/>
                <a:satOff val="5103"/>
                <a:lumOff val="713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14508"/>
                <a:satOff val="5103"/>
                <a:lumOff val="713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14508"/>
                <a:satOff val="5103"/>
                <a:lumOff val="71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Screen displays unusual message or image</a:t>
          </a:r>
          <a:endParaRPr lang="en-US" sz="1700" kern="1200" dirty="0"/>
        </a:p>
      </dsp:txBody>
      <dsp:txXfrm>
        <a:off x="6674606" y="446"/>
        <a:ext cx="1828353" cy="1097012"/>
      </dsp:txXfrm>
    </dsp:sp>
    <dsp:sp modelId="{194AD8C6-C19F-4DA1-8AF9-1563D741E8D8}">
      <dsp:nvSpPr>
        <dsp:cNvPr id="0" name=""/>
        <dsp:cNvSpPr/>
      </dsp:nvSpPr>
      <dsp:spPr>
        <a:xfrm>
          <a:off x="641039" y="1280293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52677"/>
                <a:satOff val="6804"/>
                <a:lumOff val="951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52677"/>
                <a:satOff val="6804"/>
                <a:lumOff val="951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52677"/>
                <a:satOff val="6804"/>
                <a:lumOff val="95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Music or unusual sound plays randomly</a:t>
          </a:r>
          <a:endParaRPr lang="en-US" sz="1700" kern="1200" dirty="0"/>
        </a:p>
      </dsp:txBody>
      <dsp:txXfrm>
        <a:off x="641039" y="1280293"/>
        <a:ext cx="1828353" cy="1097012"/>
      </dsp:txXfrm>
    </dsp:sp>
    <dsp:sp modelId="{A6F774B4-8F21-4CD7-9A75-642ADF2F0D23}">
      <dsp:nvSpPr>
        <dsp:cNvPr id="0" name=""/>
        <dsp:cNvSpPr/>
      </dsp:nvSpPr>
      <dsp:spPr>
        <a:xfrm>
          <a:off x="2652228" y="1280293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Existing programs and files disappear</a:t>
          </a:r>
          <a:endParaRPr lang="en-US" sz="1700" kern="1200" dirty="0"/>
        </a:p>
      </dsp:txBody>
      <dsp:txXfrm>
        <a:off x="2652228" y="1280293"/>
        <a:ext cx="1828353" cy="1097012"/>
      </dsp:txXfrm>
    </dsp:sp>
    <dsp:sp modelId="{5134D6B5-D40E-4E8F-985C-5890A0F8FA69}">
      <dsp:nvSpPr>
        <dsp:cNvPr id="0" name=""/>
        <dsp:cNvSpPr/>
      </dsp:nvSpPr>
      <dsp:spPr>
        <a:xfrm>
          <a:off x="4663417" y="1280293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29015"/>
                <a:satOff val="10205"/>
                <a:lumOff val="14267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29015"/>
                <a:satOff val="10205"/>
                <a:lumOff val="14267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29015"/>
                <a:satOff val="10205"/>
                <a:lumOff val="142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Programs or files do not work properly</a:t>
          </a:r>
          <a:endParaRPr lang="en-US" sz="1700" kern="1200" dirty="0"/>
        </a:p>
      </dsp:txBody>
      <dsp:txXfrm>
        <a:off x="4663417" y="1280293"/>
        <a:ext cx="1828353" cy="1097012"/>
      </dsp:txXfrm>
    </dsp:sp>
    <dsp:sp modelId="{83770F09-A47B-4A8E-9B5E-A128FEAB8675}">
      <dsp:nvSpPr>
        <dsp:cNvPr id="0" name=""/>
        <dsp:cNvSpPr/>
      </dsp:nvSpPr>
      <dsp:spPr>
        <a:xfrm>
          <a:off x="6674606" y="1280293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267184"/>
                <a:satOff val="11906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67184"/>
                <a:satOff val="11906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67184"/>
                <a:satOff val="11906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Unknown programs or files mysteriously appear</a:t>
          </a:r>
          <a:endParaRPr lang="en-US" sz="1700" kern="1200" dirty="0"/>
        </a:p>
      </dsp:txBody>
      <dsp:txXfrm>
        <a:off x="6674606" y="1280293"/>
        <a:ext cx="1828353" cy="1097012"/>
      </dsp:txXfrm>
    </dsp:sp>
    <dsp:sp modelId="{B3BB5626-B6E2-4044-B769-845C9D0C9500}">
      <dsp:nvSpPr>
        <dsp:cNvPr id="0" name=""/>
        <dsp:cNvSpPr/>
      </dsp:nvSpPr>
      <dsp:spPr>
        <a:xfrm>
          <a:off x="1646634" y="2560141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05354"/>
                <a:satOff val="13607"/>
                <a:lumOff val="190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05354"/>
                <a:satOff val="13607"/>
                <a:lumOff val="190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05354"/>
                <a:satOff val="13607"/>
                <a:lumOff val="190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System properties change</a:t>
          </a:r>
          <a:endParaRPr lang="en-US" sz="1700" kern="1200" dirty="0"/>
        </a:p>
      </dsp:txBody>
      <dsp:txXfrm>
        <a:off x="1646634" y="2560141"/>
        <a:ext cx="1828353" cy="1097012"/>
      </dsp:txXfrm>
    </dsp:sp>
    <dsp:sp modelId="{5FAD1FCF-E74F-49F4-9C83-E220EED00CB5}">
      <dsp:nvSpPr>
        <dsp:cNvPr id="0" name=""/>
        <dsp:cNvSpPr/>
      </dsp:nvSpPr>
      <dsp:spPr>
        <a:xfrm>
          <a:off x="3657823" y="2560141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43523"/>
                <a:satOff val="15308"/>
                <a:lumOff val="2140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43523"/>
                <a:satOff val="15308"/>
                <a:lumOff val="2140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43523"/>
                <a:satOff val="15308"/>
                <a:lumOff val="214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Operating system does not start up</a:t>
          </a:r>
          <a:endParaRPr lang="en-US" sz="1700" kern="1200" dirty="0"/>
        </a:p>
      </dsp:txBody>
      <dsp:txXfrm>
        <a:off x="3657823" y="2560141"/>
        <a:ext cx="1828353" cy="1097012"/>
      </dsp:txXfrm>
    </dsp:sp>
    <dsp:sp modelId="{BFEF3064-1C90-47C0-A900-EDF3B304FC1D}">
      <dsp:nvSpPr>
        <dsp:cNvPr id="0" name=""/>
        <dsp:cNvSpPr/>
      </dsp:nvSpPr>
      <dsp:spPr>
        <a:xfrm>
          <a:off x="5669012" y="2560141"/>
          <a:ext cx="1828353" cy="109701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Operating system shuts down unexpectedly</a:t>
          </a:r>
          <a:endParaRPr lang="en-US" sz="1700" kern="1200" dirty="0"/>
        </a:p>
      </dsp:txBody>
      <dsp:txXfrm>
        <a:off x="5669012" y="2560141"/>
        <a:ext cx="1828353" cy="1097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9A06F-C7E9-4A00-9426-196D95EF46CC}">
      <dsp:nvSpPr>
        <dsp:cNvPr id="0" name=""/>
        <dsp:cNvSpPr/>
      </dsp:nvSpPr>
      <dsp:spPr>
        <a:xfrm>
          <a:off x="0" y="46852"/>
          <a:ext cx="8839200" cy="791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Intrusion detection software</a:t>
          </a:r>
          <a:endParaRPr lang="en-US" sz="3300" kern="1200" dirty="0"/>
        </a:p>
      </dsp:txBody>
      <dsp:txXfrm>
        <a:off x="38638" y="85490"/>
        <a:ext cx="8761924" cy="714229"/>
      </dsp:txXfrm>
    </dsp:sp>
    <dsp:sp modelId="{C15071F8-32D4-4A7D-B719-6092ED45736E}">
      <dsp:nvSpPr>
        <dsp:cNvPr id="0" name=""/>
        <dsp:cNvSpPr/>
      </dsp:nvSpPr>
      <dsp:spPr>
        <a:xfrm>
          <a:off x="0" y="838357"/>
          <a:ext cx="8839200" cy="2151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Analyzes all network traffic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Assesses system vulnerabilities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Identifies any unauthorized intrusions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Notifies network administrators of suspicious behavior patterns or system breaches</a:t>
          </a:r>
          <a:endParaRPr lang="en-US" sz="2600" kern="1200" dirty="0"/>
        </a:p>
      </dsp:txBody>
      <dsp:txXfrm>
        <a:off x="0" y="838357"/>
        <a:ext cx="8839200" cy="2151765"/>
      </dsp:txXfrm>
    </dsp:sp>
    <dsp:sp modelId="{6D9006E7-01AA-405C-AA1A-08BB73FB930B}">
      <dsp:nvSpPr>
        <dsp:cNvPr id="0" name=""/>
        <dsp:cNvSpPr/>
      </dsp:nvSpPr>
      <dsp:spPr>
        <a:xfrm>
          <a:off x="0" y="2990122"/>
          <a:ext cx="8839200" cy="791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Honeypot</a:t>
          </a:r>
          <a:endParaRPr lang="en-US" sz="3300" kern="1200" dirty="0"/>
        </a:p>
      </dsp:txBody>
      <dsp:txXfrm>
        <a:off x="38638" y="3028760"/>
        <a:ext cx="8761924" cy="714229"/>
      </dsp:txXfrm>
    </dsp:sp>
    <dsp:sp modelId="{48EFF360-BDFF-4E5B-8450-EC9DAF1C1F00}">
      <dsp:nvSpPr>
        <dsp:cNvPr id="0" name=""/>
        <dsp:cNvSpPr/>
      </dsp:nvSpPr>
      <dsp:spPr>
        <a:xfrm>
          <a:off x="0" y="3781627"/>
          <a:ext cx="88392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Vulnerable computer that is set up to entice an intruder to break into it</a:t>
          </a:r>
          <a:endParaRPr lang="en-US" sz="2600" kern="1200" dirty="0"/>
        </a:p>
      </dsp:txBody>
      <dsp:txXfrm>
        <a:off x="0" y="3781627"/>
        <a:ext cx="8839200" cy="819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DA098-3917-4695-9F67-C302A1D19DF6}">
      <dsp:nvSpPr>
        <dsp:cNvPr id="0" name=""/>
        <dsp:cNvSpPr/>
      </dsp:nvSpPr>
      <dsp:spPr>
        <a:xfrm rot="16200000">
          <a:off x="813" y="172566"/>
          <a:ext cx="4303067" cy="430306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Unauthorized access</a:t>
          </a:r>
          <a:r>
            <a:rPr lang="en-US" sz="2500" b="0" kern="1200" dirty="0" smtClean="0"/>
            <a:t> is the use of a computer or network without permission</a:t>
          </a:r>
          <a:endParaRPr lang="en-US" sz="2500" b="1" kern="1200" dirty="0"/>
        </a:p>
      </dsp:txBody>
      <dsp:txXfrm rot="5400000">
        <a:off x="814" y="1248332"/>
        <a:ext cx="3550030" cy="2151533"/>
      </dsp:txXfrm>
    </dsp:sp>
    <dsp:sp modelId="{850F42D8-1A4E-4F94-AA1C-EDE062669058}">
      <dsp:nvSpPr>
        <dsp:cNvPr id="0" name=""/>
        <dsp:cNvSpPr/>
      </dsp:nvSpPr>
      <dsp:spPr>
        <a:xfrm rot="5400000">
          <a:off x="4535319" y="172566"/>
          <a:ext cx="4303067" cy="430306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Unauthorized use</a:t>
          </a:r>
          <a:r>
            <a:rPr lang="en-US" sz="2500" b="0" kern="1200" dirty="0" smtClean="0"/>
            <a:t> is the use of a computer or its data for unapproved or possibly illegal activities</a:t>
          </a:r>
          <a:endParaRPr lang="en-US" sz="2500" b="1" kern="1200" dirty="0"/>
        </a:p>
      </dsp:txBody>
      <dsp:txXfrm rot="-5400000">
        <a:off x="5288357" y="1248333"/>
        <a:ext cx="3550030" cy="2151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1F19F-DB49-477C-A70E-B5420C1E45B3}">
      <dsp:nvSpPr>
        <dsp:cNvPr id="0" name=""/>
        <dsp:cNvSpPr/>
      </dsp:nvSpPr>
      <dsp:spPr>
        <a:xfrm>
          <a:off x="1102221" y="1292"/>
          <a:ext cx="2049549" cy="1229729"/>
        </a:xfrm>
        <a:prstGeom prst="snip2Diag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Law enforcement</a:t>
          </a:r>
          <a:endParaRPr lang="en-US" sz="2000" kern="1200" dirty="0"/>
        </a:p>
      </dsp:txBody>
      <dsp:txXfrm>
        <a:off x="1204700" y="103771"/>
        <a:ext cx="1844591" cy="1024771"/>
      </dsp:txXfrm>
    </dsp:sp>
    <dsp:sp modelId="{BADBE265-DE4A-42CB-A2A8-0B57F8FDD838}">
      <dsp:nvSpPr>
        <dsp:cNvPr id="0" name=""/>
        <dsp:cNvSpPr/>
      </dsp:nvSpPr>
      <dsp:spPr>
        <a:xfrm>
          <a:off x="3356725" y="1292"/>
          <a:ext cx="2049549" cy="1229729"/>
        </a:xfrm>
        <a:prstGeom prst="snip2Diag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Criminal prosecutors</a:t>
          </a:r>
          <a:endParaRPr lang="en-US" sz="2000" kern="1200" dirty="0"/>
        </a:p>
      </dsp:txBody>
      <dsp:txXfrm>
        <a:off x="3459204" y="103771"/>
        <a:ext cx="1844591" cy="1024771"/>
      </dsp:txXfrm>
    </dsp:sp>
    <dsp:sp modelId="{3A1FD2B0-2B1A-4F92-B24A-2680EEE3FAB9}">
      <dsp:nvSpPr>
        <dsp:cNvPr id="0" name=""/>
        <dsp:cNvSpPr/>
      </dsp:nvSpPr>
      <dsp:spPr>
        <a:xfrm>
          <a:off x="5611229" y="1292"/>
          <a:ext cx="2049549" cy="1229729"/>
        </a:xfrm>
        <a:prstGeom prst="snip2Diag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Military intelligence</a:t>
          </a:r>
          <a:endParaRPr lang="en-US" sz="2000" kern="1200" dirty="0"/>
        </a:p>
      </dsp:txBody>
      <dsp:txXfrm>
        <a:off x="5713708" y="103771"/>
        <a:ext cx="1844591" cy="1024771"/>
      </dsp:txXfrm>
    </dsp:sp>
    <dsp:sp modelId="{55274754-1FE1-4D81-A2D3-7A33CBEA2644}">
      <dsp:nvSpPr>
        <dsp:cNvPr id="0" name=""/>
        <dsp:cNvSpPr/>
      </dsp:nvSpPr>
      <dsp:spPr>
        <a:xfrm>
          <a:off x="2229473" y="1435977"/>
          <a:ext cx="2049549" cy="1229729"/>
        </a:xfrm>
        <a:prstGeom prst="snip2Diag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Insurance agencies</a:t>
          </a:r>
          <a:endParaRPr lang="en-US" sz="2000" kern="1200" dirty="0"/>
        </a:p>
      </dsp:txBody>
      <dsp:txXfrm>
        <a:off x="2331952" y="1538456"/>
        <a:ext cx="1844591" cy="1024771"/>
      </dsp:txXfrm>
    </dsp:sp>
    <dsp:sp modelId="{4C2D8B3B-C6F0-4C18-B510-F04E33D0C834}">
      <dsp:nvSpPr>
        <dsp:cNvPr id="0" name=""/>
        <dsp:cNvSpPr/>
      </dsp:nvSpPr>
      <dsp:spPr>
        <a:xfrm>
          <a:off x="4483977" y="1435977"/>
          <a:ext cx="2049549" cy="1229729"/>
        </a:xfrm>
        <a:prstGeom prst="snip2Diag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 security departments</a:t>
          </a:r>
          <a:endParaRPr lang="en-US" sz="2000" kern="1200" dirty="0"/>
        </a:p>
      </dsp:txBody>
      <dsp:txXfrm>
        <a:off x="4586456" y="1538456"/>
        <a:ext cx="1844591" cy="10247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AA41B-037A-4AEE-A2E2-B8C687CBDDD9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DB7531"/>
              </a:solidFill>
            </a:rPr>
            <a:t>Hardware theft</a:t>
          </a:r>
          <a:r>
            <a:rPr lang="en-US" sz="3500" b="0" kern="1200" dirty="0" smtClean="0">
              <a:solidFill>
                <a:srgbClr val="DB7531"/>
              </a:solidFill>
            </a:rPr>
            <a:t> </a:t>
          </a:r>
          <a:r>
            <a:rPr lang="en-US" sz="3500" b="0" kern="1200" dirty="0" smtClean="0"/>
            <a:t>is the act of stealing computer equipment</a:t>
          </a:r>
          <a:endParaRPr lang="en-US" sz="3500" b="1" kern="1200" dirty="0"/>
        </a:p>
      </dsp:txBody>
      <dsp:txXfrm>
        <a:off x="1079" y="1061665"/>
        <a:ext cx="4208115" cy="2524869"/>
      </dsp:txXfrm>
    </dsp:sp>
    <dsp:sp modelId="{1D4EC939-3F48-429C-9053-F1CC94F18762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DB7531"/>
              </a:solidFill>
            </a:rPr>
            <a:t>Hardware vandalism</a:t>
          </a:r>
          <a:r>
            <a:rPr lang="en-US" sz="3500" b="0" kern="1200" dirty="0" smtClean="0">
              <a:solidFill>
                <a:srgbClr val="DB7531"/>
              </a:solidFill>
            </a:rPr>
            <a:t> </a:t>
          </a:r>
          <a:r>
            <a:rPr lang="en-US" sz="3500" b="0" kern="1200" dirty="0" smtClean="0"/>
            <a:t>is the act of defacing or destroying computer equipment</a:t>
          </a:r>
          <a:endParaRPr lang="en-US" sz="3500" b="1" kern="1200" dirty="0"/>
        </a:p>
      </dsp:txBody>
      <dsp:txXfrm>
        <a:off x="4630005" y="1061665"/>
        <a:ext cx="4208115" cy="252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6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7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7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7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7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7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5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5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5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5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5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4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9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2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0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3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0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2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0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72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7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9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7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7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2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8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8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25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3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25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25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081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49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21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44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06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43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097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0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82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42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708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3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1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297" y="3200400"/>
            <a:ext cx="40407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0724"/>
            <a:ext cx="3810000" cy="501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8100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810000" cy="59120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1_Mobileviruses_zd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559</a:t>
            </a:r>
          </a:p>
          <a:p>
            <a:r>
              <a:rPr lang="en-US" dirty="0" smtClean="0"/>
              <a:t>Figure 11-3</a:t>
            </a:r>
            <a:endParaRPr lang="en-US" dirty="0"/>
          </a:p>
        </p:txBody>
      </p:sp>
      <p:pic>
        <p:nvPicPr>
          <p:cNvPr id="9" name="Content Placeholder 8" descr="CFig11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2279" y="1600200"/>
            <a:ext cx="77394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pic>
        <p:nvPicPr>
          <p:cNvPr id="10" name="Content Placeholder 9" descr="CFig11-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3278" y="1600200"/>
            <a:ext cx="5957443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561 </a:t>
            </a:r>
          </a:p>
          <a:p>
            <a:r>
              <a:rPr lang="en-US" dirty="0" smtClean="0"/>
              <a:t>Figure 11-6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Users can take several precautions to protect their home and work computers and mobile devices from these malicious infections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560 – 561</a:t>
            </a:r>
          </a:p>
          <a:p>
            <a:r>
              <a:rPr lang="en-US" dirty="0" smtClean="0"/>
              <a:t>Figure 11-7</a:t>
            </a:r>
            <a:endParaRPr lang="en-US" dirty="0"/>
          </a:p>
        </p:txBody>
      </p:sp>
      <p:pic>
        <p:nvPicPr>
          <p:cNvPr id="9" name="Content Placeholder 8" descr="Fig11-0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2108"/>
            <a:ext cx="4038600" cy="448214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err="1" smtClean="0">
                <a:solidFill>
                  <a:srgbClr val="DB7531"/>
                </a:solidFill>
              </a:rPr>
              <a:t>botnet</a:t>
            </a:r>
            <a:r>
              <a:rPr lang="en-US" sz="2400" dirty="0" smtClean="0"/>
              <a:t> is a group of compromised computers connected to a network</a:t>
            </a:r>
          </a:p>
          <a:p>
            <a:pPr lvl="1"/>
            <a:r>
              <a:rPr lang="en-US" sz="2000" dirty="0" smtClean="0"/>
              <a:t>A compromised computer is known as a </a:t>
            </a:r>
            <a:r>
              <a:rPr lang="en-US" sz="2000" b="1" dirty="0" smtClean="0">
                <a:solidFill>
                  <a:srgbClr val="DB7531"/>
                </a:solidFill>
              </a:rPr>
              <a:t>zombie</a:t>
            </a:r>
            <a:endParaRPr lang="en-US" sz="2000" dirty="0" smtClean="0">
              <a:solidFill>
                <a:srgbClr val="DB7531"/>
              </a:solidFill>
            </a:endParaRP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denial of service attack </a:t>
            </a:r>
            <a:r>
              <a:rPr lang="en-US" sz="2400" dirty="0" smtClean="0"/>
              <a:t>(</a:t>
            </a:r>
            <a:r>
              <a:rPr lang="en-US" sz="2400" b="1" dirty="0" err="1" smtClean="0">
                <a:solidFill>
                  <a:srgbClr val="DB7531"/>
                </a:solidFill>
              </a:rPr>
              <a:t>DoS</a:t>
            </a:r>
            <a:r>
              <a:rPr lang="en-US" sz="2400" b="1" dirty="0" smtClean="0">
                <a:solidFill>
                  <a:srgbClr val="DB7531"/>
                </a:solidFill>
              </a:rPr>
              <a:t> attack</a:t>
            </a:r>
            <a:r>
              <a:rPr lang="en-US" sz="2400" dirty="0" smtClean="0"/>
              <a:t>) disrupts computer access to Internet services</a:t>
            </a:r>
          </a:p>
          <a:p>
            <a:pPr lvl="1"/>
            <a:r>
              <a:rPr lang="en-US" sz="2000" dirty="0" smtClean="0"/>
              <a:t>Distributed </a:t>
            </a:r>
            <a:r>
              <a:rPr lang="en-US" sz="2000" dirty="0" err="1" smtClean="0"/>
              <a:t>DoS</a:t>
            </a:r>
            <a:r>
              <a:rPr lang="en-US" sz="2000" dirty="0" smtClean="0"/>
              <a:t> (</a:t>
            </a:r>
            <a:r>
              <a:rPr lang="en-US" sz="2000" dirty="0" err="1" smtClean="0"/>
              <a:t>DDoS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back door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is a program or set of instructions in a program that allow users to bypass security controls</a:t>
            </a:r>
          </a:p>
          <a:p>
            <a:r>
              <a:rPr lang="en-US" sz="2400" b="1" dirty="0" smtClean="0">
                <a:solidFill>
                  <a:srgbClr val="DB7531"/>
                </a:solidFill>
              </a:rPr>
              <a:t>Spoofing</a:t>
            </a:r>
            <a:r>
              <a:rPr lang="en-US" sz="2400" dirty="0" smtClean="0"/>
              <a:t> is a technique intruders use to make their network or Internet transmission appear legitimate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562 - 563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firewall</a:t>
            </a:r>
            <a:r>
              <a:rPr lang="en-US" dirty="0" smtClean="0"/>
              <a:t> is hardware and/or software that protects a network’s resources from intrusion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563 - 564</a:t>
            </a:r>
          </a:p>
          <a:p>
            <a:r>
              <a:rPr lang="en-US" dirty="0" smtClean="0"/>
              <a:t>Figure 11-8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943600" cy="35928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C9A06F-C7E9-4A00-9426-196D95EF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3C9A06F-C7E9-4A00-9426-196D95EF4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5071F8-32D4-4A7D-B719-6092ED457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15071F8-32D4-4A7D-B719-6092ED457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9006E7-01AA-405C-AA1A-08BB73FB9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D9006E7-01AA-405C-AA1A-08BB73FB9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EFF360-BDFF-4E5B-8450-EC9DAF1C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8EFF360-BDFF-4E5B-8450-EC9DAF1C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DA098-3917-4695-9F67-C302A1D19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37DA098-3917-4695-9F67-C302A1D19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2D8-1A4E-4F94-AA1C-EDE06266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50F42D8-1A4E-4F94-AA1C-EDE062669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Organizations take several measures to help prevent unauthorized access and use</a:t>
            </a:r>
          </a:p>
          <a:p>
            <a:pPr lvl="1"/>
            <a:r>
              <a:rPr lang="en-US" dirty="0" smtClean="0"/>
              <a:t>Acceptable use policy</a:t>
            </a:r>
          </a:p>
          <a:p>
            <a:pPr lvl="1"/>
            <a:r>
              <a:rPr lang="en-US" dirty="0" smtClean="0"/>
              <a:t>Disable file and printer sharing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Intrusion detection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565 </a:t>
            </a:r>
          </a:p>
          <a:p>
            <a:r>
              <a:rPr lang="en-US" dirty="0" smtClean="0"/>
              <a:t>Figure 11-10</a:t>
            </a:r>
            <a:endParaRPr lang="en-US" dirty="0"/>
          </a:p>
        </p:txBody>
      </p:sp>
      <p:pic>
        <p:nvPicPr>
          <p:cNvPr id="11" name="Content Placeholder 10" descr="CFig11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7073"/>
            <a:ext cx="4038600" cy="38722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controls define who can access a computer, when they can access it, and what actions they can take</a:t>
            </a:r>
          </a:p>
          <a:p>
            <a:pPr lvl="1"/>
            <a:r>
              <a:rPr lang="en-US" dirty="0" smtClean="0"/>
              <a:t>Two-phase processes called identification and authentication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User name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Password</a:t>
            </a:r>
          </a:p>
          <a:p>
            <a:pPr lvl="1"/>
            <a:r>
              <a:rPr lang="en-US" dirty="0" smtClean="0"/>
              <a:t>Passphrase</a:t>
            </a:r>
          </a:p>
          <a:p>
            <a:pPr lvl="1"/>
            <a:r>
              <a:rPr lang="en-US" dirty="0" smtClean="0"/>
              <a:t>CAPTCHA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565 – 567</a:t>
            </a:r>
          </a:p>
          <a:p>
            <a:r>
              <a:rPr lang="en-US" dirty="0" smtClean="0"/>
              <a:t>Figure 11-11</a:t>
            </a:r>
            <a:endParaRPr lang="en-US" dirty="0"/>
          </a:p>
        </p:txBody>
      </p:sp>
      <p:pic>
        <p:nvPicPr>
          <p:cNvPr id="11" name="Picture 10" descr="Fig11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733800"/>
            <a:ext cx="2545271" cy="24671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possessed object is any item that you must carry to gain access to a computer or computer facility</a:t>
            </a:r>
          </a:p>
          <a:p>
            <a:pPr lvl="1"/>
            <a:r>
              <a:rPr lang="en-US" sz="2000" dirty="0" smtClean="0"/>
              <a:t>Often are used in combination with a </a:t>
            </a:r>
            <a:r>
              <a:rPr lang="en-US" sz="2000" b="1" dirty="0" smtClean="0">
                <a:solidFill>
                  <a:srgbClr val="DB7531"/>
                </a:solidFill>
              </a:rPr>
              <a:t>personal identification number</a:t>
            </a:r>
            <a:r>
              <a:rPr lang="en-US" sz="2000" dirty="0" smtClean="0">
                <a:solidFill>
                  <a:srgbClr val="DB7531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DB7531"/>
                </a:solidFill>
              </a:rPr>
              <a:t>PIN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biometric device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authenticates a person’s identity by translating a personal characteristic into a digital code that is compared with a digital code in a computer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568</a:t>
            </a:r>
          </a:p>
          <a:p>
            <a:r>
              <a:rPr lang="en-US" dirty="0" smtClean="0"/>
              <a:t>Figure 11-14</a:t>
            </a:r>
            <a:endParaRPr lang="en-US" dirty="0"/>
          </a:p>
        </p:txBody>
      </p:sp>
      <p:pic>
        <p:nvPicPr>
          <p:cNvPr id="13" name="Picture 12" descr="Fig11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267200"/>
            <a:ext cx="1843088" cy="21063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555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F9A4-50B5-4F73-A08B-794551735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F9A4-50B5-4F73-A08B-794551735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3F71A1-400B-487C-BC25-5A3F69281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3F71A1-400B-487C-BC25-5A3F69281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88107-BC4F-43A7-95FD-475AD4C8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5588107-BC4F-43A7-95FD-475AD4C88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570C0-3E17-4A36-9E38-8E399F9D5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FA570C0-3E17-4A36-9E38-8E399F9D5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17C36-8666-4293-AF03-01EF65CD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0517C36-8666-4293-AF03-01EF65CD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Digital forensics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discovery, collection, and analysis of evidence found on computers and networks</a:t>
            </a:r>
          </a:p>
          <a:p>
            <a:r>
              <a:rPr lang="en-US" dirty="0" smtClean="0"/>
              <a:t>Many areas use digital forensics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569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3733800"/>
          <a:ext cx="8763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01F19F-DB49-477C-A70E-B5420C1E4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501F19F-DB49-477C-A70E-B5420C1E4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DBE265-DE4A-42CB-A2A8-0B57F8FD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BADBE265-DE4A-42CB-A2A8-0B57F8FDD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1FD2B0-2B1A-4F92-B24A-2680EEE3F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A1FD2B0-2B1A-4F92-B24A-2680EEE3F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274754-1FE1-4D81-A2D3-7A33CBEA2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55274754-1FE1-4D81-A2D3-7A33CBEA2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C2D8B3B-C6F0-4C18-B510-F04E33D0C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4C2D8B3B-C6F0-4C18-B510-F04E33D0C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Theft and Vandalism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FAA41B-037A-4AEE-A2E2-B8C687CBD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FAA41B-037A-4AEE-A2E2-B8C687CBD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4EC939-3F48-429C-9053-F1CC94F18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D4EC939-3F48-429C-9053-F1CC94F18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Theft and Vandalism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reduce the of chances of theft, companies and schools use a variety of security measures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570</a:t>
            </a:r>
          </a:p>
          <a:p>
            <a:r>
              <a:rPr lang="en-US" dirty="0" smtClean="0"/>
              <a:t>Figure 11-15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667000"/>
          <a:ext cx="7010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Fig11-1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4191000"/>
            <a:ext cx="1942910" cy="1790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73EC57-E219-48F4-A526-F9316A5A6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A73EC57-E219-48F4-A526-F9316A5A6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467EB-EDA3-4FB2-A8D2-84A2397B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B467EB-EDA3-4FB2-A8D2-84A2397B3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8C21DC-BB06-4B34-BF2E-E504C54B1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C8C21DC-BB06-4B34-BF2E-E504C54B1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A59691-86D0-46A3-9808-1AE33E36E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AA59691-86D0-46A3-9808-1AE33E36E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1E7AB-BD4F-4C1C-8E67-F7C1D369F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21E7AB-BD4F-4C1C-8E67-F7C1D369F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 theft</a:t>
            </a:r>
            <a:r>
              <a:rPr lang="en-US" dirty="0" smtClean="0"/>
              <a:t> occurs when someone: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286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33F0D5-2D42-4E92-BAA7-5F2B47C06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633F0D5-2D42-4E92-BAA7-5F2B47C06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6D752-D155-4D88-B43D-B81ECF93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E06D752-D155-4D88-B43D-B81ECF937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B6250-2DAB-46D4-8726-1C5DFC7B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CCB6250-2DAB-46D4-8726-1C5DFC7B0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9A9B4E-8B64-4B59-B681-81A8624D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99A9B4E-8B64-4B59-B681-81A8624D3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single-user </a:t>
            </a:r>
            <a:r>
              <a:rPr lang="en-US" sz="2800" b="1" dirty="0" smtClean="0">
                <a:solidFill>
                  <a:srgbClr val="DB7531"/>
                </a:solidFill>
              </a:rPr>
              <a:t>license agreement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typically contains the following conditions: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991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DFE90C-0DE5-4D5F-931F-8A4590998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8DFE90C-0DE5-4D5F-931F-8A4590998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B393BF-4DE5-4158-8E4A-F37B7C39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B393BF-4DE5-4158-8E4A-F37B7C39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658EAA-6B50-4D6A-9D6E-855FB909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4658EAA-6B50-4D6A-9D6E-855FB909E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190C5-3DA7-4696-97AE-1B4CC18E6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2E190C5-3DA7-4696-97AE-1B4CC18E6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Copying, loaning, borrowing, renting, or distributing software can be a violation of copyright law</a:t>
            </a:r>
          </a:p>
          <a:p>
            <a:r>
              <a:rPr lang="en-US" dirty="0" smtClean="0"/>
              <a:t>Some software requires </a:t>
            </a:r>
            <a:r>
              <a:rPr lang="en-US" b="1" dirty="0" smtClean="0">
                <a:solidFill>
                  <a:srgbClr val="DB7531"/>
                </a:solidFill>
              </a:rPr>
              <a:t>product activation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to function fully</a:t>
            </a:r>
            <a:endParaRPr lang="en-US" dirty="0"/>
          </a:p>
        </p:txBody>
      </p:sp>
      <p:pic>
        <p:nvPicPr>
          <p:cNvPr id="11" name="Content Placeholder 10" descr="Fig11-1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33914"/>
            <a:ext cx="4038600" cy="38585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571 – 572</a:t>
            </a:r>
          </a:p>
          <a:p>
            <a:r>
              <a:rPr lang="en-US" dirty="0" smtClean="0"/>
              <a:t>Figure 11-16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Information theft </a:t>
            </a:r>
            <a:r>
              <a:rPr lang="en-US" dirty="0" smtClean="0"/>
              <a:t>occurs when someone steals personal or confidential information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Encryption</a:t>
            </a:r>
            <a:r>
              <a:rPr lang="en-US" b="1" dirty="0" smtClean="0"/>
              <a:t> </a:t>
            </a:r>
            <a:r>
              <a:rPr lang="en-US" dirty="0" smtClean="0"/>
              <a:t>is a process of converting readable data into unreadable characters to prevent unauthorized access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572 - 573</a:t>
            </a:r>
          </a:p>
          <a:p>
            <a:r>
              <a:rPr lang="en-US" dirty="0" smtClean="0"/>
              <a:t>Figure 11-17</a:t>
            </a:r>
            <a:endParaRPr lang="en-US" dirty="0"/>
          </a:p>
        </p:txBody>
      </p:sp>
      <p:pic>
        <p:nvPicPr>
          <p:cNvPr id="10" name="Picture 9" descr="Fig11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43400"/>
            <a:ext cx="7620000" cy="191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573</a:t>
            </a:r>
          </a:p>
          <a:p>
            <a:r>
              <a:rPr lang="en-US" dirty="0" smtClean="0"/>
              <a:t>Figure 11-18</a:t>
            </a:r>
            <a:endParaRPr lang="en-US" dirty="0"/>
          </a:p>
        </p:txBody>
      </p:sp>
      <p:pic>
        <p:nvPicPr>
          <p:cNvPr id="8" name="Content Placeholder 7" descr="CFig11-1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779240"/>
            <a:ext cx="8839200" cy="429012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digital signature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 encrypted code that a person, Web site, or organization attaches to an electronic message to verify the identity of the sender</a:t>
            </a:r>
          </a:p>
          <a:p>
            <a:pPr lvl="1"/>
            <a:r>
              <a:rPr lang="en-US" dirty="0" smtClean="0"/>
              <a:t>Often used to ensure that an impostor is not participating in an Internet transaction</a:t>
            </a:r>
          </a:p>
          <a:p>
            <a:r>
              <a:rPr lang="en-US" dirty="0" smtClean="0"/>
              <a:t>Web browsers and Web sites use encryption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security techniques include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574 - 575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2665333"/>
              </p:ext>
            </p:extLst>
          </p:nvPr>
        </p:nvGraphicFramePr>
        <p:xfrm>
          <a:off x="1447800" y="228600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C9727E-9D5B-4127-9089-52033F57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FC9727E-9D5B-4127-9089-52033F578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A8F6DC-9258-4098-BED3-F46B5DBB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BA8F6DC-9258-4098-BED3-F46B5DBB2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7C6461-C820-45C2-BA26-3355AC9A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07C6461-C820-45C2-BA26-3355AC9A5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B1135-3FF0-4B74-BA2A-14D30E87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99B1135-3FF0-4B74-BA2A-14D30E874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555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CC76AC-B3E7-4A3E-862B-CEF23F84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CC76AC-B3E7-4A3E-862B-CEF23F844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C809CB-6A99-448C-B0F0-9AE40D7E9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C809CB-6A99-448C-B0F0-9AE40D7E9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208C3-4612-4D4C-8F9B-269F06296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5C208C3-4612-4D4C-8F9B-269F06296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13E1A7-FEEE-4646-A6BD-985772EA9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B13E1A7-FEEE-4646-A6BD-985772EA9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0F5CE0-5868-44CD-A89D-06B452312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F0F5CE0-5868-44CD-A89D-06B452312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574 - 575</a:t>
            </a:r>
          </a:p>
          <a:p>
            <a:r>
              <a:rPr lang="en-US" dirty="0" smtClean="0"/>
              <a:t>Figures 11-19 – 11-20</a:t>
            </a:r>
            <a:endParaRPr lang="en-US" dirty="0"/>
          </a:p>
        </p:txBody>
      </p:sp>
      <p:pic>
        <p:nvPicPr>
          <p:cNvPr id="9" name="Content Placeholder 8" descr="Fig11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220269" cy="3581400"/>
          </a:xfrm>
        </p:spPr>
      </p:pic>
      <p:pic>
        <p:nvPicPr>
          <p:cNvPr id="10" name="Picture 9" descr="CFig11-2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29000"/>
            <a:ext cx="4267200" cy="25503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failure is the prolonged malfunction of a computer</a:t>
            </a:r>
          </a:p>
          <a:p>
            <a:r>
              <a:rPr lang="en-US" dirty="0" smtClean="0"/>
              <a:t>A variety of factors can lead to system failure, including:</a:t>
            </a:r>
          </a:p>
          <a:p>
            <a:pPr lvl="1"/>
            <a:r>
              <a:rPr lang="en-US" dirty="0" smtClean="0"/>
              <a:t>Aging hardware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Electrical power problems</a:t>
            </a:r>
          </a:p>
          <a:p>
            <a:pPr lvl="2"/>
            <a:r>
              <a:rPr lang="en-US" b="1" dirty="0" smtClean="0">
                <a:solidFill>
                  <a:srgbClr val="DB7531"/>
                </a:solidFill>
              </a:rPr>
              <a:t>Noise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DB7531"/>
                </a:solidFill>
              </a:rPr>
              <a:t>undervoltages</a:t>
            </a:r>
            <a:r>
              <a:rPr lang="en-US" dirty="0" smtClean="0"/>
              <a:t>, and </a:t>
            </a:r>
            <a:r>
              <a:rPr lang="en-US" b="1" dirty="0" err="1" smtClean="0">
                <a:solidFill>
                  <a:srgbClr val="DB7531"/>
                </a:solidFill>
              </a:rPr>
              <a:t>overvoltages</a:t>
            </a:r>
            <a:endParaRPr lang="en-US" b="1" dirty="0" smtClean="0">
              <a:solidFill>
                <a:srgbClr val="DB7531"/>
              </a:solidFill>
            </a:endParaRPr>
          </a:p>
          <a:p>
            <a:pPr lvl="1"/>
            <a:r>
              <a:rPr lang="en-US" dirty="0" smtClean="0"/>
              <a:t>Errors in computer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to protect from system failures caused by electrical power variations include </a:t>
            </a:r>
            <a:r>
              <a:rPr lang="en-US" b="1" dirty="0" smtClean="0">
                <a:solidFill>
                  <a:srgbClr val="DB7531"/>
                </a:solidFill>
              </a:rPr>
              <a:t>surge protectors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DB7531"/>
                </a:solidFill>
              </a:rPr>
              <a:t>uninterruptable power supplies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UPS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576</a:t>
            </a:r>
          </a:p>
          <a:p>
            <a:r>
              <a:rPr lang="en-US" dirty="0" smtClean="0"/>
              <a:t>Figures 11-21 – 11-22</a:t>
            </a:r>
            <a:endParaRPr lang="en-US" dirty="0"/>
          </a:p>
        </p:txBody>
      </p:sp>
      <p:pic>
        <p:nvPicPr>
          <p:cNvPr id="7" name="Picture 6" descr="Fig11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86200"/>
            <a:ext cx="2935574" cy="179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00400"/>
            <a:ext cx="2286000" cy="32693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Up – The Ultimate Safeguard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backup</a:t>
            </a:r>
            <a:r>
              <a:rPr lang="en-US" dirty="0" smtClean="0"/>
              <a:t> is a duplicate of a file, program, or disk that can be used if the original is lost, damaged, or destroyed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>
                <a:solidFill>
                  <a:srgbClr val="DB7531"/>
                </a:solidFill>
              </a:rPr>
              <a:t>back up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 file means to make a copy of it</a:t>
            </a:r>
          </a:p>
          <a:p>
            <a:r>
              <a:rPr lang="en-US" dirty="0" smtClean="0"/>
              <a:t>Offsite backups are stored in a location separate from the computer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577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648200" y="4572000"/>
            <a:ext cx="3276600" cy="13716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Cloud Storage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Up – The Ultimate Safeguard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categories of backups:</a:t>
            </a:r>
          </a:p>
          <a:p>
            <a:pPr lvl="1"/>
            <a:r>
              <a:rPr lang="en-US" dirty="0" smtClean="0"/>
              <a:t>Full backup</a:t>
            </a:r>
          </a:p>
          <a:p>
            <a:pPr lvl="1"/>
            <a:r>
              <a:rPr lang="en-US" dirty="0" smtClean="0"/>
              <a:t>Selective backup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Three-generation backup 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577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495800" y="2667000"/>
          <a:ext cx="4038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97BA20-EF9B-46EB-BBBE-62269AC8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1E97BA20-EF9B-46EB-BBBE-62269AC8F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4AEB60-8D91-45EA-94C0-889DE59BA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114AEB60-8D91-45EA-94C0-889DE59BA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284EC5-BA62-47AA-A275-3D833A422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0284EC5-BA62-47AA-A275-3D833A422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0F8A1E-1B47-4D6F-AC16-3581B8B80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8C0F8A1E-1B47-4D6F-AC16-3581B8B80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5F7270-B45B-44CE-9A4D-36FD76D09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6B5F7270-B45B-44CE-9A4D-36FD76D09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Graphic spid="10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Wireless access poses additional security risks</a:t>
            </a:r>
          </a:p>
          <a:p>
            <a:pPr lvl="1"/>
            <a:r>
              <a:rPr lang="en-US" sz="2400" dirty="0" smtClean="0"/>
              <a:t>About 80 percent of wireless networks have no security protection</a:t>
            </a:r>
          </a:p>
          <a:p>
            <a:r>
              <a:rPr lang="en-US" sz="2800" dirty="0" smtClean="0"/>
              <a:t>War driving allows individuals to detect wireless networks while driving a vehicle through the area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578</a:t>
            </a:r>
          </a:p>
          <a:p>
            <a:r>
              <a:rPr lang="en-US" dirty="0" smtClean="0"/>
              <a:t>Figure 11-23</a:t>
            </a:r>
            <a:endParaRPr lang="en-US" dirty="0"/>
          </a:p>
        </p:txBody>
      </p:sp>
      <p:pic>
        <p:nvPicPr>
          <p:cNvPr id="14" name="Picture 13" descr="Fig11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962400"/>
            <a:ext cx="3048000" cy="23526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additional to using firewalls, some safeguards improve security of wireless networks: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EB66A4-32CA-44FE-82F8-003CDE1C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EB66A4-32CA-44FE-82F8-003CDE1CA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C82CB-87B1-442F-8E49-23B4E1C85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BC82CB-87B1-442F-8E49-23B4E1C85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3EA5D8-94CF-4DD0-A2C2-A77B1D5BB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E3EA5D8-94CF-4DD0-A2C2-A77B1D5BB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09CE38-6554-466C-BFED-342B7B7BF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409CE38-6554-466C-BFED-342B7B7BF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widespread use of computers has led to health concerns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Repetitive strain injury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RSI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Tendonitis</a:t>
            </a:r>
          </a:p>
          <a:p>
            <a:pPr lvl="2"/>
            <a:r>
              <a:rPr lang="en-US" dirty="0" smtClean="0"/>
              <a:t>Carpal tunnel syndrome (CTS)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Computer vision syndrome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(CVS)</a:t>
            </a:r>
            <a:endParaRPr lang="en-US" b="1" dirty="0"/>
          </a:p>
        </p:txBody>
      </p:sp>
      <p:pic>
        <p:nvPicPr>
          <p:cNvPr id="10" name="Content Placeholder 9" descr="Fig11-2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99212"/>
            <a:ext cx="4038600" cy="3727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579</a:t>
            </a:r>
          </a:p>
          <a:p>
            <a:r>
              <a:rPr lang="en-US" dirty="0" smtClean="0"/>
              <a:t>Figure 11-24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pic>
        <p:nvPicPr>
          <p:cNvPr id="10" name="Content Placeholder 9" descr="Fig11-2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21104" y="1600200"/>
            <a:ext cx="5701792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580</a:t>
            </a:r>
          </a:p>
          <a:p>
            <a:r>
              <a:rPr lang="en-US" dirty="0" smtClean="0"/>
              <a:t>Figure 11-25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Ergonomics is an applied science devoted to incorporating comfort, efficiency, and safety into the design of items in the workplace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580</a:t>
            </a:r>
          </a:p>
          <a:p>
            <a:r>
              <a:rPr lang="en-US" dirty="0" smtClean="0"/>
              <a:t>Figure 11-26</a:t>
            </a:r>
            <a:endParaRPr lang="en-US" dirty="0"/>
          </a:p>
        </p:txBody>
      </p:sp>
      <p:pic>
        <p:nvPicPr>
          <p:cNvPr id="10" name="Content Placeholder 9" descr="Fig11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0045"/>
            <a:ext cx="4038600" cy="40862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computer security risk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any event or action that could cause a loss of or damage to computer hardware, software, data, information, or processing capability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cybercrime</a:t>
            </a:r>
            <a:r>
              <a:rPr lang="en-US" sz="2800" dirty="0" smtClean="0"/>
              <a:t> is an online or Internet-based illegal act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556 - 557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581400"/>
          <a:ext cx="8686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7D6E1-9553-4A16-A1D8-EF481498F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07D6E1-9553-4A16-A1D8-EF481498F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FCCF03-2878-4615-B4D0-052E1939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9FCCF03-2878-4615-B4D0-052E19391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60A24A-F7E4-4F5B-B5DA-7E5071A37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460A24A-F7E4-4F5B-B5DA-7E5071A37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F45655-D9D7-41EA-A0B4-19ADCB56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F45655-D9D7-41EA-A0B4-19ADCB569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23BAE0-647C-4F44-9316-4763E8C4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B23BAE0-647C-4F44-9316-4763E8C4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98BC5-B13A-4D2A-B348-95E30788D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3098BC5-B13A-4D2A-B348-95E30788D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651B5B-D9E4-4D70-940C-2DFFFF91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7651B5B-D9E4-4D70-940C-2DFFFF91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Computer addiction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occurs when the computer consumes someone’s entire social life</a:t>
            </a:r>
          </a:p>
          <a:p>
            <a:r>
              <a:rPr lang="en-US" dirty="0" smtClean="0"/>
              <a:t>Symptoms of users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581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1795725"/>
              </p:ext>
            </p:extLst>
          </p:nvPr>
        </p:nvGraphicFramePr>
        <p:xfrm>
          <a:off x="304800" y="3276600"/>
          <a:ext cx="845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176D43-8D18-44EA-AC8B-B0A4F3CF2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76176D43-8D18-44EA-AC8B-B0A4F3CF2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8164C5-A3DD-4BD7-8846-482EFC6B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88164C5-A3DD-4BD7-8846-482EFC6B3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1C3481-87A4-4266-B243-3B3EC404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91C3481-87A4-4266-B243-3B3EC404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C18AD-B62B-48D5-B498-097255A60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14C18AD-B62B-48D5-B498-097255A60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1DC925-B8B5-497A-ACDC-E316FFB73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91DC925-B8B5-497A-ACDC-E316FFB73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4CC09D-EC44-4A80-87C8-BC86E7299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804CC09D-EC44-4A80-87C8-BC86E7299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Computer ethics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are the moral guidelines that govern the use of computers and information systems</a:t>
            </a:r>
          </a:p>
          <a:p>
            <a:r>
              <a:rPr lang="en-US" dirty="0" smtClean="0"/>
              <a:t>Information accuracy is a concern</a:t>
            </a:r>
          </a:p>
          <a:p>
            <a:pPr lvl="1"/>
            <a:r>
              <a:rPr lang="en-US" dirty="0" smtClean="0"/>
              <a:t>Not all information on the Web is correct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581 – 582</a:t>
            </a:r>
          </a:p>
          <a:p>
            <a:r>
              <a:rPr lang="en-US" dirty="0" smtClean="0"/>
              <a:t>Figure 11-28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3139"/>
            <a:ext cx="4038600" cy="308008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72889"/>
              </p:ext>
            </p:extLst>
          </p:nvPr>
        </p:nvGraphicFramePr>
        <p:xfrm>
          <a:off x="152400" y="16002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A94AE7-7A78-4F76-9CE7-A9E8B4D0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AFA94AE7-7A78-4F76-9CE7-A9E8B4D01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CD4B9E-23C1-48EC-8C6E-4EB4AE431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A2CD4B9E-23C1-48EC-8C6E-4EB4AE431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870235-D939-4176-A3D1-E8C8D0DE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7870235-D939-4176-A3D1-E8C8D0DE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pic>
        <p:nvPicPr>
          <p:cNvPr id="7" name="Content Placeholder 6" descr="Fig11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433637"/>
            <a:ext cx="7620000" cy="29813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583</a:t>
            </a:r>
          </a:p>
          <a:p>
            <a:r>
              <a:rPr lang="en-US" dirty="0" smtClean="0"/>
              <a:t>Figure 11-29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Green computing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involves reducing the electricity and environmental waste while using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583 – 584</a:t>
            </a:r>
          </a:p>
          <a:p>
            <a:r>
              <a:rPr lang="en-US" dirty="0" smtClean="0"/>
              <a:t>Figure 11-30</a:t>
            </a:r>
            <a:endParaRPr lang="en-US" dirty="0"/>
          </a:p>
        </p:txBody>
      </p:sp>
      <p:pic>
        <p:nvPicPr>
          <p:cNvPr id="7" name="Picture 6" descr="Fig11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90800"/>
            <a:ext cx="4772025" cy="3680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Information privacy </a:t>
            </a:r>
            <a:r>
              <a:rPr lang="en-US" dirty="0" smtClean="0"/>
              <a:t>refers to the right of individuals and companies to deny or restrict the collection and use of information about them</a:t>
            </a:r>
          </a:p>
          <a:p>
            <a:r>
              <a:rPr lang="en-US" dirty="0" smtClean="0"/>
              <a:t>Huge databases store data online</a:t>
            </a:r>
          </a:p>
          <a:p>
            <a:r>
              <a:rPr lang="en-US" dirty="0" smtClean="0"/>
              <a:t>It is important to safeguard your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584</a:t>
            </a:r>
          </a:p>
          <a:p>
            <a:r>
              <a:rPr lang="en-US" dirty="0" smtClean="0"/>
              <a:t>Figure 11-31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01" y="1600200"/>
            <a:ext cx="38141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578" y="1600200"/>
            <a:ext cx="3995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you fill out a form, the merchant that receives the form usually enters it into a database</a:t>
            </a:r>
          </a:p>
          <a:p>
            <a:r>
              <a:rPr lang="en-US" dirty="0" smtClean="0"/>
              <a:t>Many companies today allow people to specify whether they want their personal information distributed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585</a:t>
            </a:r>
          </a:p>
          <a:p>
            <a:r>
              <a:rPr lang="en-US" dirty="0" smtClean="0"/>
              <a:t>Figure 11-32</a:t>
            </a:r>
            <a:endParaRPr lang="en-US" dirty="0"/>
          </a:p>
        </p:txBody>
      </p:sp>
      <p:pic>
        <p:nvPicPr>
          <p:cNvPr id="9" name="Content Placeholder 8" descr="CFig11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49422"/>
            <a:ext cx="4038600" cy="322751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cookie</a:t>
            </a:r>
            <a:r>
              <a:rPr lang="en-US" sz="2800" dirty="0" smtClean="0"/>
              <a:t> is a small text file that a Web server stores on your computer</a:t>
            </a:r>
          </a:p>
          <a:p>
            <a:r>
              <a:rPr lang="en-US" sz="2800" dirty="0" smtClean="0"/>
              <a:t>Web sites use cookies for a variety of reasons: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585 – 586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21173451"/>
              </p:ext>
            </p:extLst>
          </p:nvPr>
        </p:nvGraphicFramePr>
        <p:xfrm>
          <a:off x="228600" y="3048000"/>
          <a:ext cx="8686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258CB9-E1BE-4737-A2DF-8BE18E86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80258CB9-E1BE-4737-A2DF-8BE18E86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391EE4-4327-4F0C-8F98-E28C395F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4391EE4-4327-4F0C-8F98-E28C395FC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E88412-B6E7-4D25-9024-83C3E5675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96E88412-B6E7-4D25-9024-83C3E5675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DFA974-E3E9-4523-8CED-74FBF7D31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10DFA974-E3E9-4523-8CED-74FBF7D31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1F3BD1-F660-4AF1-809E-8EE4D6F8B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C01F3BD1-F660-4AF1-809E-8EE4D6F8B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1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586</a:t>
            </a:r>
          </a:p>
          <a:p>
            <a:r>
              <a:rPr lang="en-US" dirty="0" smtClean="0"/>
              <a:t>Figure 11-33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2" y="1600200"/>
            <a:ext cx="817827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Risks</a:t>
            </a:r>
            <a:endParaRPr lang="en-US" dirty="0"/>
          </a:p>
        </p:txBody>
      </p:sp>
      <p:pic>
        <p:nvPicPr>
          <p:cNvPr id="7" name="Content Placeholder 6" descr="Fig11-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19300"/>
            <a:ext cx="7620000" cy="381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556 – 557</a:t>
            </a:r>
          </a:p>
          <a:p>
            <a:r>
              <a:rPr lang="en-US" dirty="0" smtClean="0"/>
              <a:t>Figure 11-1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Spam</a:t>
            </a:r>
            <a:r>
              <a:rPr lang="en-US" dirty="0" smtClean="0"/>
              <a:t> is an unsolicited e-mail message or newsgroup posting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E-mail </a:t>
            </a:r>
            <a:r>
              <a:rPr lang="en-US" b="1" smtClean="0">
                <a:solidFill>
                  <a:srgbClr val="DB7531"/>
                </a:solidFill>
              </a:rPr>
              <a:t>filtering</a:t>
            </a:r>
            <a:r>
              <a:rPr lang="en-US" smtClean="0">
                <a:solidFill>
                  <a:srgbClr val="DB7531"/>
                </a:solidFill>
              </a:rPr>
              <a:t> </a:t>
            </a:r>
            <a:r>
              <a:rPr lang="en-US" smtClean="0"/>
              <a:t>blocks</a:t>
            </a:r>
            <a:br>
              <a:rPr lang="en-US" smtClean="0"/>
            </a:br>
            <a:r>
              <a:rPr lang="en-US" smtClean="0"/>
              <a:t>e-mail </a:t>
            </a:r>
            <a:r>
              <a:rPr lang="en-US" dirty="0" smtClean="0"/>
              <a:t>messages from designated sources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Anti-spam programs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attempt to  remove spam before it reaches your inbox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587</a:t>
            </a:r>
          </a:p>
          <a:p>
            <a:r>
              <a:rPr lang="en-US" dirty="0" smtClean="0"/>
              <a:t>Figure 11-34</a:t>
            </a:r>
            <a:endParaRPr lang="en-US" dirty="0"/>
          </a:p>
        </p:txBody>
      </p:sp>
      <p:pic>
        <p:nvPicPr>
          <p:cNvPr id="11" name="Content Placeholder 10" descr="Fig11-3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99717"/>
            <a:ext cx="4038600" cy="23269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Phishing</a:t>
            </a:r>
            <a:r>
              <a:rPr lang="en-US" dirty="0" smtClean="0"/>
              <a:t> is a scam in which a perpetrator sends an official looking e-mail message that attempts to obtain your personal and financial information</a:t>
            </a:r>
          </a:p>
          <a:p>
            <a:r>
              <a:rPr lang="en-US" b="1" dirty="0" err="1" smtClean="0">
                <a:solidFill>
                  <a:srgbClr val="DB7531"/>
                </a:solidFill>
              </a:rPr>
              <a:t>Pharming</a:t>
            </a:r>
            <a:r>
              <a:rPr lang="en-US" dirty="0" smtClean="0"/>
              <a:t> is a scam where a perpetrator attempts to obtain your personal and financial information via spoofing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587 - 588</a:t>
            </a:r>
          </a:p>
          <a:p>
            <a:r>
              <a:rPr lang="en-US" dirty="0" smtClean="0"/>
              <a:t>Figure 11-35</a:t>
            </a:r>
            <a:endParaRPr lang="en-US" dirty="0"/>
          </a:p>
        </p:txBody>
      </p:sp>
      <p:pic>
        <p:nvPicPr>
          <p:cNvPr id="10" name="Content Placeholder 9" descr="Fig11-35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8576"/>
            <a:ext cx="4038600" cy="272921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concern about privacy has led to the enactment of federal and state laws regarding the storage and disclosure of personal data</a:t>
            </a:r>
          </a:p>
          <a:p>
            <a:pPr lvl="1"/>
            <a:r>
              <a:rPr lang="en-US" dirty="0" smtClean="0"/>
              <a:t>See Figure 11-36 on page 589 for a listing of major U.S. government laws concerning privacy</a:t>
            </a:r>
          </a:p>
          <a:p>
            <a:r>
              <a:rPr lang="en-US" dirty="0" smtClean="0"/>
              <a:t>The 1970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DB7531"/>
                </a:solidFill>
              </a:rPr>
              <a:t>Fair Credit Reporting Act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limits the rights of others viewing a credit report to only those with a legitimate business need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2964"/>
              </p:ext>
            </p:extLst>
          </p:nvPr>
        </p:nvGraphicFramePr>
        <p:xfrm>
          <a:off x="152400" y="16002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590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12959D-72FA-45C1-8916-F624A5F2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12959D-72FA-45C1-8916-F624A5F2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D74FF-4B72-400C-81C0-036D9931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BD74FF-4B72-400C-81C0-036D99318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Content filtering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process of restricting access to certain material on the Web</a:t>
            </a:r>
          </a:p>
          <a:p>
            <a:r>
              <a:rPr lang="en-US" dirty="0" smtClean="0"/>
              <a:t>Many businesses use content filtering</a:t>
            </a:r>
          </a:p>
          <a:p>
            <a:r>
              <a:rPr lang="en-US" dirty="0" smtClean="0"/>
              <a:t>Internet Content Rating Association (ICRA)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Web filtering software</a:t>
            </a:r>
            <a:r>
              <a:rPr lang="en-US" dirty="0" smtClean="0"/>
              <a:t> restricts access to specified Web sites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590 – 591</a:t>
            </a:r>
          </a:p>
          <a:p>
            <a:r>
              <a:rPr lang="en-US" dirty="0" smtClean="0"/>
              <a:t>Figure 11-37</a:t>
            </a:r>
            <a:endParaRPr lang="en-US" dirty="0"/>
          </a:p>
        </p:txBody>
      </p:sp>
      <p:pic>
        <p:nvPicPr>
          <p:cNvPr id="11" name="Content Placeholder 10" descr="Fig11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0187" y="1600200"/>
            <a:ext cx="325462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8116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591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6E041A-5368-4A82-9281-51FC6B44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D6E041A-5368-4A82-9281-51FC6B446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9DE12-D54D-4DE4-8173-6FEA56EA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AB9DE12-D54D-4DE4-8173-6FEA56EA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A3A67-768A-4DB0-BA31-4CDDFCB7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A3A67-768A-4DB0-BA31-4CDDFCB70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transmitted over networks has a higher degree of security risk than information kept on an organization’s premises</a:t>
            </a:r>
          </a:p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online security service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 Web site that evaluates your computer to check for Internet and e-mail vulnerabilities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558 </a:t>
            </a:r>
          </a:p>
          <a:p>
            <a:r>
              <a:rPr lang="en-US" dirty="0" smtClean="0"/>
              <a:t>Figure 11-2</a:t>
            </a:r>
            <a:endParaRPr lang="en-US" dirty="0"/>
          </a:p>
        </p:txBody>
      </p:sp>
      <p:pic>
        <p:nvPicPr>
          <p:cNvPr id="7" name="Picture 6" descr="Fig11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114800"/>
            <a:ext cx="4971142" cy="19573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558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49C2D-05D9-4AC8-99BE-D63A05FF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DF49C2D-05D9-4AC8-99BE-D63A05FF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77DDE5-3639-4D27-BD5B-E3B852AAC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977DDE5-3639-4D27-BD5B-E3B852AAC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522C7C-789F-4E7F-A9DB-7F10D31CF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5522C7C-789F-4E7F-A9DB-7F10D31CF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DC207-015E-4BDB-B018-BDE34316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1DC207-015E-4BDB-B018-BDE34316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BF919F-FA0C-4433-9F3A-F37CF03F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BF919F-FA0C-4433-9F3A-F37CF03F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DE05B-4DC9-4E9C-A300-4F73A6201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DE05B-4DC9-4E9C-A300-4F73A6201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8EE4F-52D2-42E1-983F-D5CFC9F5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8F8EE4F-52D2-42E1-983F-D5CFC9F57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77436-973E-423C-B543-C98D13840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4077436-973E-423C-B543-C98D13840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Attack of the Mobile Viruses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600200"/>
            <a:ext cx="5486400" cy="41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infected computer has one or more of the following symptoms: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558 - 559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274320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7E389-0665-4AE5-BC34-D7E05E47F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77E389-0665-4AE5-BC34-D7E05E47F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26E93C-86E7-419E-BB18-BF52BFEF9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D26E93C-86E7-419E-BB18-BF52BFEF9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D5E9DE-E2BA-4D0D-8713-3F9E8EB8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D5E9DE-E2BA-4D0D-8713-3F9E8EB85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3C0BD2-A815-4149-88D7-946088698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13C0BD2-A815-4149-88D7-946088698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4AD8C6-C19F-4DA1-8AF9-1563D741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4AD8C6-C19F-4DA1-8AF9-1563D741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74B4-8F21-4CD7-9A75-642ADF2F0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6F774B4-8F21-4CD7-9A75-642ADF2F0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34D6B5-D40E-4E8F-985C-5890A0F8F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134D6B5-D40E-4E8F-985C-5890A0F8F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70F09-A47B-4A8E-9B5E-A128FEA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3770F09-A47B-4A8E-9B5E-A128FEA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BB5626-B6E2-4044-B769-845C9D0C9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3BB5626-B6E2-4044-B769-845C9D0C9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D1FCF-E74F-49F4-9C83-E220EED0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FAD1FCF-E74F-49F4-9C83-E220EED00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F3064-1C90-47C0-A900-EDF3B304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FEF3064-1C90-47C0-A900-EDF3B304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2479</Words>
  <Application>Microsoft Office PowerPoint</Application>
  <PresentationFormat>On-screen Show (4:3)</PresentationFormat>
  <Paragraphs>497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Computer Security Risks</vt:lpstr>
      <vt:lpstr>Computer Security Risks</vt:lpstr>
      <vt:lpstr>Internet and Network Attacks</vt:lpstr>
      <vt:lpstr>Internet and Network Attacks</vt:lpstr>
      <vt:lpstr>Video: Attack of the Mobile Viruses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Unauthorized Access and Use</vt:lpstr>
      <vt:lpstr>Unauthorized Access and Use</vt:lpstr>
      <vt:lpstr>Unauthorized Access and Use</vt:lpstr>
      <vt:lpstr>Unauthorized Access and Use</vt:lpstr>
      <vt:lpstr>Unauthorized Access and Use</vt:lpstr>
      <vt:lpstr>Hardware Theft and Vandalism</vt:lpstr>
      <vt:lpstr>Hardware Theft and Vandalism</vt:lpstr>
      <vt:lpstr>Software Theft</vt:lpstr>
      <vt:lpstr>Software Theft</vt:lpstr>
      <vt:lpstr>Software Theft</vt:lpstr>
      <vt:lpstr>Information Theft</vt:lpstr>
      <vt:lpstr>Information Theft</vt:lpstr>
      <vt:lpstr>Information Theft</vt:lpstr>
      <vt:lpstr>Information Theft</vt:lpstr>
      <vt:lpstr>Information Theft</vt:lpstr>
      <vt:lpstr>System Failure</vt:lpstr>
      <vt:lpstr>System Failure</vt:lpstr>
      <vt:lpstr>Backing Up – The Ultimate Safeguard</vt:lpstr>
      <vt:lpstr>Backing Up – The Ultimate Safeguard</vt:lpstr>
      <vt:lpstr>Wireless Security</vt:lpstr>
      <vt:lpstr>Wireless Security</vt:lpstr>
      <vt:lpstr>Health Concerns of Computer Use</vt:lpstr>
      <vt:lpstr>Health Concerns of Computer Use</vt:lpstr>
      <vt:lpstr>Health Concerns of Computer Use</vt:lpstr>
      <vt:lpstr>Health Concerns of Computer Use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Arslan</cp:lastModifiedBy>
  <cp:revision>162</cp:revision>
  <dcterms:created xsi:type="dcterms:W3CDTF">2008-12-18T17:11:12Z</dcterms:created>
  <dcterms:modified xsi:type="dcterms:W3CDTF">2018-01-04T03:41:49Z</dcterms:modified>
</cp:coreProperties>
</file>