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FDB1-B2E5-40DA-9AAA-09C1EB931B1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ECAF-1DFD-426F-8B83-FDFA6590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FDB1-B2E5-40DA-9AAA-09C1EB931B1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ECAF-1DFD-426F-8B83-FDFA6590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FDB1-B2E5-40DA-9AAA-09C1EB931B1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ECAF-1DFD-426F-8B83-FDFA6590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FDB1-B2E5-40DA-9AAA-09C1EB931B1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ECAF-1DFD-426F-8B83-FDFA6590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FDB1-B2E5-40DA-9AAA-09C1EB931B1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ECAF-1DFD-426F-8B83-FDFA6590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FDB1-B2E5-40DA-9AAA-09C1EB931B1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ECAF-1DFD-426F-8B83-FDFA6590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FDB1-B2E5-40DA-9AAA-09C1EB931B1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ECAF-1DFD-426F-8B83-FDFA6590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FDB1-B2E5-40DA-9AAA-09C1EB931B1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ECAF-1DFD-426F-8B83-FDFA6590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FDB1-B2E5-40DA-9AAA-09C1EB931B1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ECAF-1DFD-426F-8B83-FDFA6590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FDB1-B2E5-40DA-9AAA-09C1EB931B1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ECAF-1DFD-426F-8B83-FDFA6590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FDB1-B2E5-40DA-9AAA-09C1EB931B1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ECAF-1DFD-426F-8B83-FDFA6590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7FDB1-B2E5-40DA-9AAA-09C1EB931B1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EECAF-1DFD-426F-8B83-FDFA65908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Dormancy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Dormancy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a mechanism to prevent germination during unsuitable ecological conditions, when the probability of seedling survival is low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 important function of most seeds is delayed germination,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which allows time for dispersal and prevents germination of all the seeds at the same time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staggering of germination safeguards some seeds and seedlings from suffering damage or death from short periods of bad weather or from transient herbivores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also allows some seeds to germinate when competition from other plants for light and water might be less intense.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are two types of dormancy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predictive dormancy 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consequential dormancy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Consequential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dormancy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occurs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 organisms enter a dormant phase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adverse conditions have arisen. This is commonly found in areas with an unpredictable climate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/>
              <a:t> While very sudden changes in conditions may lead to a high mortality rate among animals relying on consequential dormancy, its use can be advantageous, as organisms remain active longer and are therefore able to make greater use of available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plant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physiology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dormancy is a period of arrested plant growth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It is a survival strategy exhibited by many plant species, which enables them to survive in climates where part of the year is unsuitable for growth, such as winter or dry seasons.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Many plant species that exhibit dormancy have a biological clock that tells them when to slow activity and to prepare soft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tissues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 for a period of freezing temperatures or water shortage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 a mature and viable seed under a favorable condition fails to germinate, it is said to be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dormant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Seed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dormancy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referred to as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embryo dormancy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or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internal dormancy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and is caused by endogenous characteristics of the embryo that prevent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germinatation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Dormancy should not be confused with seed coat dormancy, external dormancy, 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hardseededness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which is caused by the presence of a hard seed covering or seed coat that prevents water and oxygen from reaching and activating the embryo. It is a physical barrier to germination, not a true form of dormancy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temperate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woody perennial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plants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require chilling temperatures to overcome winter dormancy (rest). The effect of chilling temperatures depends on species and growth stage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some species, rest can be broken within hours at any stage of dormancy, with either chemicals, heat, or freezing temperatures, effective dosages of which would seem to be a function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sublethal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stress, which results in stimulation of ethylene production and increased cell membrane permeability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104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 Dormancy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Ncs</dc:creator>
  <cp:lastModifiedBy>Chemistry</cp:lastModifiedBy>
  <cp:revision>13</cp:revision>
  <dcterms:created xsi:type="dcterms:W3CDTF">2018-09-08T18:02:48Z</dcterms:created>
  <dcterms:modified xsi:type="dcterms:W3CDTF">2020-10-25T13:59:29Z</dcterms:modified>
</cp:coreProperties>
</file>