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00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29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4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30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38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04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44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97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39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98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23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6551-5A38-4FEE-A9D9-F689C55053B7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9890-6A29-48DF-AE64-EFABF894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826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46" r="27564"/>
          <a:stretch/>
        </p:blipFill>
        <p:spPr bwMode="auto">
          <a:xfrm>
            <a:off x="8354292" y="448903"/>
            <a:ext cx="214745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6929" y="5505160"/>
            <a:ext cx="3262744" cy="82636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Lecture - 04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7" y="925153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29" y="1990003"/>
            <a:ext cx="2633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26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22564"/>
            <a:ext cx="8458200" cy="5715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2750" y="1219199"/>
            <a:ext cx="11363614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Fatigue failures are often easy to identify.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fracture surface near the origin is usually smooth.  The surface becomes rougher as the crack increases in size.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Microscopic and macroscopic examination reveal a beach mark pattern and striations.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Beach mark patterns indicate that the load is changed during service or the load is intermittent.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Striations are on a much finer scale and show the position of the crack tip after each cycle.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86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 6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15" y="361168"/>
            <a:ext cx="4299898" cy="337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gure 6-4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26" y="662599"/>
            <a:ext cx="2465355" cy="277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igure 6-4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16" y="3319174"/>
            <a:ext cx="4503513" cy="324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416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32348" y="547254"/>
            <a:ext cx="10904526" cy="72736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3695" y="1378527"/>
            <a:ext cx="10961832" cy="44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most important fatigue data for engineering designs are the S-N curves, which is the Stress-Number of Cycles curves.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a fatigue test, a specimen is subjected to a cyclic stress of a certain form and amplitude and the number of cycles to failure is determined.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number of cycles, N, to failure is a function of the stress amplitude, S.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plot of S versus N is called the S-N curve.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15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6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66" y="781336"/>
            <a:ext cx="8763000" cy="40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00200" y="5222875"/>
            <a:ext cx="862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The S-N curves for a tool steel and an aluminum alloy showing the number of cycles to failure</a:t>
            </a:r>
          </a:p>
        </p:txBody>
      </p:sp>
    </p:spTree>
    <p:extLst>
      <p:ext uri="{BB962C8B-B14F-4D97-AF65-F5344CB8AC3E}">
        <p14:creationId xmlns="" xmlns:p14="http://schemas.microsoft.com/office/powerpoint/2010/main" val="249622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CHARPY IMPACT TEST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ASTM Standard E-23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8" y="156238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Charpy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impact machine can perform following test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Tension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Charpy impact test, also known as the Charpy V-notch test, is a standardized high strain-rate test which determines the amount of energy absorbed by a material during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3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365125"/>
            <a:ext cx="11573301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CHARPY IMPACT MACHINE &amp; SPECIMEN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803" y="2014337"/>
            <a:ext cx="3460845" cy="4321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58" y="2443873"/>
            <a:ext cx="6066960" cy="3110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5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4049" y="1775423"/>
            <a:ext cx="6096000" cy="4038600"/>
            <a:chOff x="1600200" y="1524000"/>
            <a:chExt cx="6096000" cy="4038600"/>
          </a:xfrm>
        </p:grpSpPr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495800" y="2362200"/>
              <a:ext cx="152400" cy="2895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15689141">
              <a:off x="5934075" y="771525"/>
              <a:ext cx="171450" cy="2895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rot="4528792">
              <a:off x="3771900" y="1714500"/>
              <a:ext cx="1371600" cy="144780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rot="15094773">
              <a:off x="3124200" y="1447800"/>
              <a:ext cx="152400" cy="2895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114800" y="5181600"/>
              <a:ext cx="914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 rot="15660000">
              <a:off x="7086600" y="1828800"/>
              <a:ext cx="914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 rot="15120000">
              <a:off x="1295400" y="3200400"/>
              <a:ext cx="914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7543800" y="1981200"/>
              <a:ext cx="0" cy="35814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72000" y="4176713"/>
              <a:ext cx="1524000" cy="1004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h = 0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At Impact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324600" y="23622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 = h1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209800" y="34290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 = h2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752600" y="3352800"/>
              <a:ext cx="0" cy="22098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018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28_02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3636" y="685800"/>
            <a:ext cx="4572000" cy="5562600"/>
          </a:xfrm>
          <a:prstGeom prst="rect">
            <a:avLst/>
          </a:prstGeom>
          <a:noFill/>
        </p:spPr>
      </p:pic>
      <p:pic>
        <p:nvPicPr>
          <p:cNvPr id="6" name="Picture 6" descr="http://www.wmtr.com/Graphics/CIT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75" y="4679373"/>
            <a:ext cx="26336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961593" y="1828799"/>
            <a:ext cx="6137564" cy="270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Strikes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higher position with 300 Joules.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Test specimen is held horizontally.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Notch faces away from striker.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8184" y="533399"/>
            <a:ext cx="5964381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CHARPY IMPACT TEST</a:t>
            </a:r>
          </a:p>
        </p:txBody>
      </p:sp>
    </p:spTree>
    <p:extLst>
      <p:ext uri="{BB962C8B-B14F-4D97-AF65-F5344CB8AC3E}">
        <p14:creationId xmlns="" xmlns:p14="http://schemas.microsoft.com/office/powerpoint/2010/main" val="32701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Toughness;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Toughness is the resistance of a substance against a sudden impact of load.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Modulus of toughness= energy absorbed/volume</a:t>
            </a:r>
          </a:p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962" y="625822"/>
            <a:ext cx="6858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CHARPY IMPACT TEST</a:t>
            </a:r>
          </a:p>
        </p:txBody>
      </p:sp>
    </p:spTree>
    <p:extLst>
      <p:ext uri="{BB962C8B-B14F-4D97-AF65-F5344CB8AC3E}">
        <p14:creationId xmlns="" xmlns:p14="http://schemas.microsoft.com/office/powerpoint/2010/main" val="2659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900544" y="609599"/>
            <a:ext cx="84582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900544" y="1596736"/>
            <a:ext cx="1098665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Fatigue is the lowering of strength or the failure of a material due to repetitive stress, which may be above or below the yield strength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Many engineering materials such as those used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concrete, steel structure etc.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are subjected constantly to repetitive stresses in the form of tension, compression, bending, vibration, thermal expansion and contraction or other stresses.</a:t>
            </a:r>
          </a:p>
        </p:txBody>
      </p:sp>
    </p:spTree>
    <p:extLst>
      <p:ext uri="{BB962C8B-B14F-4D97-AF65-F5344CB8AC3E}">
        <p14:creationId xmlns="" xmlns:p14="http://schemas.microsoft.com/office/powerpoint/2010/main" val="9274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42108" y="495300"/>
            <a:ext cx="8458200" cy="5715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9707" y="1205345"/>
            <a:ext cx="10709565" cy="52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There are typically three stages to fatigue failure.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First, a small crack is initiated or nucleates at the surface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can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include scratches, pits, sharp corners due to poor design or manufacture, inclusions, grain boundaries or dislocation concentrations.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Second, the crack gradually propagates as the load continues to cycle.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Third, a sudden fracture of the material occurs when the remaining cross-section of the material is too small to support the applied load.</a:t>
            </a:r>
          </a:p>
        </p:txBody>
      </p:sp>
    </p:spTree>
    <p:extLst>
      <p:ext uri="{BB962C8B-B14F-4D97-AF65-F5344CB8AC3E}">
        <p14:creationId xmlns="" xmlns:p14="http://schemas.microsoft.com/office/powerpoint/2010/main" val="67891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3" y="571500"/>
            <a:ext cx="8458200" cy="1066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6362" y="1638300"/>
            <a:ext cx="11416147" cy="404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At a local size scale the stress intensity,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exceeds the yield strength.  </a:t>
            </a:r>
          </a:p>
          <a:p>
            <a:pPr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fatigue to occur at least part of the stress in the material has to be tensile.</a:t>
            </a:r>
          </a:p>
          <a:p>
            <a:pPr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Fatigue is most common in metals and plastics, whereas ceramics fail catastrophically without fatigue because of their low fracture toughness. </a:t>
            </a:r>
          </a:p>
        </p:txBody>
      </p:sp>
    </p:spTree>
    <p:extLst>
      <p:ext uri="{BB962C8B-B14F-4D97-AF65-F5344CB8AC3E}">
        <p14:creationId xmlns="" xmlns:p14="http://schemas.microsoft.com/office/powerpoint/2010/main" val="211825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501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Lecture - 04</vt:lpstr>
      <vt:lpstr>CHARPY IMPACT TEST ASTM Standard E-23 </vt:lpstr>
      <vt:lpstr>CHARPY IMPACT MACHINE &amp; SPECIMEN </vt:lpstr>
      <vt:lpstr>Slide 4</vt:lpstr>
      <vt:lpstr>CHARPY IMPACT TEST</vt:lpstr>
      <vt:lpstr>Slide 6</vt:lpstr>
      <vt:lpstr>Slide 7</vt:lpstr>
      <vt:lpstr>FATIGUE</vt:lpstr>
      <vt:lpstr>FATIGUE</vt:lpstr>
      <vt:lpstr>FATIGUE</vt:lpstr>
      <vt:lpstr>Slide 11</vt:lpstr>
      <vt:lpstr>FATIGUE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 Irfan</dc:creator>
  <cp:lastModifiedBy>Engr.Nasir</cp:lastModifiedBy>
  <cp:revision>40</cp:revision>
  <dcterms:created xsi:type="dcterms:W3CDTF">2016-03-09T08:30:12Z</dcterms:created>
  <dcterms:modified xsi:type="dcterms:W3CDTF">2018-08-11T02:25:54Z</dcterms:modified>
</cp:coreProperties>
</file>