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8A248-3124-46FD-B4B1-AB92B5CB0CBE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E53D-1F2F-43E3-8B37-589BDC56E7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8A248-3124-46FD-B4B1-AB92B5CB0CBE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E53D-1F2F-43E3-8B37-589BDC56E7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8A248-3124-46FD-B4B1-AB92B5CB0CBE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E53D-1F2F-43E3-8B37-589BDC56E7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8A248-3124-46FD-B4B1-AB92B5CB0CBE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E53D-1F2F-43E3-8B37-589BDC56E7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8A248-3124-46FD-B4B1-AB92B5CB0CBE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E53D-1F2F-43E3-8B37-589BDC56E7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8A248-3124-46FD-B4B1-AB92B5CB0CBE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E53D-1F2F-43E3-8B37-589BDC56E7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8A248-3124-46FD-B4B1-AB92B5CB0CBE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E53D-1F2F-43E3-8B37-589BDC56E7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8A248-3124-46FD-B4B1-AB92B5CB0CBE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E53D-1F2F-43E3-8B37-589BDC56E7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8A248-3124-46FD-B4B1-AB92B5CB0CBE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E53D-1F2F-43E3-8B37-589BDC56E7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8A248-3124-46FD-B4B1-AB92B5CB0CBE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E53D-1F2F-43E3-8B37-589BDC56E7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8A248-3124-46FD-B4B1-AB92B5CB0CBE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E53D-1F2F-43E3-8B37-589BDC56E7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8A248-3124-46FD-B4B1-AB92B5CB0CBE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8E53D-1F2F-43E3-8B37-589BDC56E7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8000" t="-21000" r="-80000" b="-4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905000" y="381000"/>
            <a:ext cx="5334000" cy="10668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200" b="1" dirty="0" smtClean="0"/>
              <a:t>Intro to the Social Sciences </a:t>
            </a:r>
            <a:br>
              <a:rPr lang="en-US" sz="3200" b="1" dirty="0" smtClean="0"/>
            </a:b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0" r="-3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The “New” Social Sciences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Ethnic Studies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Criminology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Labor/Industrial Relations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Urban Studies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International Studies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Religious Studies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Women’s Studies</a:t>
            </a:r>
          </a:p>
        </p:txBody>
      </p:sp>
      <p:pic>
        <p:nvPicPr>
          <p:cNvPr id="4" name="Picture 3" descr="NEW%20Ic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87870">
            <a:off x="5988299" y="2616423"/>
            <a:ext cx="1914919" cy="198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Social Science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u="sng" dirty="0" smtClean="0"/>
              <a:t>Definition</a:t>
            </a:r>
            <a:r>
              <a:rPr lang="en-US" sz="2800" dirty="0" smtClean="0"/>
              <a:t>: area of study dealing with human society</a:t>
            </a:r>
          </a:p>
          <a:p>
            <a:pPr>
              <a:buNone/>
            </a:pPr>
            <a:r>
              <a:rPr lang="en-US" sz="2800" dirty="0" smtClean="0"/>
              <a:t> * there are 7 main disciplines</a:t>
            </a:r>
            <a:endParaRPr lang="en-US" sz="2800" dirty="0"/>
          </a:p>
        </p:txBody>
      </p:sp>
      <p:pic>
        <p:nvPicPr>
          <p:cNvPr id="4" name="Picture 3" descr="glob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0" y="3048000"/>
            <a:ext cx="3175000" cy="317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History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525963"/>
          </a:xfrm>
        </p:spPr>
        <p:txBody>
          <a:bodyPr/>
          <a:lstStyle/>
          <a:p>
            <a:pPr>
              <a:buNone/>
            </a:pPr>
            <a:r>
              <a:rPr lang="en-US" u="sng" dirty="0" smtClean="0"/>
              <a:t>Definition</a:t>
            </a:r>
            <a:r>
              <a:rPr lang="en-US" dirty="0" smtClean="0"/>
              <a:t>:  The study of past events in human societies</a:t>
            </a:r>
          </a:p>
          <a:p>
            <a:pPr>
              <a:buNone/>
            </a:pPr>
            <a:r>
              <a:rPr lang="en-US" sz="2800" dirty="0" smtClean="0"/>
              <a:t>* Involves identifying, classifying, arranging, patterning, and connecting past events to present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5562600" cy="1143000"/>
          </a:xfrm>
          <a:noFill/>
        </p:spPr>
        <p:txBody>
          <a:bodyPr/>
          <a:lstStyle/>
          <a:p>
            <a:r>
              <a:rPr lang="en-US" b="1" u="sng" dirty="0" smtClean="0"/>
              <a:t>Geography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6477000" cy="5486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u="sng" dirty="0" smtClean="0"/>
              <a:t>Definition</a:t>
            </a:r>
            <a:r>
              <a:rPr lang="en-US" sz="2800" dirty="0" smtClean="0"/>
              <a:t>: </a:t>
            </a:r>
            <a:r>
              <a:rPr lang="en-US" sz="2800" dirty="0"/>
              <a:t>the study of all the physical features of the Earth's surface, including its climate and the distribution of plant, animal, and human </a:t>
            </a:r>
            <a:r>
              <a:rPr lang="en-US" sz="2800" dirty="0" smtClean="0"/>
              <a:t>life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sz="2400" u="sng" dirty="0" smtClean="0"/>
              <a:t>Topics</a:t>
            </a:r>
            <a:r>
              <a:rPr lang="en-US" sz="2400" dirty="0" smtClean="0"/>
              <a:t>: maps, trade patterns, </a:t>
            </a:r>
          </a:p>
          <a:p>
            <a:pPr>
              <a:buNone/>
            </a:pPr>
            <a:r>
              <a:rPr lang="en-US" sz="2400" dirty="0" smtClean="0"/>
              <a:t>     population distribution, industrial</a:t>
            </a:r>
          </a:p>
          <a:p>
            <a:pPr>
              <a:buNone/>
            </a:pPr>
            <a:r>
              <a:rPr lang="en-US" sz="2400" dirty="0" smtClean="0"/>
              <a:t>     /agricultural decisions</a:t>
            </a:r>
            <a:endParaRPr lang="en-US" sz="2400" dirty="0"/>
          </a:p>
        </p:txBody>
      </p:sp>
      <p:pic>
        <p:nvPicPr>
          <p:cNvPr id="4" name="Picture 3" descr="image-71228-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62500" y="2819400"/>
            <a:ext cx="4381500" cy="4038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25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1600200"/>
            <a:ext cx="3733800" cy="1020762"/>
          </a:xfrm>
          <a:solidFill>
            <a:schemeClr val="tx2"/>
          </a:solidFill>
        </p:spPr>
        <p:txBody>
          <a:bodyPr/>
          <a:lstStyle/>
          <a:p>
            <a:r>
              <a:rPr lang="en-US" u="sng" dirty="0" smtClean="0"/>
              <a:t>Economics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4953000" cy="1828800"/>
          </a:xfrm>
          <a:solidFill>
            <a:schemeClr val="tx2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u="sng" dirty="0" smtClean="0"/>
              <a:t>Definition</a:t>
            </a:r>
            <a:r>
              <a:rPr lang="en-US" sz="2800" dirty="0" smtClean="0"/>
              <a:t>: the study of the production, distribution, and consumption of goods and services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876800" y="1"/>
            <a:ext cx="4267200" cy="1846659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* </a:t>
            </a:r>
            <a:r>
              <a:rPr lang="en-US" sz="2400" u="sng" dirty="0" smtClean="0"/>
              <a:t>Topics</a:t>
            </a:r>
            <a:r>
              <a:rPr lang="en-US" sz="2400" dirty="0" smtClean="0"/>
              <a:t>: production, distribution, consumption, monetary policy, costs, benefit, supply, &amp; demand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8000" t="-19000" r="-78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0" y="381000"/>
            <a:ext cx="4876800" cy="1143000"/>
          </a:xfrm>
          <a:solidFill>
            <a:schemeClr val="bg1"/>
          </a:solidFill>
        </p:spPr>
        <p:txBody>
          <a:bodyPr/>
          <a:lstStyle/>
          <a:p>
            <a:r>
              <a:rPr lang="en-US" u="sng" dirty="0" smtClean="0"/>
              <a:t>Political Science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1600200"/>
            <a:ext cx="38100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u="sng" dirty="0" smtClean="0"/>
              <a:t>Definition</a:t>
            </a:r>
            <a:r>
              <a:rPr lang="en-US" sz="2800" dirty="0" smtClean="0"/>
              <a:t>: the study of political organizations and institutions, especially governments</a:t>
            </a:r>
          </a:p>
          <a:p>
            <a:pPr>
              <a:buNone/>
            </a:pPr>
            <a:r>
              <a:rPr lang="en-US" sz="2800" dirty="0" smtClean="0"/>
              <a:t>* </a:t>
            </a:r>
            <a:r>
              <a:rPr lang="en-US" sz="2800" u="sng" dirty="0" smtClean="0"/>
              <a:t>Topics</a:t>
            </a:r>
            <a:r>
              <a:rPr lang="en-US" sz="2800" dirty="0" smtClean="0"/>
              <a:t>: politics, law, philosophy, theory, international relations, and public administration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0" t="-22000" r="-83000" b="-4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5638800" cy="1143000"/>
          </a:xfrm>
        </p:spPr>
        <p:txBody>
          <a:bodyPr/>
          <a:lstStyle/>
          <a:p>
            <a:r>
              <a:rPr lang="en-US" u="sng" dirty="0" smtClean="0">
                <a:solidFill>
                  <a:schemeClr val="bg1"/>
                </a:solidFill>
              </a:rPr>
              <a:t>Psychology</a:t>
            </a:r>
            <a:endParaRPr lang="en-US" u="sng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5400" y="1905000"/>
            <a:ext cx="4038600" cy="4114800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u="sng" dirty="0" smtClean="0"/>
              <a:t>Definition</a:t>
            </a:r>
            <a:r>
              <a:rPr lang="en-US" sz="2800" dirty="0" smtClean="0"/>
              <a:t>: the scientific study of the human mind and mental states, and of human and animal behavior</a:t>
            </a:r>
          </a:p>
          <a:p>
            <a:pPr>
              <a:buNone/>
            </a:pPr>
            <a:r>
              <a:rPr lang="en-US" sz="2800" dirty="0" smtClean="0"/>
              <a:t>* </a:t>
            </a:r>
            <a:r>
              <a:rPr lang="en-US" sz="2800" u="sng" dirty="0" smtClean="0"/>
              <a:t>Topics</a:t>
            </a:r>
            <a:r>
              <a:rPr lang="en-US" sz="2800" dirty="0" smtClean="0"/>
              <a:t>: the brain, personality, development, memory, perception, maturation, &amp; intelligence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0" t="-22000" r="-83000" b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114800" cy="1143000"/>
          </a:xfr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/>
          <a:lstStyle/>
          <a:p>
            <a:r>
              <a:rPr lang="en-US" b="1" u="sng" dirty="0" smtClean="0"/>
              <a:t>Sociology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1"/>
            <a:ext cx="5715000" cy="2057399"/>
          </a:xfr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u="sng" dirty="0" smtClean="0"/>
              <a:t>Definition</a:t>
            </a:r>
            <a:r>
              <a:rPr lang="en-US" sz="2800" dirty="0" smtClean="0"/>
              <a:t>: the study of the origin, development, and structure of human societies and the behavior of individual people and groups in society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019800" y="4572000"/>
            <a:ext cx="3124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* </a:t>
            </a:r>
            <a:r>
              <a:rPr lang="en-US" sz="2400" u="sng" dirty="0" smtClean="0"/>
              <a:t>Topics</a:t>
            </a:r>
            <a:r>
              <a:rPr lang="en-US" sz="2400" dirty="0" smtClean="0"/>
              <a:t>: Culture, Social Structure, Groups, Organizations, Social Class, Education, Sports, Population, and Urbanization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t="-21000" r="-83000" b="-4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152400"/>
            <a:ext cx="5791200" cy="1143000"/>
          </a:xfrm>
          <a:blipFill>
            <a:blip r:embed="rId3" cstate="print"/>
            <a:tile tx="0" ty="0" sx="100000" sy="100000" flip="none" algn="tl"/>
          </a:blipFill>
        </p:spPr>
        <p:txBody>
          <a:bodyPr/>
          <a:lstStyle/>
          <a:p>
            <a:r>
              <a:rPr lang="en-US" b="1" u="sng" dirty="0" smtClean="0"/>
              <a:t>Anthropology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0" y="4648200"/>
            <a:ext cx="5334000" cy="27432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2800" u="sng" dirty="0" smtClean="0"/>
              <a:t>Definition</a:t>
            </a:r>
            <a:r>
              <a:rPr lang="en-US" sz="2800" dirty="0" smtClean="0"/>
              <a:t>: the study of humankind in all its aspects, especially human culture or human development.</a:t>
            </a:r>
          </a:p>
          <a:p>
            <a:pPr>
              <a:buNone/>
            </a:pPr>
            <a:r>
              <a:rPr lang="en-US" sz="2800" dirty="0" smtClean="0"/>
              <a:t>* </a:t>
            </a:r>
            <a:r>
              <a:rPr lang="en-US" sz="2800" u="sng" dirty="0" smtClean="0"/>
              <a:t>Topics</a:t>
            </a:r>
            <a:r>
              <a:rPr lang="en-US" sz="2800" dirty="0" smtClean="0"/>
              <a:t>: evolutionary process, change over time, physical and cultural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301</Words>
  <Application>Microsoft Office PowerPoint</Application>
  <PresentationFormat>On-screen Show (4:3)</PresentationFormat>
  <Paragraphs>38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Intro to the Social Sciences  </vt:lpstr>
      <vt:lpstr>Social Science</vt:lpstr>
      <vt:lpstr>History</vt:lpstr>
      <vt:lpstr>Geography</vt:lpstr>
      <vt:lpstr>Economics</vt:lpstr>
      <vt:lpstr>Political Science</vt:lpstr>
      <vt:lpstr>Psychology</vt:lpstr>
      <vt:lpstr>Sociology</vt:lpstr>
      <vt:lpstr>Anthropology</vt:lpstr>
      <vt:lpstr>The “New” Social Sciences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Introduction  to the Social Sciences</dc:title>
  <dc:creator>Steven Genther</dc:creator>
  <cp:lastModifiedBy>Steven Genther</cp:lastModifiedBy>
  <cp:revision>5</cp:revision>
  <dcterms:created xsi:type="dcterms:W3CDTF">2010-08-24T13:38:43Z</dcterms:created>
  <dcterms:modified xsi:type="dcterms:W3CDTF">2010-08-31T19:20:21Z</dcterms:modified>
</cp:coreProperties>
</file>