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70" r:id="rId16"/>
    <p:sldId id="272" r:id="rId17"/>
    <p:sldId id="269" r:id="rId18"/>
    <p:sldId id="276" r:id="rId19"/>
    <p:sldId id="277" r:id="rId20"/>
    <p:sldId id="274" r:id="rId21"/>
    <p:sldId id="273" r:id="rId22"/>
    <p:sldId id="275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6F833C59-EA96-4D66-AD1F-773DFB151B42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AEEB6C-6657-4F31-8F18-32AACD1AF690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3C59-EA96-4D66-AD1F-773DFB151B42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EB6C-6657-4F31-8F18-32AACD1AF6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3C59-EA96-4D66-AD1F-773DFB151B42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EB6C-6657-4F31-8F18-32AACD1AF69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833C59-EA96-4D66-AD1F-773DFB151B42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4AEEB6C-6657-4F31-8F18-32AACD1AF69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3C59-EA96-4D66-AD1F-773DFB151B42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AEEB6C-6657-4F31-8F18-32AACD1AF69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F833C59-EA96-4D66-AD1F-773DFB151B42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4AEEB6C-6657-4F31-8F18-32AACD1AF69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6F833C59-EA96-4D66-AD1F-773DFB151B42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4AEEB6C-6657-4F31-8F18-32AACD1AF69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3C59-EA96-4D66-AD1F-773DFB151B42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AEEB6C-6657-4F31-8F18-32AACD1AF69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33C59-EA96-4D66-AD1F-773DFB151B42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AEEB6C-6657-4F31-8F18-32AACD1AF69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F833C59-EA96-4D66-AD1F-773DFB151B42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4AEEB6C-6657-4F31-8F18-32AACD1AF69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6F833C59-EA96-4D66-AD1F-773DFB151B42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D4AEEB6C-6657-4F31-8F18-32AACD1AF69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6F833C59-EA96-4D66-AD1F-773DFB151B42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D4AEEB6C-6657-4F31-8F18-32AACD1AF69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Iqra</a:t>
            </a:r>
            <a:r>
              <a:rPr lang="en-US" dirty="0" smtClean="0"/>
              <a:t> </a:t>
            </a:r>
            <a:r>
              <a:rPr lang="en-US" dirty="0" err="1" smtClean="0"/>
              <a:t>nadeem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Postoperative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508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Surgery:</a:t>
            </a:r>
          </a:p>
          <a:p>
            <a:r>
              <a:rPr lang="en-US" dirty="0" smtClean="0"/>
              <a:t>Quality of amputation surgery sets the course of </a:t>
            </a:r>
            <a:r>
              <a:rPr lang="en-US" dirty="0" err="1" smtClean="0"/>
              <a:t>pt</a:t>
            </a:r>
            <a:r>
              <a:rPr lang="en-US" dirty="0" smtClean="0"/>
              <a:t> rehab</a:t>
            </a:r>
          </a:p>
          <a:p>
            <a:r>
              <a:rPr lang="en-US" dirty="0" smtClean="0"/>
              <a:t>Condition of amputation limb has a profound effect on the patients future.</a:t>
            </a:r>
          </a:p>
          <a:p>
            <a:r>
              <a:rPr lang="en-US" dirty="0" smtClean="0"/>
              <a:t>Prudent selection of the </a:t>
            </a:r>
            <a:r>
              <a:rPr lang="en-US" dirty="0" err="1" smtClean="0"/>
              <a:t>amputaion</a:t>
            </a:r>
            <a:r>
              <a:rPr lang="en-US" dirty="0" smtClean="0"/>
              <a:t> level is critical to wound healing.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Amputation limb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081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Amputaion</a:t>
            </a:r>
            <a:r>
              <a:rPr lang="en-US" dirty="0" smtClean="0"/>
              <a:t> limb dressings influence wound healing .</a:t>
            </a:r>
          </a:p>
          <a:p>
            <a:r>
              <a:rPr lang="en-US" dirty="0" smtClean="0"/>
              <a:t>Intended to be applied to a closed amputation wound</a:t>
            </a:r>
          </a:p>
          <a:p>
            <a:r>
              <a:rPr lang="en-US" dirty="0" smtClean="0"/>
              <a:t>Major purpose of postop dressing are to reduce postoperative pain and edema, foster healing, and </a:t>
            </a:r>
            <a:r>
              <a:rPr lang="en-US" dirty="0" err="1" smtClean="0"/>
              <a:t>pomote</a:t>
            </a:r>
            <a:r>
              <a:rPr lang="en-US" dirty="0" smtClean="0"/>
              <a:t> a well shaped </a:t>
            </a:r>
            <a:r>
              <a:rPr lang="en-US" dirty="0" err="1" smtClean="0"/>
              <a:t>amputaion</a:t>
            </a:r>
            <a:r>
              <a:rPr lang="en-US" dirty="0" smtClean="0"/>
              <a:t> level. </a:t>
            </a:r>
          </a:p>
          <a:p>
            <a:r>
              <a:rPr lang="en-US" dirty="0" smtClean="0"/>
              <a:t>Edema develops quickly after tissue disruption. Dressings reduces edema by applying extravascular hydrostatic pressure to increase venous flow velocity.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Wound healing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917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common technique for postoperative care involves use of elastic fabric, either in the form of a </a:t>
            </a:r>
            <a:r>
              <a:rPr lang="en-US" dirty="0" err="1" smtClean="0"/>
              <a:t>bandageor</a:t>
            </a:r>
            <a:r>
              <a:rPr lang="en-US" dirty="0" smtClean="0"/>
              <a:t> a </a:t>
            </a:r>
            <a:r>
              <a:rPr lang="en-US" dirty="0" err="1" smtClean="0"/>
              <a:t>shrinker</a:t>
            </a:r>
            <a:r>
              <a:rPr lang="en-US" dirty="0" smtClean="0"/>
              <a:t> sock.</a:t>
            </a:r>
          </a:p>
          <a:p>
            <a:r>
              <a:rPr lang="en-US" dirty="0" smtClean="0"/>
              <a:t>Elastic bandage</a:t>
            </a:r>
          </a:p>
          <a:p>
            <a:r>
              <a:rPr lang="en-US" dirty="0" smtClean="0"/>
              <a:t>4 or 6 inch wide elastic bandage </a:t>
            </a:r>
          </a:p>
          <a:p>
            <a:r>
              <a:rPr lang="en-US" dirty="0" smtClean="0"/>
              <a:t>Applied in a series of off-setting figure of eight turns.</a:t>
            </a:r>
          </a:p>
          <a:p>
            <a:r>
              <a:rPr lang="en-US" dirty="0" smtClean="0"/>
              <a:t>Greater pressure distally</a:t>
            </a:r>
          </a:p>
          <a:p>
            <a:r>
              <a:rPr lang="en-US" dirty="0" smtClean="0"/>
              <a:t>Bandage secured with adhesive tape.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 dressing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12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ajwa Traders\Desktop\download (6)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76400"/>
            <a:ext cx="397192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Bajwa Traders\Desktop\download (7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676400"/>
            <a:ext cx="23622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375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Advantage:</a:t>
            </a:r>
          </a:p>
          <a:p>
            <a:r>
              <a:rPr lang="en-US" dirty="0" smtClean="0"/>
              <a:t>Oldest </a:t>
            </a:r>
            <a:r>
              <a:rPr lang="en-US" dirty="0" err="1" smtClean="0"/>
              <a:t>amputaion</a:t>
            </a:r>
            <a:r>
              <a:rPr lang="en-US" dirty="0" smtClean="0"/>
              <a:t> limb dressing</a:t>
            </a:r>
          </a:p>
          <a:p>
            <a:r>
              <a:rPr lang="en-US" dirty="0" smtClean="0"/>
              <a:t>Inexpensive</a:t>
            </a:r>
          </a:p>
          <a:p>
            <a:r>
              <a:rPr lang="en-US" dirty="0" smtClean="0"/>
              <a:t>Readily available</a:t>
            </a:r>
          </a:p>
          <a:p>
            <a:r>
              <a:rPr lang="en-US" dirty="0" smtClean="0"/>
              <a:t>They can be applied by virtually anyone</a:t>
            </a:r>
          </a:p>
          <a:p>
            <a:pPr marL="0" indent="0">
              <a:buNone/>
            </a:pPr>
            <a:r>
              <a:rPr lang="en-US" dirty="0" smtClean="0"/>
              <a:t>Disadvantage:</a:t>
            </a:r>
          </a:p>
          <a:p>
            <a:pPr marL="0" indent="0">
              <a:buNone/>
            </a:pPr>
            <a:r>
              <a:rPr lang="en-US" dirty="0" smtClean="0"/>
              <a:t>Must be reapplied several times a day </a:t>
            </a:r>
            <a:r>
              <a:rPr lang="en-US" dirty="0" err="1" smtClean="0"/>
              <a:t>bc</a:t>
            </a:r>
            <a:r>
              <a:rPr lang="en-US" dirty="0" smtClean="0"/>
              <a:t> it loosens as patient moves.</a:t>
            </a:r>
          </a:p>
          <a:p>
            <a:pPr marL="0" indent="0">
              <a:buNone/>
            </a:pPr>
            <a:r>
              <a:rPr lang="en-US" dirty="0" smtClean="0"/>
              <a:t>Self-bandage requires the patient have trunk flexibility, hand strength and dexterity, visual acuity &amp; endurance</a:t>
            </a:r>
          </a:p>
          <a:p>
            <a:pPr marL="0" indent="0">
              <a:buNone/>
            </a:pPr>
            <a:r>
              <a:rPr lang="en-US" dirty="0" smtClean="0"/>
              <a:t>Applied by different people: variation in pressure occur.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646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err="1" smtClean="0"/>
              <a:t>Shrinker</a:t>
            </a:r>
            <a:r>
              <a:rPr lang="en-US" dirty="0" smtClean="0"/>
              <a:t> socks:</a:t>
            </a:r>
          </a:p>
          <a:p>
            <a:r>
              <a:rPr lang="en-US" dirty="0" smtClean="0"/>
              <a:t>Various lengths and widths</a:t>
            </a:r>
          </a:p>
          <a:p>
            <a:r>
              <a:rPr lang="en-US" dirty="0" err="1" smtClean="0"/>
              <a:t>Shrinkers</a:t>
            </a:r>
            <a:r>
              <a:rPr lang="en-US" dirty="0" smtClean="0"/>
              <a:t> are available through prosthetics.</a:t>
            </a:r>
          </a:p>
          <a:p>
            <a:r>
              <a:rPr lang="en-US" dirty="0" smtClean="0"/>
              <a:t>Advantage:- </a:t>
            </a:r>
          </a:p>
          <a:p>
            <a:r>
              <a:rPr lang="en-US" dirty="0" smtClean="0"/>
              <a:t>Are more effective than elastic </a:t>
            </a:r>
            <a:r>
              <a:rPr lang="en-US" dirty="0" err="1" smtClean="0"/>
              <a:t>bandagein</a:t>
            </a:r>
            <a:r>
              <a:rPr lang="en-US" dirty="0" smtClean="0"/>
              <a:t> reducing limb volume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30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Disadvantage:-</a:t>
            </a:r>
          </a:p>
          <a:p>
            <a:r>
              <a:rPr lang="en-US" dirty="0" smtClean="0"/>
              <a:t>Care must be taken when applying the </a:t>
            </a:r>
            <a:r>
              <a:rPr lang="en-US" dirty="0" err="1" smtClean="0"/>
              <a:t>shrinke</a:t>
            </a:r>
            <a:r>
              <a:rPr lang="en-US" dirty="0" err="1"/>
              <a:t>r</a:t>
            </a:r>
            <a:r>
              <a:rPr lang="en-US" dirty="0" smtClean="0"/>
              <a:t> sock </a:t>
            </a:r>
          </a:p>
          <a:p>
            <a:r>
              <a:rPr lang="en-US" dirty="0" smtClean="0"/>
              <a:t>Replacement is also necessary when the amputation limb reduces volume.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76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Unna dressing:</a:t>
            </a:r>
          </a:p>
          <a:p>
            <a:r>
              <a:rPr lang="en-US" dirty="0" smtClean="0"/>
              <a:t>Made of gauze bandage infiltrated with zinc oxide and calamine, with gelatin and glycerin as moisture retention agents</a:t>
            </a:r>
          </a:p>
          <a:p>
            <a:r>
              <a:rPr lang="en-US" dirty="0" smtClean="0"/>
              <a:t>Can be applied in operating room.</a:t>
            </a:r>
          </a:p>
          <a:p>
            <a:r>
              <a:rPr lang="en-US" dirty="0" smtClean="0"/>
              <a:t>Air splints</a:t>
            </a:r>
          </a:p>
          <a:p>
            <a:r>
              <a:rPr lang="en-US" dirty="0" smtClean="0"/>
              <a:t>Silicone liners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Semirigid</a:t>
            </a:r>
            <a:r>
              <a:rPr lang="en-US" dirty="0" smtClean="0"/>
              <a:t> Dressings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874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Advantage:</a:t>
            </a:r>
          </a:p>
          <a:p>
            <a:r>
              <a:rPr lang="en-US" dirty="0" smtClean="0"/>
              <a:t>Inextensible dressing </a:t>
            </a:r>
            <a:r>
              <a:rPr lang="en-US" dirty="0" err="1" smtClean="0"/>
              <a:t>remainson</a:t>
            </a:r>
            <a:r>
              <a:rPr lang="en-US" dirty="0" smtClean="0"/>
              <a:t> the limb </a:t>
            </a:r>
            <a:r>
              <a:rPr lang="en-US" dirty="0" err="1" smtClean="0"/>
              <a:t>continuslly</a:t>
            </a:r>
            <a:r>
              <a:rPr lang="en-US" dirty="0" smtClean="0"/>
              <a:t>, promoting faster edema reduction and wound healing as compared to soft dressings.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lightness,slimness</a:t>
            </a:r>
            <a:r>
              <a:rPr lang="en-US" dirty="0" smtClean="0"/>
              <a:t> and self suspending qualities of </a:t>
            </a:r>
            <a:r>
              <a:rPr lang="en-US" dirty="0" err="1" smtClean="0"/>
              <a:t>unna</a:t>
            </a:r>
            <a:r>
              <a:rPr lang="en-US" dirty="0" smtClean="0"/>
              <a:t> dressing facilitates functional mobility without limiting hip or knee motion.</a:t>
            </a:r>
          </a:p>
          <a:p>
            <a:r>
              <a:rPr lang="en-US" dirty="0" smtClean="0"/>
              <a:t>Can be used in </a:t>
            </a:r>
            <a:r>
              <a:rPr lang="en-US" dirty="0" err="1" smtClean="0"/>
              <a:t>opd</a:t>
            </a:r>
            <a:r>
              <a:rPr lang="en-US" dirty="0" smtClean="0"/>
              <a:t> because ordinarily it </a:t>
            </a:r>
            <a:r>
              <a:rPr lang="en-US" dirty="0" err="1" smtClean="0"/>
              <a:t>doesnot</a:t>
            </a:r>
            <a:r>
              <a:rPr lang="en-US" dirty="0" smtClean="0"/>
              <a:t> need to be reapplied for </a:t>
            </a:r>
            <a:r>
              <a:rPr lang="en-US" dirty="0" err="1" smtClean="0"/>
              <a:t>atleast</a:t>
            </a:r>
            <a:r>
              <a:rPr lang="en-US" dirty="0" smtClean="0"/>
              <a:t>  1 week.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Unna </a:t>
            </a:r>
            <a:r>
              <a:rPr lang="en-US" dirty="0" smtClean="0"/>
              <a:t>dressing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351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Unna dressing </a:t>
            </a:r>
            <a:r>
              <a:rPr lang="en-US" dirty="0" smtClean="0"/>
              <a:t>disadvantage:</a:t>
            </a:r>
          </a:p>
          <a:p>
            <a:r>
              <a:rPr lang="en-US" dirty="0" err="1" smtClean="0"/>
              <a:t>Doesnot</a:t>
            </a:r>
            <a:r>
              <a:rPr lang="en-US" dirty="0" smtClean="0"/>
              <a:t> permit daily wound inspection.</a:t>
            </a:r>
          </a:p>
          <a:p>
            <a:r>
              <a:rPr lang="en-US" dirty="0" smtClean="0"/>
              <a:t>More expensive</a:t>
            </a:r>
          </a:p>
          <a:p>
            <a:r>
              <a:rPr lang="en-US" dirty="0" smtClean="0"/>
              <a:t>Does not protect the residual limb from high impact trauma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963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Rehabilitation of people recovering from amputation surgery has three phases</a:t>
            </a:r>
          </a:p>
          <a:p>
            <a:r>
              <a:rPr lang="en-US" dirty="0" smtClean="0"/>
              <a:t>1) Healing</a:t>
            </a:r>
          </a:p>
          <a:p>
            <a:r>
              <a:rPr lang="en-US" dirty="0" smtClean="0"/>
              <a:t>2) Maturation</a:t>
            </a:r>
          </a:p>
          <a:p>
            <a:r>
              <a:rPr lang="en-US" dirty="0" smtClean="0"/>
              <a:t>3) Definitive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32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Bajwa Traders\Desktop\download (8)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2286000"/>
            <a:ext cx="32766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9" name="Picture 3" descr="C:\Users\Bajwa Traders\Desktop\download (10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357438"/>
            <a:ext cx="3352800" cy="297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761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61246" y="3186640"/>
            <a:ext cx="2621507" cy="1743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541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Bajwa Traders\Desktop\download (9)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81200"/>
            <a:ext cx="4343400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884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Carroll, K., &amp;</a:t>
            </a:r>
            <a:r>
              <a:rPr lang="en-US" dirty="0" err="1" smtClean="0"/>
              <a:t>delstein</a:t>
            </a:r>
            <a:r>
              <a:rPr lang="en-US" dirty="0" smtClean="0"/>
              <a:t>, J.E. (2006). Prosthetics and patient management: A comprehensive </a:t>
            </a:r>
            <a:r>
              <a:rPr lang="en-US" smtClean="0"/>
              <a:t>clinical approach.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943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Healing:- healing from surgery to first fitting of temporary prosthesis, usually 4 to 8 weeks</a:t>
            </a:r>
          </a:p>
          <a:p>
            <a:r>
              <a:rPr lang="en-US" dirty="0" smtClean="0"/>
              <a:t>Maturation:-temporary prosthesis to provision and use of definitive prosthesis</a:t>
            </a:r>
          </a:p>
          <a:p>
            <a:r>
              <a:rPr lang="en-US" dirty="0" smtClean="0"/>
              <a:t>Definitive:- the remainder of the person’ life.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914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Management during postop period is crucial to the patients future functional abilities.</a:t>
            </a:r>
          </a:p>
          <a:p>
            <a:r>
              <a:rPr lang="en-US" dirty="0" smtClean="0"/>
              <a:t>Physical and psychological issues not addressed during this critical time can hinder a persons recovery and quality of life.</a:t>
            </a:r>
          </a:p>
          <a:p>
            <a:r>
              <a:rPr lang="en-US" dirty="0" smtClean="0"/>
              <a:t>Effective care requires the focused attention of each member of the </a:t>
            </a:r>
            <a:r>
              <a:rPr lang="en-US" smtClean="0"/>
              <a:t>rehabilitation team.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Goals:-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053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All postoperative  protocols have similar goals:</a:t>
            </a:r>
          </a:p>
          <a:p>
            <a:r>
              <a:rPr lang="en-US" dirty="0" smtClean="0"/>
              <a:t>1) </a:t>
            </a:r>
            <a:r>
              <a:rPr lang="en-US" dirty="0"/>
              <a:t>H</a:t>
            </a:r>
            <a:r>
              <a:rPr lang="en-US" dirty="0" smtClean="0"/>
              <a:t>eal the surgical wound</a:t>
            </a:r>
          </a:p>
          <a:p>
            <a:r>
              <a:rPr lang="en-US" dirty="0" smtClean="0"/>
              <a:t>2) minimize pain</a:t>
            </a:r>
          </a:p>
          <a:p>
            <a:r>
              <a:rPr lang="en-US" dirty="0" smtClean="0"/>
              <a:t>3) protect the amputated limb from trauma</a:t>
            </a:r>
          </a:p>
          <a:p>
            <a:r>
              <a:rPr lang="en-US" dirty="0" smtClean="0"/>
              <a:t>4) Preserve and improve range of motion and strength of entire body</a:t>
            </a:r>
          </a:p>
          <a:p>
            <a:r>
              <a:rPr lang="en-US" dirty="0" smtClean="0"/>
              <a:t>5) reduce swelling and begin shaping the amputated limb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2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6) enable the patient to </a:t>
            </a:r>
            <a:r>
              <a:rPr lang="en-US" dirty="0" err="1" smtClean="0"/>
              <a:t>learnto</a:t>
            </a:r>
            <a:r>
              <a:rPr lang="en-US" dirty="0" smtClean="0"/>
              <a:t> use the appropriate mobility aids.</a:t>
            </a:r>
          </a:p>
          <a:p>
            <a:r>
              <a:rPr lang="en-US" dirty="0" smtClean="0"/>
              <a:t>7) begin controlled weight bearing</a:t>
            </a:r>
          </a:p>
          <a:p>
            <a:r>
              <a:rPr lang="en-US" dirty="0" smtClean="0"/>
              <a:t>8) Accomplish functional activities </a:t>
            </a:r>
          </a:p>
          <a:p>
            <a:r>
              <a:rPr lang="en-US" dirty="0" smtClean="0"/>
              <a:t>9) facilitate psychological adjustment to limb loss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14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r>
              <a:rPr lang="en-US" dirty="0" smtClean="0"/>
              <a:t>Physical </a:t>
            </a:r>
          </a:p>
          <a:p>
            <a:r>
              <a:rPr lang="en-US" dirty="0" smtClean="0"/>
              <a:t>Psychological assessment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147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Age</a:t>
            </a:r>
          </a:p>
          <a:p>
            <a:r>
              <a:rPr lang="en-US" dirty="0" smtClean="0"/>
              <a:t>Gender</a:t>
            </a:r>
          </a:p>
          <a:p>
            <a:r>
              <a:rPr lang="en-US" dirty="0" smtClean="0"/>
              <a:t>Weight</a:t>
            </a:r>
          </a:p>
          <a:p>
            <a:r>
              <a:rPr lang="en-US" dirty="0" smtClean="0"/>
              <a:t>Date of amputation</a:t>
            </a:r>
          </a:p>
          <a:p>
            <a:r>
              <a:rPr lang="en-US" dirty="0" smtClean="0"/>
              <a:t>Date of revision</a:t>
            </a:r>
          </a:p>
          <a:p>
            <a:r>
              <a:rPr lang="en-US" dirty="0" smtClean="0"/>
              <a:t>Etiology of amputation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091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Orientation</a:t>
            </a:r>
          </a:p>
          <a:p>
            <a:r>
              <a:rPr lang="en-US" dirty="0" smtClean="0"/>
              <a:t>Cognition, particularly memory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/>
              <a:t>Other emotional consideration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Psychological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586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85</TotalTime>
  <Words>622</Words>
  <Application>Microsoft Office PowerPoint</Application>
  <PresentationFormat>On-screen Show (4:3)</PresentationFormat>
  <Paragraphs>92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BlackTie</vt:lpstr>
      <vt:lpstr>Postoperative management</vt:lpstr>
      <vt:lpstr>PowerPoint Presentation</vt:lpstr>
      <vt:lpstr>PowerPoint Presentation</vt:lpstr>
      <vt:lpstr>Goals:- </vt:lpstr>
      <vt:lpstr>PowerPoint Presentation</vt:lpstr>
      <vt:lpstr>PowerPoint Presentation</vt:lpstr>
      <vt:lpstr>Assessment</vt:lpstr>
      <vt:lpstr>history</vt:lpstr>
      <vt:lpstr>Psychological assessment</vt:lpstr>
      <vt:lpstr>Amputation limb</vt:lpstr>
      <vt:lpstr>Wound healing</vt:lpstr>
      <vt:lpstr>Soft dressing</vt:lpstr>
      <vt:lpstr>PowerPoint Presentation</vt:lpstr>
      <vt:lpstr>PowerPoint Presentation</vt:lpstr>
      <vt:lpstr>PowerPoint Presentation</vt:lpstr>
      <vt:lpstr>PowerPoint Presentation</vt:lpstr>
      <vt:lpstr>Semirigid Dressings</vt:lpstr>
      <vt:lpstr>Unna dressing </vt:lpstr>
      <vt:lpstr>PowerPoint Presentation</vt:lpstr>
      <vt:lpstr>PowerPoint Presentation</vt:lpstr>
      <vt:lpstr>PowerPoint Presentation</vt:lpstr>
      <vt:lpstr>PowerPoint Presentation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Postoperative management</dc:title>
  <dc:creator>Bajwa Traders</dc:creator>
  <cp:lastModifiedBy>Bajwa Traders</cp:lastModifiedBy>
  <cp:revision>21</cp:revision>
  <dcterms:created xsi:type="dcterms:W3CDTF">2020-06-09T02:25:08Z</dcterms:created>
  <dcterms:modified xsi:type="dcterms:W3CDTF">2020-06-09T04:57:31Z</dcterms:modified>
</cp:coreProperties>
</file>