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69" r:id="rId3"/>
    <p:sldId id="276" r:id="rId4"/>
    <p:sldId id="278" r:id="rId5"/>
    <p:sldId id="274" r:id="rId6"/>
    <p:sldId id="275" r:id="rId7"/>
    <p:sldId id="270" r:id="rId8"/>
    <p:sldId id="27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B0C1B-DF48-4F6F-80EC-C2A715E0E600}"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en-GB"/>
        </a:p>
      </dgm:t>
    </dgm:pt>
    <dgm:pt modelId="{08546B89-A97A-41BC-96B6-0E52C4611A79}">
      <dgm:prSet phldrT="[Text]"/>
      <dgm:spPr/>
      <dgm:t>
        <a:bodyPr/>
        <a:lstStyle/>
        <a:p>
          <a:r>
            <a:rPr lang="en-US" dirty="0"/>
            <a:t>Relationship with Allah and His Prophet (SAW).</a:t>
          </a:r>
          <a:endParaRPr lang="en-GB" dirty="0"/>
        </a:p>
      </dgm:t>
    </dgm:pt>
    <dgm:pt modelId="{8AB4AB09-B7C0-44BC-9927-C9FA5ED2D63C}" type="parTrans" cxnId="{4F980603-9695-4B66-B650-CEC2EC6F3A0F}">
      <dgm:prSet/>
      <dgm:spPr/>
      <dgm:t>
        <a:bodyPr/>
        <a:lstStyle/>
        <a:p>
          <a:endParaRPr lang="en-GB"/>
        </a:p>
      </dgm:t>
    </dgm:pt>
    <dgm:pt modelId="{AC459D14-EFA3-4D45-9BE7-9BAC8174EA09}" type="sibTrans" cxnId="{4F980603-9695-4B66-B650-CEC2EC6F3A0F}">
      <dgm:prSet/>
      <dgm:spPr/>
      <dgm:t>
        <a:bodyPr/>
        <a:lstStyle/>
        <a:p>
          <a:endParaRPr lang="en-GB"/>
        </a:p>
      </dgm:t>
    </dgm:pt>
    <dgm:pt modelId="{0D08BD1D-6E31-4258-9E61-7F4CE3E9615B}">
      <dgm:prSet phldrT="[Text]"/>
      <dgm:spPr/>
      <dgm:t>
        <a:bodyPr/>
        <a:lstStyle/>
        <a:p>
          <a:r>
            <a:rPr lang="en-US" dirty="0"/>
            <a:t>Relationship with human being.</a:t>
          </a:r>
          <a:endParaRPr lang="en-GB" dirty="0"/>
        </a:p>
      </dgm:t>
    </dgm:pt>
    <dgm:pt modelId="{F085356E-B7E3-4A16-9622-34E63EADDA89}" type="parTrans" cxnId="{95180D37-5A73-4DB8-A019-C498015C32F3}">
      <dgm:prSet/>
      <dgm:spPr/>
      <dgm:t>
        <a:bodyPr/>
        <a:lstStyle/>
        <a:p>
          <a:endParaRPr lang="en-GB"/>
        </a:p>
      </dgm:t>
    </dgm:pt>
    <dgm:pt modelId="{BE1EC307-48A6-41BA-AD4B-AB5A258587D6}" type="sibTrans" cxnId="{95180D37-5A73-4DB8-A019-C498015C32F3}">
      <dgm:prSet/>
      <dgm:spPr/>
      <dgm:t>
        <a:bodyPr/>
        <a:lstStyle/>
        <a:p>
          <a:endParaRPr lang="en-GB"/>
        </a:p>
      </dgm:t>
    </dgm:pt>
    <dgm:pt modelId="{D0492436-8F67-4C00-A17D-332A3E76F0AC}">
      <dgm:prSet phldrT="[Text]"/>
      <dgm:spPr/>
      <dgm:t>
        <a:bodyPr/>
        <a:lstStyle/>
        <a:p>
          <a:r>
            <a:rPr lang="en-US" dirty="0"/>
            <a:t>Our personality</a:t>
          </a:r>
          <a:endParaRPr lang="en-GB" dirty="0"/>
        </a:p>
      </dgm:t>
    </dgm:pt>
    <dgm:pt modelId="{912CDBC4-7605-4692-9FF6-0E31C63724FC}" type="parTrans" cxnId="{CC0CEBE2-2229-4323-B970-047C7A92798A}">
      <dgm:prSet/>
      <dgm:spPr/>
      <dgm:t>
        <a:bodyPr/>
        <a:lstStyle/>
        <a:p>
          <a:endParaRPr lang="en-GB"/>
        </a:p>
      </dgm:t>
    </dgm:pt>
    <dgm:pt modelId="{C1A94868-DFA4-422B-979A-8EF32897F9F7}" type="sibTrans" cxnId="{CC0CEBE2-2229-4323-B970-047C7A92798A}">
      <dgm:prSet/>
      <dgm:spPr/>
      <dgm:t>
        <a:bodyPr/>
        <a:lstStyle/>
        <a:p>
          <a:endParaRPr lang="en-GB"/>
        </a:p>
      </dgm:t>
    </dgm:pt>
    <dgm:pt modelId="{9819D8C4-E32B-43F3-9367-487427FD6BC1}">
      <dgm:prSet phldrT="[Text]"/>
      <dgm:spPr/>
      <dgm:t>
        <a:bodyPr/>
        <a:lstStyle/>
        <a:p>
          <a:r>
            <a:rPr lang="en-US" dirty="0"/>
            <a:t>Development of our positive personality.</a:t>
          </a:r>
          <a:endParaRPr lang="en-GB" dirty="0"/>
        </a:p>
      </dgm:t>
    </dgm:pt>
    <dgm:pt modelId="{87485E34-CF65-40BE-92FE-55C9E6D0629E}" type="parTrans" cxnId="{8473CABC-B2F7-447B-A288-638DA990BB87}">
      <dgm:prSet/>
      <dgm:spPr/>
      <dgm:t>
        <a:bodyPr/>
        <a:lstStyle/>
        <a:p>
          <a:endParaRPr lang="en-GB"/>
        </a:p>
      </dgm:t>
    </dgm:pt>
    <dgm:pt modelId="{8BCA6ED9-9381-4B78-AD94-572322070152}" type="sibTrans" cxnId="{8473CABC-B2F7-447B-A288-638DA990BB87}">
      <dgm:prSet/>
      <dgm:spPr/>
      <dgm:t>
        <a:bodyPr/>
        <a:lstStyle/>
        <a:p>
          <a:endParaRPr lang="en-GB"/>
        </a:p>
      </dgm:t>
    </dgm:pt>
    <dgm:pt modelId="{E95953F0-A163-456F-B279-E05042FFFCCA}">
      <dgm:prSet/>
      <dgm:spPr/>
      <dgm:t>
        <a:bodyPr/>
        <a:lstStyle/>
        <a:p>
          <a:r>
            <a:rPr lang="en-US" dirty="0"/>
            <a:t>Our personality and vision</a:t>
          </a:r>
          <a:endParaRPr lang="en-GB" dirty="0"/>
        </a:p>
      </dgm:t>
    </dgm:pt>
    <dgm:pt modelId="{3803EA72-3950-4357-8518-BFB9E09E2037}" type="parTrans" cxnId="{44D075D2-116E-44C1-AFB2-F8E711A3AB4B}">
      <dgm:prSet/>
      <dgm:spPr/>
      <dgm:t>
        <a:bodyPr/>
        <a:lstStyle/>
        <a:p>
          <a:endParaRPr lang="en-GB"/>
        </a:p>
      </dgm:t>
    </dgm:pt>
    <dgm:pt modelId="{DDD3F310-5BFD-412E-BFDE-C744906D0C6B}" type="sibTrans" cxnId="{44D075D2-116E-44C1-AFB2-F8E711A3AB4B}">
      <dgm:prSet/>
      <dgm:spPr/>
      <dgm:t>
        <a:bodyPr/>
        <a:lstStyle/>
        <a:p>
          <a:endParaRPr lang="en-GB"/>
        </a:p>
      </dgm:t>
    </dgm:pt>
    <dgm:pt modelId="{3BFC3478-853B-4EF9-A8E3-3E8558DB647F}">
      <dgm:prSet/>
      <dgm:spPr/>
      <dgm:t>
        <a:bodyPr/>
        <a:lstStyle/>
        <a:p>
          <a:r>
            <a:rPr lang="en-US" dirty="0"/>
            <a:t>Elimination of our negative personality</a:t>
          </a:r>
          <a:endParaRPr lang="en-GB" dirty="0"/>
        </a:p>
      </dgm:t>
    </dgm:pt>
    <dgm:pt modelId="{C7F1D235-FEE3-4D3B-94B9-80807E9312A0}" type="parTrans" cxnId="{C629B85A-CD33-439F-802C-6B55F08A0DBC}">
      <dgm:prSet/>
      <dgm:spPr/>
      <dgm:t>
        <a:bodyPr/>
        <a:lstStyle/>
        <a:p>
          <a:endParaRPr lang="en-GB"/>
        </a:p>
      </dgm:t>
    </dgm:pt>
    <dgm:pt modelId="{598C422C-36CE-4441-994E-F9D6CED7E116}" type="sibTrans" cxnId="{C629B85A-CD33-439F-802C-6B55F08A0DBC}">
      <dgm:prSet/>
      <dgm:spPr/>
      <dgm:t>
        <a:bodyPr/>
        <a:lstStyle/>
        <a:p>
          <a:endParaRPr lang="en-GB"/>
        </a:p>
      </dgm:t>
    </dgm:pt>
    <dgm:pt modelId="{3478595C-209C-4DB2-A210-7CDBCEF98183}" type="pres">
      <dgm:prSet presAssocID="{78BB0C1B-DF48-4F6F-80EC-C2A715E0E600}" presName="hierChild1" presStyleCnt="0">
        <dgm:presLayoutVars>
          <dgm:orgChart val="1"/>
          <dgm:chPref val="1"/>
          <dgm:dir/>
          <dgm:animOne val="branch"/>
          <dgm:animLvl val="lvl"/>
          <dgm:resizeHandles/>
        </dgm:presLayoutVars>
      </dgm:prSet>
      <dgm:spPr/>
      <dgm:t>
        <a:bodyPr/>
        <a:lstStyle/>
        <a:p>
          <a:endParaRPr lang="en-US"/>
        </a:p>
      </dgm:t>
    </dgm:pt>
    <dgm:pt modelId="{E98311CD-D43D-4C8B-8DB9-38534AE2D9DB}" type="pres">
      <dgm:prSet presAssocID="{08546B89-A97A-41BC-96B6-0E52C4611A79}" presName="hierRoot1" presStyleCnt="0">
        <dgm:presLayoutVars>
          <dgm:hierBranch val="init"/>
        </dgm:presLayoutVars>
      </dgm:prSet>
      <dgm:spPr/>
    </dgm:pt>
    <dgm:pt modelId="{8D33D186-751D-4D79-8B62-92EA8302D78F}" type="pres">
      <dgm:prSet presAssocID="{08546B89-A97A-41BC-96B6-0E52C4611A79}" presName="rootComposite1" presStyleCnt="0"/>
      <dgm:spPr/>
    </dgm:pt>
    <dgm:pt modelId="{010B39A3-40E6-403B-A1F9-705CEF37D212}" type="pres">
      <dgm:prSet presAssocID="{08546B89-A97A-41BC-96B6-0E52C4611A79}" presName="rootText1" presStyleLbl="node0" presStyleIdx="0" presStyleCnt="1">
        <dgm:presLayoutVars>
          <dgm:chPref val="3"/>
        </dgm:presLayoutVars>
      </dgm:prSet>
      <dgm:spPr/>
      <dgm:t>
        <a:bodyPr/>
        <a:lstStyle/>
        <a:p>
          <a:endParaRPr lang="en-US"/>
        </a:p>
      </dgm:t>
    </dgm:pt>
    <dgm:pt modelId="{730EEDFF-1F25-4F59-942B-5B1281870B24}" type="pres">
      <dgm:prSet presAssocID="{08546B89-A97A-41BC-96B6-0E52C4611A79}" presName="rootConnector1" presStyleLbl="node1" presStyleIdx="0" presStyleCnt="0"/>
      <dgm:spPr/>
      <dgm:t>
        <a:bodyPr/>
        <a:lstStyle/>
        <a:p>
          <a:endParaRPr lang="en-US"/>
        </a:p>
      </dgm:t>
    </dgm:pt>
    <dgm:pt modelId="{C0BB6A0D-1766-4671-99CC-54377E42491D}" type="pres">
      <dgm:prSet presAssocID="{08546B89-A97A-41BC-96B6-0E52C4611A79}" presName="hierChild2" presStyleCnt="0"/>
      <dgm:spPr/>
    </dgm:pt>
    <dgm:pt modelId="{63C20A73-DED8-4C52-8C11-42DC12085691}" type="pres">
      <dgm:prSet presAssocID="{F085356E-B7E3-4A16-9622-34E63EADDA89}" presName="Name37" presStyleLbl="parChTrans1D2" presStyleIdx="0" presStyleCnt="3"/>
      <dgm:spPr/>
      <dgm:t>
        <a:bodyPr/>
        <a:lstStyle/>
        <a:p>
          <a:endParaRPr lang="en-US"/>
        </a:p>
      </dgm:t>
    </dgm:pt>
    <dgm:pt modelId="{50488A23-5C2F-42D3-800D-E2E1DB26C186}" type="pres">
      <dgm:prSet presAssocID="{0D08BD1D-6E31-4258-9E61-7F4CE3E9615B}" presName="hierRoot2" presStyleCnt="0">
        <dgm:presLayoutVars>
          <dgm:hierBranch val="init"/>
        </dgm:presLayoutVars>
      </dgm:prSet>
      <dgm:spPr/>
    </dgm:pt>
    <dgm:pt modelId="{7F705BE7-ED11-42B3-8E0B-EC5810BAA0BD}" type="pres">
      <dgm:prSet presAssocID="{0D08BD1D-6E31-4258-9E61-7F4CE3E9615B}" presName="rootComposite" presStyleCnt="0"/>
      <dgm:spPr/>
    </dgm:pt>
    <dgm:pt modelId="{5AE6A627-3425-4821-8D72-270F94714814}" type="pres">
      <dgm:prSet presAssocID="{0D08BD1D-6E31-4258-9E61-7F4CE3E9615B}" presName="rootText" presStyleLbl="node2" presStyleIdx="0" presStyleCnt="3" custLinFactNeighborX="-14644" custLinFactNeighborY="-4184">
        <dgm:presLayoutVars>
          <dgm:chPref val="3"/>
        </dgm:presLayoutVars>
      </dgm:prSet>
      <dgm:spPr/>
      <dgm:t>
        <a:bodyPr/>
        <a:lstStyle/>
        <a:p>
          <a:endParaRPr lang="en-US"/>
        </a:p>
      </dgm:t>
    </dgm:pt>
    <dgm:pt modelId="{FF482DD1-E85A-44CE-8B0F-B1544EDB6568}" type="pres">
      <dgm:prSet presAssocID="{0D08BD1D-6E31-4258-9E61-7F4CE3E9615B}" presName="rootConnector" presStyleLbl="node2" presStyleIdx="0" presStyleCnt="3"/>
      <dgm:spPr/>
      <dgm:t>
        <a:bodyPr/>
        <a:lstStyle/>
        <a:p>
          <a:endParaRPr lang="en-US"/>
        </a:p>
      </dgm:t>
    </dgm:pt>
    <dgm:pt modelId="{95A68580-8823-4A2D-A6F3-10EBE622A971}" type="pres">
      <dgm:prSet presAssocID="{0D08BD1D-6E31-4258-9E61-7F4CE3E9615B}" presName="hierChild4" presStyleCnt="0"/>
      <dgm:spPr/>
    </dgm:pt>
    <dgm:pt modelId="{FA994710-9CB6-4974-B444-EF5FB9B5FF84}" type="pres">
      <dgm:prSet presAssocID="{3803EA72-3950-4357-8518-BFB9E09E2037}" presName="Name37" presStyleLbl="parChTrans1D3" presStyleIdx="0" presStyleCnt="2"/>
      <dgm:spPr/>
      <dgm:t>
        <a:bodyPr/>
        <a:lstStyle/>
        <a:p>
          <a:endParaRPr lang="en-US"/>
        </a:p>
      </dgm:t>
    </dgm:pt>
    <dgm:pt modelId="{A380751A-42BF-4888-8BFF-E7D767D58C2A}" type="pres">
      <dgm:prSet presAssocID="{E95953F0-A163-456F-B279-E05042FFFCCA}" presName="hierRoot2" presStyleCnt="0">
        <dgm:presLayoutVars>
          <dgm:hierBranch val="init"/>
        </dgm:presLayoutVars>
      </dgm:prSet>
      <dgm:spPr/>
    </dgm:pt>
    <dgm:pt modelId="{20CF9C64-4DE5-4EFC-9117-A8CCE3E8D695}" type="pres">
      <dgm:prSet presAssocID="{E95953F0-A163-456F-B279-E05042FFFCCA}" presName="rootComposite" presStyleCnt="0"/>
      <dgm:spPr/>
    </dgm:pt>
    <dgm:pt modelId="{134E8EF6-ED6D-4077-BB04-99A863AA0874}" type="pres">
      <dgm:prSet presAssocID="{E95953F0-A163-456F-B279-E05042FFFCCA}" presName="rootText" presStyleLbl="node3" presStyleIdx="0" presStyleCnt="2" custLinFactNeighborX="-17869" custLinFactNeighborY="-1395">
        <dgm:presLayoutVars>
          <dgm:chPref val="3"/>
        </dgm:presLayoutVars>
      </dgm:prSet>
      <dgm:spPr/>
      <dgm:t>
        <a:bodyPr/>
        <a:lstStyle/>
        <a:p>
          <a:endParaRPr lang="en-US"/>
        </a:p>
      </dgm:t>
    </dgm:pt>
    <dgm:pt modelId="{B5D01C8C-BA1D-46FC-A898-283F6B2ED322}" type="pres">
      <dgm:prSet presAssocID="{E95953F0-A163-456F-B279-E05042FFFCCA}" presName="rootConnector" presStyleLbl="node3" presStyleIdx="0" presStyleCnt="2"/>
      <dgm:spPr/>
      <dgm:t>
        <a:bodyPr/>
        <a:lstStyle/>
        <a:p>
          <a:endParaRPr lang="en-US"/>
        </a:p>
      </dgm:t>
    </dgm:pt>
    <dgm:pt modelId="{BBBE19AF-FDFD-4385-9AEB-E15B8FD8963A}" type="pres">
      <dgm:prSet presAssocID="{E95953F0-A163-456F-B279-E05042FFFCCA}" presName="hierChild4" presStyleCnt="0"/>
      <dgm:spPr/>
    </dgm:pt>
    <dgm:pt modelId="{A86B8818-A6E9-46E6-BDAA-7350CE86EEA4}" type="pres">
      <dgm:prSet presAssocID="{E95953F0-A163-456F-B279-E05042FFFCCA}" presName="hierChild5" presStyleCnt="0"/>
      <dgm:spPr/>
    </dgm:pt>
    <dgm:pt modelId="{B974101A-6795-4E2A-96BF-A9F01130691D}" type="pres">
      <dgm:prSet presAssocID="{0D08BD1D-6E31-4258-9E61-7F4CE3E9615B}" presName="hierChild5" presStyleCnt="0"/>
      <dgm:spPr/>
    </dgm:pt>
    <dgm:pt modelId="{98899A9D-2CF4-4478-9ED3-2E6CB3B6D6FA}" type="pres">
      <dgm:prSet presAssocID="{912CDBC4-7605-4692-9FF6-0E31C63724FC}" presName="Name37" presStyleLbl="parChTrans1D2" presStyleIdx="1" presStyleCnt="3"/>
      <dgm:spPr/>
      <dgm:t>
        <a:bodyPr/>
        <a:lstStyle/>
        <a:p>
          <a:endParaRPr lang="en-US"/>
        </a:p>
      </dgm:t>
    </dgm:pt>
    <dgm:pt modelId="{2F2A093F-1765-4795-9D62-ECD85F5A08CC}" type="pres">
      <dgm:prSet presAssocID="{D0492436-8F67-4C00-A17D-332A3E76F0AC}" presName="hierRoot2" presStyleCnt="0">
        <dgm:presLayoutVars>
          <dgm:hierBranch val="init"/>
        </dgm:presLayoutVars>
      </dgm:prSet>
      <dgm:spPr/>
    </dgm:pt>
    <dgm:pt modelId="{00033696-CF46-4230-A2A5-EC80EBD5659F}" type="pres">
      <dgm:prSet presAssocID="{D0492436-8F67-4C00-A17D-332A3E76F0AC}" presName="rootComposite" presStyleCnt="0"/>
      <dgm:spPr/>
    </dgm:pt>
    <dgm:pt modelId="{E3F0397C-B991-4E8F-B2D4-27CE321795CE}" type="pres">
      <dgm:prSet presAssocID="{D0492436-8F67-4C00-A17D-332A3E76F0AC}" presName="rootText" presStyleLbl="node2" presStyleIdx="1" presStyleCnt="3" custScaleX="100415" custScaleY="120224" custLinFactNeighborX="2529" custLinFactNeighborY="45138">
        <dgm:presLayoutVars>
          <dgm:chPref val="3"/>
        </dgm:presLayoutVars>
      </dgm:prSet>
      <dgm:spPr/>
      <dgm:t>
        <a:bodyPr/>
        <a:lstStyle/>
        <a:p>
          <a:endParaRPr lang="en-US"/>
        </a:p>
      </dgm:t>
    </dgm:pt>
    <dgm:pt modelId="{3B86491D-8576-4EF6-A5D1-CF56C0456A4C}" type="pres">
      <dgm:prSet presAssocID="{D0492436-8F67-4C00-A17D-332A3E76F0AC}" presName="rootConnector" presStyleLbl="node2" presStyleIdx="1" presStyleCnt="3"/>
      <dgm:spPr/>
      <dgm:t>
        <a:bodyPr/>
        <a:lstStyle/>
        <a:p>
          <a:endParaRPr lang="en-US"/>
        </a:p>
      </dgm:t>
    </dgm:pt>
    <dgm:pt modelId="{F7B54BCE-09BF-485E-B651-FCE76814B397}" type="pres">
      <dgm:prSet presAssocID="{D0492436-8F67-4C00-A17D-332A3E76F0AC}" presName="hierChild4" presStyleCnt="0"/>
      <dgm:spPr/>
    </dgm:pt>
    <dgm:pt modelId="{A72BE0A3-EA6E-492A-AD1A-343BCDD5C3DC}" type="pres">
      <dgm:prSet presAssocID="{D0492436-8F67-4C00-A17D-332A3E76F0AC}" presName="hierChild5" presStyleCnt="0"/>
      <dgm:spPr/>
    </dgm:pt>
    <dgm:pt modelId="{780007C2-9434-4D87-81C8-54A14AC89880}" type="pres">
      <dgm:prSet presAssocID="{87485E34-CF65-40BE-92FE-55C9E6D0629E}" presName="Name37" presStyleLbl="parChTrans1D2" presStyleIdx="2" presStyleCnt="3"/>
      <dgm:spPr/>
      <dgm:t>
        <a:bodyPr/>
        <a:lstStyle/>
        <a:p>
          <a:endParaRPr lang="en-US"/>
        </a:p>
      </dgm:t>
    </dgm:pt>
    <dgm:pt modelId="{90771D3F-E0AE-4014-BF0D-0CBF0A532958}" type="pres">
      <dgm:prSet presAssocID="{9819D8C4-E32B-43F3-9367-487427FD6BC1}" presName="hierRoot2" presStyleCnt="0">
        <dgm:presLayoutVars>
          <dgm:hierBranch val="init"/>
        </dgm:presLayoutVars>
      </dgm:prSet>
      <dgm:spPr/>
    </dgm:pt>
    <dgm:pt modelId="{3BCA41C1-F4B7-4BF4-AD71-01ADD4FFA9C1}" type="pres">
      <dgm:prSet presAssocID="{9819D8C4-E32B-43F3-9367-487427FD6BC1}" presName="rootComposite" presStyleCnt="0"/>
      <dgm:spPr/>
    </dgm:pt>
    <dgm:pt modelId="{114C9DB8-0177-47F6-B01E-0FD3C532DF95}" type="pres">
      <dgm:prSet presAssocID="{9819D8C4-E32B-43F3-9367-487427FD6BC1}" presName="rootText" presStyleLbl="node2" presStyleIdx="2" presStyleCnt="3">
        <dgm:presLayoutVars>
          <dgm:chPref val="3"/>
        </dgm:presLayoutVars>
      </dgm:prSet>
      <dgm:spPr/>
      <dgm:t>
        <a:bodyPr/>
        <a:lstStyle/>
        <a:p>
          <a:endParaRPr lang="en-US"/>
        </a:p>
      </dgm:t>
    </dgm:pt>
    <dgm:pt modelId="{090DD965-E3B8-4FAA-9484-2C561197A8A0}" type="pres">
      <dgm:prSet presAssocID="{9819D8C4-E32B-43F3-9367-487427FD6BC1}" presName="rootConnector" presStyleLbl="node2" presStyleIdx="2" presStyleCnt="3"/>
      <dgm:spPr/>
      <dgm:t>
        <a:bodyPr/>
        <a:lstStyle/>
        <a:p>
          <a:endParaRPr lang="en-US"/>
        </a:p>
      </dgm:t>
    </dgm:pt>
    <dgm:pt modelId="{CBB49F7F-7B67-4138-9E91-05B1285D25D9}" type="pres">
      <dgm:prSet presAssocID="{9819D8C4-E32B-43F3-9367-487427FD6BC1}" presName="hierChild4" presStyleCnt="0"/>
      <dgm:spPr/>
    </dgm:pt>
    <dgm:pt modelId="{AC202EA9-FA89-4FF7-8F74-8C293C408078}" type="pres">
      <dgm:prSet presAssocID="{C7F1D235-FEE3-4D3B-94B9-80807E9312A0}" presName="Name37" presStyleLbl="parChTrans1D3" presStyleIdx="1" presStyleCnt="2"/>
      <dgm:spPr/>
      <dgm:t>
        <a:bodyPr/>
        <a:lstStyle/>
        <a:p>
          <a:endParaRPr lang="en-US"/>
        </a:p>
      </dgm:t>
    </dgm:pt>
    <dgm:pt modelId="{DFB0A2E0-DCE7-4BDC-875D-DEA24090F310}" type="pres">
      <dgm:prSet presAssocID="{3BFC3478-853B-4EF9-A8E3-3E8558DB647F}" presName="hierRoot2" presStyleCnt="0">
        <dgm:presLayoutVars>
          <dgm:hierBranch val="init"/>
        </dgm:presLayoutVars>
      </dgm:prSet>
      <dgm:spPr/>
    </dgm:pt>
    <dgm:pt modelId="{7DF490A7-09AC-4FAA-B08B-69DC37341451}" type="pres">
      <dgm:prSet presAssocID="{3BFC3478-853B-4EF9-A8E3-3E8558DB647F}" presName="rootComposite" presStyleCnt="0"/>
      <dgm:spPr/>
    </dgm:pt>
    <dgm:pt modelId="{4AD74D3D-A507-47B3-B7FB-3FCDDD0D0E05}" type="pres">
      <dgm:prSet presAssocID="{3BFC3478-853B-4EF9-A8E3-3E8558DB647F}" presName="rootText" presStyleLbl="node3" presStyleIdx="1" presStyleCnt="2">
        <dgm:presLayoutVars>
          <dgm:chPref val="3"/>
        </dgm:presLayoutVars>
      </dgm:prSet>
      <dgm:spPr/>
      <dgm:t>
        <a:bodyPr/>
        <a:lstStyle/>
        <a:p>
          <a:endParaRPr lang="en-US"/>
        </a:p>
      </dgm:t>
    </dgm:pt>
    <dgm:pt modelId="{8506D99C-74D6-4D0E-A76C-7B1C01F31667}" type="pres">
      <dgm:prSet presAssocID="{3BFC3478-853B-4EF9-A8E3-3E8558DB647F}" presName="rootConnector" presStyleLbl="node3" presStyleIdx="1" presStyleCnt="2"/>
      <dgm:spPr/>
      <dgm:t>
        <a:bodyPr/>
        <a:lstStyle/>
        <a:p>
          <a:endParaRPr lang="en-US"/>
        </a:p>
      </dgm:t>
    </dgm:pt>
    <dgm:pt modelId="{B7413457-401F-4CA9-9A9F-E3F16B5FE9FA}" type="pres">
      <dgm:prSet presAssocID="{3BFC3478-853B-4EF9-A8E3-3E8558DB647F}" presName="hierChild4" presStyleCnt="0"/>
      <dgm:spPr/>
    </dgm:pt>
    <dgm:pt modelId="{2C2BC444-9EE6-4BA7-B5B2-C9315BB974DF}" type="pres">
      <dgm:prSet presAssocID="{3BFC3478-853B-4EF9-A8E3-3E8558DB647F}" presName="hierChild5" presStyleCnt="0"/>
      <dgm:spPr/>
    </dgm:pt>
    <dgm:pt modelId="{75CF7DB3-644C-4A2E-91F9-1890256AEF08}" type="pres">
      <dgm:prSet presAssocID="{9819D8C4-E32B-43F3-9367-487427FD6BC1}" presName="hierChild5" presStyleCnt="0"/>
      <dgm:spPr/>
    </dgm:pt>
    <dgm:pt modelId="{4C460ED4-5E52-42E7-AC36-971ADB8A5F12}" type="pres">
      <dgm:prSet presAssocID="{08546B89-A97A-41BC-96B6-0E52C4611A79}" presName="hierChild3" presStyleCnt="0"/>
      <dgm:spPr/>
    </dgm:pt>
  </dgm:ptLst>
  <dgm:cxnLst>
    <dgm:cxn modelId="{E4A1B20A-5C76-47D0-8C0C-D0F425E7669B}" type="presOf" srcId="{C7F1D235-FEE3-4D3B-94B9-80807E9312A0}" destId="{AC202EA9-FA89-4FF7-8F74-8C293C408078}" srcOrd="0" destOrd="0" presId="urn:microsoft.com/office/officeart/2005/8/layout/orgChart1"/>
    <dgm:cxn modelId="{0532CB41-2215-4E73-AE59-E74FB01D12DF}" type="presOf" srcId="{D0492436-8F67-4C00-A17D-332A3E76F0AC}" destId="{3B86491D-8576-4EF6-A5D1-CF56C0456A4C}" srcOrd="1" destOrd="0" presId="urn:microsoft.com/office/officeart/2005/8/layout/orgChart1"/>
    <dgm:cxn modelId="{7D161D67-D6E1-453A-9236-6BFBD3F6C5EC}" type="presOf" srcId="{78BB0C1B-DF48-4F6F-80EC-C2A715E0E600}" destId="{3478595C-209C-4DB2-A210-7CDBCEF98183}" srcOrd="0" destOrd="0" presId="urn:microsoft.com/office/officeart/2005/8/layout/orgChart1"/>
    <dgm:cxn modelId="{ABD302EB-5A49-400E-854E-904253D1F023}" type="presOf" srcId="{E95953F0-A163-456F-B279-E05042FFFCCA}" destId="{134E8EF6-ED6D-4077-BB04-99A863AA0874}" srcOrd="0" destOrd="0" presId="urn:microsoft.com/office/officeart/2005/8/layout/orgChart1"/>
    <dgm:cxn modelId="{44D075D2-116E-44C1-AFB2-F8E711A3AB4B}" srcId="{0D08BD1D-6E31-4258-9E61-7F4CE3E9615B}" destId="{E95953F0-A163-456F-B279-E05042FFFCCA}" srcOrd="0" destOrd="0" parTransId="{3803EA72-3950-4357-8518-BFB9E09E2037}" sibTransId="{DDD3F310-5BFD-412E-BFDE-C744906D0C6B}"/>
    <dgm:cxn modelId="{C629B85A-CD33-439F-802C-6B55F08A0DBC}" srcId="{9819D8C4-E32B-43F3-9367-487427FD6BC1}" destId="{3BFC3478-853B-4EF9-A8E3-3E8558DB647F}" srcOrd="0" destOrd="0" parTransId="{C7F1D235-FEE3-4D3B-94B9-80807E9312A0}" sibTransId="{598C422C-36CE-4441-994E-F9D6CED7E116}"/>
    <dgm:cxn modelId="{2F944153-1F49-4702-9EF0-8F3124B49DB3}" type="presOf" srcId="{3803EA72-3950-4357-8518-BFB9E09E2037}" destId="{FA994710-9CB6-4974-B444-EF5FB9B5FF84}" srcOrd="0" destOrd="0" presId="urn:microsoft.com/office/officeart/2005/8/layout/orgChart1"/>
    <dgm:cxn modelId="{5C5232E9-71AE-488E-B25C-B85AB14A0310}" type="presOf" srcId="{D0492436-8F67-4C00-A17D-332A3E76F0AC}" destId="{E3F0397C-B991-4E8F-B2D4-27CE321795CE}" srcOrd="0" destOrd="0" presId="urn:microsoft.com/office/officeart/2005/8/layout/orgChart1"/>
    <dgm:cxn modelId="{7A9092D8-DC5B-4459-AD54-EA2F93397777}" type="presOf" srcId="{F085356E-B7E3-4A16-9622-34E63EADDA89}" destId="{63C20A73-DED8-4C52-8C11-42DC12085691}" srcOrd="0" destOrd="0" presId="urn:microsoft.com/office/officeart/2005/8/layout/orgChart1"/>
    <dgm:cxn modelId="{B1465134-B736-49CE-A603-AE7DDFE46303}" type="presOf" srcId="{0D08BD1D-6E31-4258-9E61-7F4CE3E9615B}" destId="{5AE6A627-3425-4821-8D72-270F94714814}" srcOrd="0" destOrd="0" presId="urn:microsoft.com/office/officeart/2005/8/layout/orgChart1"/>
    <dgm:cxn modelId="{6F1AD761-1DA1-4F84-BE18-9B0C765F3BE0}" type="presOf" srcId="{08546B89-A97A-41BC-96B6-0E52C4611A79}" destId="{730EEDFF-1F25-4F59-942B-5B1281870B24}" srcOrd="1" destOrd="0" presId="urn:microsoft.com/office/officeart/2005/8/layout/orgChart1"/>
    <dgm:cxn modelId="{95180D37-5A73-4DB8-A019-C498015C32F3}" srcId="{08546B89-A97A-41BC-96B6-0E52C4611A79}" destId="{0D08BD1D-6E31-4258-9E61-7F4CE3E9615B}" srcOrd="0" destOrd="0" parTransId="{F085356E-B7E3-4A16-9622-34E63EADDA89}" sibTransId="{BE1EC307-48A6-41BA-AD4B-AB5A258587D6}"/>
    <dgm:cxn modelId="{B94740B8-3E3A-4624-8AC1-61B610A6A608}" type="presOf" srcId="{0D08BD1D-6E31-4258-9E61-7F4CE3E9615B}" destId="{FF482DD1-E85A-44CE-8B0F-B1544EDB6568}" srcOrd="1" destOrd="0" presId="urn:microsoft.com/office/officeart/2005/8/layout/orgChart1"/>
    <dgm:cxn modelId="{8ED7853D-8B23-4027-990D-45BBC62ED14C}" type="presOf" srcId="{3BFC3478-853B-4EF9-A8E3-3E8558DB647F}" destId="{4AD74D3D-A507-47B3-B7FB-3FCDDD0D0E05}" srcOrd="0" destOrd="0" presId="urn:microsoft.com/office/officeart/2005/8/layout/orgChart1"/>
    <dgm:cxn modelId="{BE0187B1-5082-419C-90DD-96B10C8162BF}" type="presOf" srcId="{08546B89-A97A-41BC-96B6-0E52C4611A79}" destId="{010B39A3-40E6-403B-A1F9-705CEF37D212}" srcOrd="0" destOrd="0" presId="urn:microsoft.com/office/officeart/2005/8/layout/orgChart1"/>
    <dgm:cxn modelId="{4F980603-9695-4B66-B650-CEC2EC6F3A0F}" srcId="{78BB0C1B-DF48-4F6F-80EC-C2A715E0E600}" destId="{08546B89-A97A-41BC-96B6-0E52C4611A79}" srcOrd="0" destOrd="0" parTransId="{8AB4AB09-B7C0-44BC-9927-C9FA5ED2D63C}" sibTransId="{AC459D14-EFA3-4D45-9BE7-9BAC8174EA09}"/>
    <dgm:cxn modelId="{CC0CEBE2-2229-4323-B970-047C7A92798A}" srcId="{08546B89-A97A-41BC-96B6-0E52C4611A79}" destId="{D0492436-8F67-4C00-A17D-332A3E76F0AC}" srcOrd="1" destOrd="0" parTransId="{912CDBC4-7605-4692-9FF6-0E31C63724FC}" sibTransId="{C1A94868-DFA4-422B-979A-8EF32897F9F7}"/>
    <dgm:cxn modelId="{8473CABC-B2F7-447B-A288-638DA990BB87}" srcId="{08546B89-A97A-41BC-96B6-0E52C4611A79}" destId="{9819D8C4-E32B-43F3-9367-487427FD6BC1}" srcOrd="2" destOrd="0" parTransId="{87485E34-CF65-40BE-92FE-55C9E6D0629E}" sibTransId="{8BCA6ED9-9381-4B78-AD94-572322070152}"/>
    <dgm:cxn modelId="{33B111EC-D43C-4035-96F0-EAECD168D574}" type="presOf" srcId="{912CDBC4-7605-4692-9FF6-0E31C63724FC}" destId="{98899A9D-2CF4-4478-9ED3-2E6CB3B6D6FA}" srcOrd="0" destOrd="0" presId="urn:microsoft.com/office/officeart/2005/8/layout/orgChart1"/>
    <dgm:cxn modelId="{D628331B-252C-4CDC-A01F-340AE7123735}" type="presOf" srcId="{9819D8C4-E32B-43F3-9367-487427FD6BC1}" destId="{114C9DB8-0177-47F6-B01E-0FD3C532DF95}" srcOrd="0" destOrd="0" presId="urn:microsoft.com/office/officeart/2005/8/layout/orgChart1"/>
    <dgm:cxn modelId="{6D95B08A-0AD4-4FE3-801B-091D47959535}" type="presOf" srcId="{9819D8C4-E32B-43F3-9367-487427FD6BC1}" destId="{090DD965-E3B8-4FAA-9484-2C561197A8A0}" srcOrd="1" destOrd="0" presId="urn:microsoft.com/office/officeart/2005/8/layout/orgChart1"/>
    <dgm:cxn modelId="{DF1FB113-BEC0-4986-AD22-11D7DA32AFE7}" type="presOf" srcId="{E95953F0-A163-456F-B279-E05042FFFCCA}" destId="{B5D01C8C-BA1D-46FC-A898-283F6B2ED322}" srcOrd="1" destOrd="0" presId="urn:microsoft.com/office/officeart/2005/8/layout/orgChart1"/>
    <dgm:cxn modelId="{1D2009AF-26B5-49C8-904E-5249A3DA6864}" type="presOf" srcId="{87485E34-CF65-40BE-92FE-55C9E6D0629E}" destId="{780007C2-9434-4D87-81C8-54A14AC89880}" srcOrd="0" destOrd="0" presId="urn:microsoft.com/office/officeart/2005/8/layout/orgChart1"/>
    <dgm:cxn modelId="{A611434D-EE9A-4931-9714-92CA9B65F072}" type="presOf" srcId="{3BFC3478-853B-4EF9-A8E3-3E8558DB647F}" destId="{8506D99C-74D6-4D0E-A76C-7B1C01F31667}" srcOrd="1" destOrd="0" presId="urn:microsoft.com/office/officeart/2005/8/layout/orgChart1"/>
    <dgm:cxn modelId="{5BFA01BA-3259-4D6E-BB60-53B0AA1D08D5}" type="presParOf" srcId="{3478595C-209C-4DB2-A210-7CDBCEF98183}" destId="{E98311CD-D43D-4C8B-8DB9-38534AE2D9DB}" srcOrd="0" destOrd="0" presId="urn:microsoft.com/office/officeart/2005/8/layout/orgChart1"/>
    <dgm:cxn modelId="{538AFAF9-5C86-49FF-9267-EA89C5055557}" type="presParOf" srcId="{E98311CD-D43D-4C8B-8DB9-38534AE2D9DB}" destId="{8D33D186-751D-4D79-8B62-92EA8302D78F}" srcOrd="0" destOrd="0" presId="urn:microsoft.com/office/officeart/2005/8/layout/orgChart1"/>
    <dgm:cxn modelId="{13AB818F-C30A-4D95-85E3-34E31D107944}" type="presParOf" srcId="{8D33D186-751D-4D79-8B62-92EA8302D78F}" destId="{010B39A3-40E6-403B-A1F9-705CEF37D212}" srcOrd="0" destOrd="0" presId="urn:microsoft.com/office/officeart/2005/8/layout/orgChart1"/>
    <dgm:cxn modelId="{20062EE1-72D2-44CB-ABDB-628D0B1E70B0}" type="presParOf" srcId="{8D33D186-751D-4D79-8B62-92EA8302D78F}" destId="{730EEDFF-1F25-4F59-942B-5B1281870B24}" srcOrd="1" destOrd="0" presId="urn:microsoft.com/office/officeart/2005/8/layout/orgChart1"/>
    <dgm:cxn modelId="{4C19D7C4-6E01-4EA1-9CFE-1A453C57C499}" type="presParOf" srcId="{E98311CD-D43D-4C8B-8DB9-38534AE2D9DB}" destId="{C0BB6A0D-1766-4671-99CC-54377E42491D}" srcOrd="1" destOrd="0" presId="urn:microsoft.com/office/officeart/2005/8/layout/orgChart1"/>
    <dgm:cxn modelId="{390FB14D-487C-4B09-9DD9-ACE5C488AF2B}" type="presParOf" srcId="{C0BB6A0D-1766-4671-99CC-54377E42491D}" destId="{63C20A73-DED8-4C52-8C11-42DC12085691}" srcOrd="0" destOrd="0" presId="urn:microsoft.com/office/officeart/2005/8/layout/orgChart1"/>
    <dgm:cxn modelId="{5FE7E693-365C-4F25-A1DC-A2DB8F1F145F}" type="presParOf" srcId="{C0BB6A0D-1766-4671-99CC-54377E42491D}" destId="{50488A23-5C2F-42D3-800D-E2E1DB26C186}" srcOrd="1" destOrd="0" presId="urn:microsoft.com/office/officeart/2005/8/layout/orgChart1"/>
    <dgm:cxn modelId="{FC2A0E08-EE6A-4065-AB67-93EBCCEBB46D}" type="presParOf" srcId="{50488A23-5C2F-42D3-800D-E2E1DB26C186}" destId="{7F705BE7-ED11-42B3-8E0B-EC5810BAA0BD}" srcOrd="0" destOrd="0" presId="urn:microsoft.com/office/officeart/2005/8/layout/orgChart1"/>
    <dgm:cxn modelId="{1524249F-AD2A-4949-8AD3-17A7F6657916}" type="presParOf" srcId="{7F705BE7-ED11-42B3-8E0B-EC5810BAA0BD}" destId="{5AE6A627-3425-4821-8D72-270F94714814}" srcOrd="0" destOrd="0" presId="urn:microsoft.com/office/officeart/2005/8/layout/orgChart1"/>
    <dgm:cxn modelId="{6E373D1F-863D-40FF-AB44-136A3BA925F0}" type="presParOf" srcId="{7F705BE7-ED11-42B3-8E0B-EC5810BAA0BD}" destId="{FF482DD1-E85A-44CE-8B0F-B1544EDB6568}" srcOrd="1" destOrd="0" presId="urn:microsoft.com/office/officeart/2005/8/layout/orgChart1"/>
    <dgm:cxn modelId="{43B69363-2EC8-4406-A6DF-D359F9C75A00}" type="presParOf" srcId="{50488A23-5C2F-42D3-800D-E2E1DB26C186}" destId="{95A68580-8823-4A2D-A6F3-10EBE622A971}" srcOrd="1" destOrd="0" presId="urn:microsoft.com/office/officeart/2005/8/layout/orgChart1"/>
    <dgm:cxn modelId="{ABDD3863-6B2B-4339-B524-FEA7CF797A80}" type="presParOf" srcId="{95A68580-8823-4A2D-A6F3-10EBE622A971}" destId="{FA994710-9CB6-4974-B444-EF5FB9B5FF84}" srcOrd="0" destOrd="0" presId="urn:microsoft.com/office/officeart/2005/8/layout/orgChart1"/>
    <dgm:cxn modelId="{202A113F-A573-4F64-A965-FA133C769295}" type="presParOf" srcId="{95A68580-8823-4A2D-A6F3-10EBE622A971}" destId="{A380751A-42BF-4888-8BFF-E7D767D58C2A}" srcOrd="1" destOrd="0" presId="urn:microsoft.com/office/officeart/2005/8/layout/orgChart1"/>
    <dgm:cxn modelId="{AB4BD4D1-51E4-4BA2-ADAE-758CF283FF48}" type="presParOf" srcId="{A380751A-42BF-4888-8BFF-E7D767D58C2A}" destId="{20CF9C64-4DE5-4EFC-9117-A8CCE3E8D695}" srcOrd="0" destOrd="0" presId="urn:microsoft.com/office/officeart/2005/8/layout/orgChart1"/>
    <dgm:cxn modelId="{FB19ADB8-7A31-4378-B18E-91818F2EAF7F}" type="presParOf" srcId="{20CF9C64-4DE5-4EFC-9117-A8CCE3E8D695}" destId="{134E8EF6-ED6D-4077-BB04-99A863AA0874}" srcOrd="0" destOrd="0" presId="urn:microsoft.com/office/officeart/2005/8/layout/orgChart1"/>
    <dgm:cxn modelId="{E8F81F69-CB50-4BEC-A70E-8C9E1FAD5506}" type="presParOf" srcId="{20CF9C64-4DE5-4EFC-9117-A8CCE3E8D695}" destId="{B5D01C8C-BA1D-46FC-A898-283F6B2ED322}" srcOrd="1" destOrd="0" presId="urn:microsoft.com/office/officeart/2005/8/layout/orgChart1"/>
    <dgm:cxn modelId="{2D3C5E90-7618-4DFB-B661-B0579AFEE123}" type="presParOf" srcId="{A380751A-42BF-4888-8BFF-E7D767D58C2A}" destId="{BBBE19AF-FDFD-4385-9AEB-E15B8FD8963A}" srcOrd="1" destOrd="0" presId="urn:microsoft.com/office/officeart/2005/8/layout/orgChart1"/>
    <dgm:cxn modelId="{7DF2AD2E-629A-4CED-B225-02B2967E4D17}" type="presParOf" srcId="{A380751A-42BF-4888-8BFF-E7D767D58C2A}" destId="{A86B8818-A6E9-46E6-BDAA-7350CE86EEA4}" srcOrd="2" destOrd="0" presId="urn:microsoft.com/office/officeart/2005/8/layout/orgChart1"/>
    <dgm:cxn modelId="{9B9BC950-C3E5-434D-B696-E5816D6403B0}" type="presParOf" srcId="{50488A23-5C2F-42D3-800D-E2E1DB26C186}" destId="{B974101A-6795-4E2A-96BF-A9F01130691D}" srcOrd="2" destOrd="0" presId="urn:microsoft.com/office/officeart/2005/8/layout/orgChart1"/>
    <dgm:cxn modelId="{B51B5B6F-9C35-4F5B-8C05-70EEEBA600B7}" type="presParOf" srcId="{C0BB6A0D-1766-4671-99CC-54377E42491D}" destId="{98899A9D-2CF4-4478-9ED3-2E6CB3B6D6FA}" srcOrd="2" destOrd="0" presId="urn:microsoft.com/office/officeart/2005/8/layout/orgChart1"/>
    <dgm:cxn modelId="{63084F78-3BD1-40E7-B586-AA7DE53E257D}" type="presParOf" srcId="{C0BB6A0D-1766-4671-99CC-54377E42491D}" destId="{2F2A093F-1765-4795-9D62-ECD85F5A08CC}" srcOrd="3" destOrd="0" presId="urn:microsoft.com/office/officeart/2005/8/layout/orgChart1"/>
    <dgm:cxn modelId="{360E3033-C05B-4AF8-AD9F-8B6740B84DE2}" type="presParOf" srcId="{2F2A093F-1765-4795-9D62-ECD85F5A08CC}" destId="{00033696-CF46-4230-A2A5-EC80EBD5659F}" srcOrd="0" destOrd="0" presId="urn:microsoft.com/office/officeart/2005/8/layout/orgChart1"/>
    <dgm:cxn modelId="{B51DF02E-E0D0-4DD8-8678-DEDDE6C66CED}" type="presParOf" srcId="{00033696-CF46-4230-A2A5-EC80EBD5659F}" destId="{E3F0397C-B991-4E8F-B2D4-27CE321795CE}" srcOrd="0" destOrd="0" presId="urn:microsoft.com/office/officeart/2005/8/layout/orgChart1"/>
    <dgm:cxn modelId="{0EAEE77B-7C71-47C6-9CB3-4719F119F160}" type="presParOf" srcId="{00033696-CF46-4230-A2A5-EC80EBD5659F}" destId="{3B86491D-8576-4EF6-A5D1-CF56C0456A4C}" srcOrd="1" destOrd="0" presId="urn:microsoft.com/office/officeart/2005/8/layout/orgChart1"/>
    <dgm:cxn modelId="{9681B090-B65F-495F-B397-17F6DEEA8F33}" type="presParOf" srcId="{2F2A093F-1765-4795-9D62-ECD85F5A08CC}" destId="{F7B54BCE-09BF-485E-B651-FCE76814B397}" srcOrd="1" destOrd="0" presId="urn:microsoft.com/office/officeart/2005/8/layout/orgChart1"/>
    <dgm:cxn modelId="{077F325E-4662-4860-B34D-B8BEA6157626}" type="presParOf" srcId="{2F2A093F-1765-4795-9D62-ECD85F5A08CC}" destId="{A72BE0A3-EA6E-492A-AD1A-343BCDD5C3DC}" srcOrd="2" destOrd="0" presId="urn:microsoft.com/office/officeart/2005/8/layout/orgChart1"/>
    <dgm:cxn modelId="{30FD623C-59EF-40DC-A646-F70B7B99D102}" type="presParOf" srcId="{C0BB6A0D-1766-4671-99CC-54377E42491D}" destId="{780007C2-9434-4D87-81C8-54A14AC89880}" srcOrd="4" destOrd="0" presId="urn:microsoft.com/office/officeart/2005/8/layout/orgChart1"/>
    <dgm:cxn modelId="{5B786C37-E7BC-4D64-BE1B-70FAA394A513}" type="presParOf" srcId="{C0BB6A0D-1766-4671-99CC-54377E42491D}" destId="{90771D3F-E0AE-4014-BF0D-0CBF0A532958}" srcOrd="5" destOrd="0" presId="urn:microsoft.com/office/officeart/2005/8/layout/orgChart1"/>
    <dgm:cxn modelId="{F54D78FD-2A31-4D3C-93A7-B729103CC77C}" type="presParOf" srcId="{90771D3F-E0AE-4014-BF0D-0CBF0A532958}" destId="{3BCA41C1-F4B7-4BF4-AD71-01ADD4FFA9C1}" srcOrd="0" destOrd="0" presId="urn:microsoft.com/office/officeart/2005/8/layout/orgChart1"/>
    <dgm:cxn modelId="{4FAC3469-F98C-4149-8D8B-848277DE6F96}" type="presParOf" srcId="{3BCA41C1-F4B7-4BF4-AD71-01ADD4FFA9C1}" destId="{114C9DB8-0177-47F6-B01E-0FD3C532DF95}" srcOrd="0" destOrd="0" presId="urn:microsoft.com/office/officeart/2005/8/layout/orgChart1"/>
    <dgm:cxn modelId="{F495B120-ECA8-4206-BCA2-DEC2FDC4CA22}" type="presParOf" srcId="{3BCA41C1-F4B7-4BF4-AD71-01ADD4FFA9C1}" destId="{090DD965-E3B8-4FAA-9484-2C561197A8A0}" srcOrd="1" destOrd="0" presId="urn:microsoft.com/office/officeart/2005/8/layout/orgChart1"/>
    <dgm:cxn modelId="{F6E4EDC7-7CAE-4F95-9B40-050FCA466B18}" type="presParOf" srcId="{90771D3F-E0AE-4014-BF0D-0CBF0A532958}" destId="{CBB49F7F-7B67-4138-9E91-05B1285D25D9}" srcOrd="1" destOrd="0" presId="urn:microsoft.com/office/officeart/2005/8/layout/orgChart1"/>
    <dgm:cxn modelId="{B29917B2-6406-4ECF-B9C0-B6DD4DE2C518}" type="presParOf" srcId="{CBB49F7F-7B67-4138-9E91-05B1285D25D9}" destId="{AC202EA9-FA89-4FF7-8F74-8C293C408078}" srcOrd="0" destOrd="0" presId="urn:microsoft.com/office/officeart/2005/8/layout/orgChart1"/>
    <dgm:cxn modelId="{09572AAA-64A9-45BF-9ADE-350FE066862E}" type="presParOf" srcId="{CBB49F7F-7B67-4138-9E91-05B1285D25D9}" destId="{DFB0A2E0-DCE7-4BDC-875D-DEA24090F310}" srcOrd="1" destOrd="0" presId="urn:microsoft.com/office/officeart/2005/8/layout/orgChart1"/>
    <dgm:cxn modelId="{40178BB1-0E7D-4344-B0A5-BD6A37C6C240}" type="presParOf" srcId="{DFB0A2E0-DCE7-4BDC-875D-DEA24090F310}" destId="{7DF490A7-09AC-4FAA-B08B-69DC37341451}" srcOrd="0" destOrd="0" presId="urn:microsoft.com/office/officeart/2005/8/layout/orgChart1"/>
    <dgm:cxn modelId="{5F4B55FF-62A7-4CB7-9EB2-AE71361304F3}" type="presParOf" srcId="{7DF490A7-09AC-4FAA-B08B-69DC37341451}" destId="{4AD74D3D-A507-47B3-B7FB-3FCDDD0D0E05}" srcOrd="0" destOrd="0" presId="urn:microsoft.com/office/officeart/2005/8/layout/orgChart1"/>
    <dgm:cxn modelId="{D3E7B931-16A8-4998-954B-1A5272E88B45}" type="presParOf" srcId="{7DF490A7-09AC-4FAA-B08B-69DC37341451}" destId="{8506D99C-74D6-4D0E-A76C-7B1C01F31667}" srcOrd="1" destOrd="0" presId="urn:microsoft.com/office/officeart/2005/8/layout/orgChart1"/>
    <dgm:cxn modelId="{CDC49328-E0F7-4503-9A47-A06306E7527F}" type="presParOf" srcId="{DFB0A2E0-DCE7-4BDC-875D-DEA24090F310}" destId="{B7413457-401F-4CA9-9A9F-E3F16B5FE9FA}" srcOrd="1" destOrd="0" presId="urn:microsoft.com/office/officeart/2005/8/layout/orgChart1"/>
    <dgm:cxn modelId="{21374D08-1EB5-479B-ADDF-40924D635F37}" type="presParOf" srcId="{DFB0A2E0-DCE7-4BDC-875D-DEA24090F310}" destId="{2C2BC444-9EE6-4BA7-B5B2-C9315BB974DF}" srcOrd="2" destOrd="0" presId="urn:microsoft.com/office/officeart/2005/8/layout/orgChart1"/>
    <dgm:cxn modelId="{98AD4EE2-CAFF-4C19-B5C9-333A6F3053F1}" type="presParOf" srcId="{90771D3F-E0AE-4014-BF0D-0CBF0A532958}" destId="{75CF7DB3-644C-4A2E-91F9-1890256AEF08}" srcOrd="2" destOrd="0" presId="urn:microsoft.com/office/officeart/2005/8/layout/orgChart1"/>
    <dgm:cxn modelId="{BD545767-B656-4EF1-8ADB-C745DC77DA44}" type="presParOf" srcId="{E98311CD-D43D-4C8B-8DB9-38534AE2D9DB}" destId="{4C460ED4-5E52-42E7-AC36-971ADB8A5F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02EA9-FA89-4FF7-8F74-8C293C408078}">
      <dsp:nvSpPr>
        <dsp:cNvPr id="0" name=""/>
        <dsp:cNvSpPr/>
      </dsp:nvSpPr>
      <dsp:spPr>
        <a:xfrm>
          <a:off x="6184175" y="2797607"/>
          <a:ext cx="346721" cy="1063278"/>
        </a:xfrm>
        <a:custGeom>
          <a:avLst/>
          <a:gdLst/>
          <a:ahLst/>
          <a:cxnLst/>
          <a:rect l="0" t="0" r="0" b="0"/>
          <a:pathLst>
            <a:path>
              <a:moveTo>
                <a:pt x="0" y="0"/>
              </a:moveTo>
              <a:lnTo>
                <a:pt x="0" y="1063278"/>
              </a:lnTo>
              <a:lnTo>
                <a:pt x="346721" y="1063278"/>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0007C2-9434-4D87-81C8-54A14AC89880}">
      <dsp:nvSpPr>
        <dsp:cNvPr id="0" name=""/>
        <dsp:cNvSpPr/>
      </dsp:nvSpPr>
      <dsp:spPr>
        <a:xfrm>
          <a:off x="4307085" y="1156460"/>
          <a:ext cx="2801680" cy="485409"/>
        </a:xfrm>
        <a:custGeom>
          <a:avLst/>
          <a:gdLst/>
          <a:ahLst/>
          <a:cxnLst/>
          <a:rect l="0" t="0" r="0" b="0"/>
          <a:pathLst>
            <a:path>
              <a:moveTo>
                <a:pt x="0" y="0"/>
              </a:moveTo>
              <a:lnTo>
                <a:pt x="0" y="242704"/>
              </a:lnTo>
              <a:lnTo>
                <a:pt x="2801680" y="242704"/>
              </a:lnTo>
              <a:lnTo>
                <a:pt x="2801680" y="485409"/>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899A9D-2CF4-4478-9ED3-2E6CB3B6D6FA}">
      <dsp:nvSpPr>
        <dsp:cNvPr id="0" name=""/>
        <dsp:cNvSpPr/>
      </dsp:nvSpPr>
      <dsp:spPr>
        <a:xfrm>
          <a:off x="4261365" y="1156460"/>
          <a:ext cx="91440" cy="1007086"/>
        </a:xfrm>
        <a:custGeom>
          <a:avLst/>
          <a:gdLst/>
          <a:ahLst/>
          <a:cxnLst/>
          <a:rect l="0" t="0" r="0" b="0"/>
          <a:pathLst>
            <a:path>
              <a:moveTo>
                <a:pt x="45720" y="0"/>
              </a:moveTo>
              <a:lnTo>
                <a:pt x="45720" y="764381"/>
              </a:lnTo>
              <a:lnTo>
                <a:pt x="104177" y="764381"/>
              </a:lnTo>
              <a:lnTo>
                <a:pt x="104177" y="1007086"/>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A994710-9CB6-4974-B444-EF5FB9B5FF84}">
      <dsp:nvSpPr>
        <dsp:cNvPr id="0" name=""/>
        <dsp:cNvSpPr/>
      </dsp:nvSpPr>
      <dsp:spPr>
        <a:xfrm>
          <a:off x="242322" y="2749251"/>
          <a:ext cx="272176" cy="1095511"/>
        </a:xfrm>
        <a:custGeom>
          <a:avLst/>
          <a:gdLst/>
          <a:ahLst/>
          <a:cxnLst/>
          <a:rect l="0" t="0" r="0" b="0"/>
          <a:pathLst>
            <a:path>
              <a:moveTo>
                <a:pt x="0" y="0"/>
              </a:moveTo>
              <a:lnTo>
                <a:pt x="0" y="1095511"/>
              </a:lnTo>
              <a:lnTo>
                <a:pt x="272176" y="1095511"/>
              </a:lnTo>
            </a:path>
          </a:pathLst>
        </a:custGeom>
        <a:no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C20A73-DED8-4C52-8C11-42DC12085691}">
      <dsp:nvSpPr>
        <dsp:cNvPr id="0" name=""/>
        <dsp:cNvSpPr/>
      </dsp:nvSpPr>
      <dsp:spPr>
        <a:xfrm>
          <a:off x="1166912" y="1156460"/>
          <a:ext cx="3140172" cy="437053"/>
        </a:xfrm>
        <a:custGeom>
          <a:avLst/>
          <a:gdLst/>
          <a:ahLst/>
          <a:cxnLst/>
          <a:rect l="0" t="0" r="0" b="0"/>
          <a:pathLst>
            <a:path>
              <a:moveTo>
                <a:pt x="3140172" y="0"/>
              </a:moveTo>
              <a:lnTo>
                <a:pt x="3140172" y="194348"/>
              </a:lnTo>
              <a:lnTo>
                <a:pt x="0" y="194348"/>
              </a:lnTo>
              <a:lnTo>
                <a:pt x="0" y="437053"/>
              </a:lnTo>
            </a:path>
          </a:pathLst>
        </a:custGeom>
        <a:noFill/>
        <a:ln w="127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0B39A3-40E6-403B-A1F9-705CEF37D212}">
      <dsp:nvSpPr>
        <dsp:cNvPr id="0" name=""/>
        <dsp:cNvSpPr/>
      </dsp:nvSpPr>
      <dsp:spPr>
        <a:xfrm>
          <a:off x="3151347" y="722"/>
          <a:ext cx="2311474" cy="115573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Relationship with Allah and His Prophet (SAW).</a:t>
          </a:r>
          <a:endParaRPr lang="en-GB" sz="2500" kern="1200" dirty="0"/>
        </a:p>
      </dsp:txBody>
      <dsp:txXfrm>
        <a:off x="3151347" y="722"/>
        <a:ext cx="2311474" cy="1155737"/>
      </dsp:txXfrm>
    </dsp:sp>
    <dsp:sp modelId="{5AE6A627-3425-4821-8D72-270F94714814}">
      <dsp:nvSpPr>
        <dsp:cNvPr id="0" name=""/>
        <dsp:cNvSpPr/>
      </dsp:nvSpPr>
      <dsp:spPr>
        <a:xfrm>
          <a:off x="11174" y="1593513"/>
          <a:ext cx="2311474" cy="115573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Relationship with human being.</a:t>
          </a:r>
          <a:endParaRPr lang="en-GB" sz="2500" kern="1200" dirty="0"/>
        </a:p>
      </dsp:txBody>
      <dsp:txXfrm>
        <a:off x="11174" y="1593513"/>
        <a:ext cx="2311474" cy="1155737"/>
      </dsp:txXfrm>
    </dsp:sp>
    <dsp:sp modelId="{134E8EF6-ED6D-4077-BB04-99A863AA0874}">
      <dsp:nvSpPr>
        <dsp:cNvPr id="0" name=""/>
        <dsp:cNvSpPr/>
      </dsp:nvSpPr>
      <dsp:spPr>
        <a:xfrm>
          <a:off x="514498" y="3266894"/>
          <a:ext cx="2311474" cy="115573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Our personality and vision</a:t>
          </a:r>
          <a:endParaRPr lang="en-GB" sz="2500" kern="1200" dirty="0"/>
        </a:p>
      </dsp:txBody>
      <dsp:txXfrm>
        <a:off x="514498" y="3266894"/>
        <a:ext cx="2311474" cy="1155737"/>
      </dsp:txXfrm>
    </dsp:sp>
    <dsp:sp modelId="{E3F0397C-B991-4E8F-B2D4-27CE321795CE}">
      <dsp:nvSpPr>
        <dsp:cNvPr id="0" name=""/>
        <dsp:cNvSpPr/>
      </dsp:nvSpPr>
      <dsp:spPr>
        <a:xfrm>
          <a:off x="3205008" y="2163546"/>
          <a:ext cx="2321067" cy="1389473"/>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Our personality</a:t>
          </a:r>
          <a:endParaRPr lang="en-GB" sz="2500" kern="1200" dirty="0"/>
        </a:p>
      </dsp:txBody>
      <dsp:txXfrm>
        <a:off x="3205008" y="2163546"/>
        <a:ext cx="2321067" cy="1389473"/>
      </dsp:txXfrm>
    </dsp:sp>
    <dsp:sp modelId="{114C9DB8-0177-47F6-B01E-0FD3C532DF95}">
      <dsp:nvSpPr>
        <dsp:cNvPr id="0" name=""/>
        <dsp:cNvSpPr/>
      </dsp:nvSpPr>
      <dsp:spPr>
        <a:xfrm>
          <a:off x="5953028" y="1641869"/>
          <a:ext cx="2311474" cy="115573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Development of our positive personality.</a:t>
          </a:r>
          <a:endParaRPr lang="en-GB" sz="2500" kern="1200" dirty="0"/>
        </a:p>
      </dsp:txBody>
      <dsp:txXfrm>
        <a:off x="5953028" y="1641869"/>
        <a:ext cx="2311474" cy="1155737"/>
      </dsp:txXfrm>
    </dsp:sp>
    <dsp:sp modelId="{4AD74D3D-A507-47B3-B7FB-3FCDDD0D0E05}">
      <dsp:nvSpPr>
        <dsp:cNvPr id="0" name=""/>
        <dsp:cNvSpPr/>
      </dsp:nvSpPr>
      <dsp:spPr>
        <a:xfrm>
          <a:off x="6530897" y="3283016"/>
          <a:ext cx="2311474" cy="115573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Elimination of our negative personality</a:t>
          </a:r>
          <a:endParaRPr lang="en-GB" sz="2500" kern="1200" dirty="0"/>
        </a:p>
      </dsp:txBody>
      <dsp:txXfrm>
        <a:off x="6530897" y="3283016"/>
        <a:ext cx="2311474" cy="11557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5/14/2020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5/14/2020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5/14/2020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5/14/2020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5/14/2020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5/14/2020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F854A-064A-4952-8CDD-9E18833F67AA}"/>
              </a:ext>
            </a:extLst>
          </p:cNvPr>
          <p:cNvSpPr>
            <a:spLocks noGrp="1"/>
          </p:cNvSpPr>
          <p:nvPr>
            <p:ph type="title"/>
          </p:nvPr>
        </p:nvSpPr>
        <p:spPr/>
        <p:txBody>
          <a:bodyPr/>
          <a:lstStyle/>
          <a:p>
            <a:r>
              <a:rPr lang="en-GB" dirty="0"/>
              <a:t>Personality development in Islamic point of view</a:t>
            </a:r>
          </a:p>
        </p:txBody>
      </p:sp>
      <p:sp>
        <p:nvSpPr>
          <p:cNvPr id="3" name="Content Placeholder 2">
            <a:extLst>
              <a:ext uri="{FF2B5EF4-FFF2-40B4-BE49-F238E27FC236}">
                <a16:creationId xmlns:a16="http://schemas.microsoft.com/office/drawing/2014/main" xmlns="" id="{53650E6C-420B-4BBC-ADC2-6FE2713FDC64}"/>
              </a:ext>
            </a:extLst>
          </p:cNvPr>
          <p:cNvSpPr>
            <a:spLocks noGrp="1"/>
          </p:cNvSpPr>
          <p:nvPr>
            <p:ph idx="1"/>
          </p:nvPr>
        </p:nvSpPr>
        <p:spPr>
          <a:xfrm>
            <a:off x="2933700" y="2226365"/>
            <a:ext cx="9086022" cy="4631635"/>
          </a:xfrm>
        </p:spPr>
        <p:txBody>
          <a:bodyPr>
            <a:normAutofit/>
          </a:bodyPr>
          <a:lstStyle/>
          <a:p>
            <a:pPr marL="0" indent="0">
              <a:buNone/>
            </a:pPr>
            <a:r>
              <a:rPr lang="en-US" b="1" dirty="0"/>
              <a:t>Quran And Human Personality</a:t>
            </a:r>
          </a:p>
          <a:p>
            <a:pPr marL="0" indent="0">
              <a:buNone/>
            </a:pPr>
            <a:r>
              <a:rPr lang="en-US" dirty="0"/>
              <a:t>Quran has a great influence on human personality, human’s development and It helps achieve success, happiness, and comfortable life.….</a:t>
            </a:r>
          </a:p>
          <a:p>
            <a:pPr marL="0" indent="0">
              <a:buNone/>
            </a:pPr>
            <a:r>
              <a:rPr lang="en-US" dirty="0"/>
              <a:t>the finest effort ever that a person can do is to recite the Quran and to follow what ALLAH has commanded and to stay away from what ALLAH has forbidden. </a:t>
            </a:r>
            <a:endParaRPr lang="en-GB" dirty="0"/>
          </a:p>
          <a:p>
            <a:pPr marL="0" indent="0">
              <a:buNone/>
            </a:pPr>
            <a:r>
              <a:rPr lang="en-US" dirty="0"/>
              <a:t>The book of ALLAH almighty who created humans and who knows what’s inside a person’s soul and how to fix it, it is natural to find that this great book contains all the information the humankind will need in this life and the hereafter. Quran is the light, the healing, and the gaudiness... throughout it we find the past and the future. It is the book of ALLAH who said about it: (Falsehood cannot come to it from before it or behind it (it is) sent down by the All-Wise, Worthy of all praise) [Fussilat: 42].</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481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680796-3FBD-41D2-8C04-8E23B9DD3A82}"/>
              </a:ext>
            </a:extLst>
          </p:cNvPr>
          <p:cNvSpPr>
            <a:spLocks noGrp="1"/>
          </p:cNvSpPr>
          <p:nvPr>
            <p:ph idx="1"/>
          </p:nvPr>
        </p:nvSpPr>
        <p:spPr>
          <a:xfrm>
            <a:off x="2902226" y="2266121"/>
            <a:ext cx="9051235" cy="4333461"/>
          </a:xfrm>
        </p:spPr>
        <p:txBody>
          <a:bodyPr>
            <a:normAutofit/>
          </a:bodyPr>
          <a:lstStyle/>
          <a:p>
            <a:r>
              <a:rPr lang="en-US" dirty="0"/>
              <a:t>: (and it may be that you dislike a thing which is good for you and that you like a thing which is bad for you. ALLAH knows but you do not know) [Al-Baqarah: 216].</a:t>
            </a:r>
            <a:endParaRPr lang="en-GB" dirty="0"/>
          </a:p>
          <a:p>
            <a:r>
              <a:rPr lang="en-US" dirty="0"/>
              <a:t>No doubt that reciting Quranic verses, understanding them and listening to them in conscious will alter and rebuild a new personality. That’s because the Quran contains the foundations and the bases to build a personality.</a:t>
            </a:r>
            <a:endParaRPr lang="en-GB" dirty="0"/>
          </a:p>
          <a:p>
            <a:r>
              <a:rPr lang="en-US" dirty="0"/>
              <a:t>ALLAH Almighty has put fate for everything, and that nothing will occur without his commands. And that ALLAH will not choose for us except what is good for us because he knows the future, but we don’t. Hence, a human should changed into looking at everything while being optimistic rather than being pessimistic.</a:t>
            </a:r>
          </a:p>
          <a:p>
            <a:pPr marL="0" indent="0">
              <a:buNone/>
            </a:pPr>
            <a:endParaRPr lang="en-GB" dirty="0"/>
          </a:p>
          <a:p>
            <a:endParaRPr lang="en-GB" dirty="0"/>
          </a:p>
        </p:txBody>
      </p:sp>
    </p:spTree>
    <p:extLst>
      <p:ext uri="{BB962C8B-B14F-4D97-AF65-F5344CB8AC3E}">
        <p14:creationId xmlns:p14="http://schemas.microsoft.com/office/powerpoint/2010/main" val="280154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B2487F-22DC-4519-91D4-01394886FBC7}"/>
              </a:ext>
            </a:extLst>
          </p:cNvPr>
          <p:cNvSpPr>
            <a:spLocks noGrp="1"/>
          </p:cNvSpPr>
          <p:nvPr>
            <p:ph idx="1"/>
          </p:nvPr>
        </p:nvSpPr>
        <p:spPr>
          <a:xfrm>
            <a:off x="2875722" y="2279375"/>
            <a:ext cx="9011478" cy="4452730"/>
          </a:xfrm>
        </p:spPr>
        <p:txBody>
          <a:bodyPr>
            <a:normAutofit/>
          </a:bodyPr>
          <a:lstStyle/>
          <a:p>
            <a:r>
              <a:rPr lang="en-US" dirty="0"/>
              <a:t>since ALLAH is there for us, near us, sees and hears us, and controls this universe, why should we be miserable, worried, or depressed?? And since this is a fate ALLAH wrote it and chose it for us, it must be good and contains advantages and happiness.</a:t>
            </a:r>
          </a:p>
          <a:p>
            <a:r>
              <a:rPr lang="en-US" dirty="0"/>
              <a:t>In conclusion, connecting and holding on to the Quran will influence the human personality positively, increase his immune system response, prevents psychological diseases, and help him to achieve success and to select the right choices. The Quran is your way of accomplishment, Triumph, success, and happiness.</a:t>
            </a:r>
            <a:endParaRPr lang="en-GB" dirty="0"/>
          </a:p>
          <a:p>
            <a:endParaRPr lang="en-GB" dirty="0"/>
          </a:p>
        </p:txBody>
      </p:sp>
    </p:spTree>
    <p:extLst>
      <p:ext uri="{BB962C8B-B14F-4D97-AF65-F5344CB8AC3E}">
        <p14:creationId xmlns:p14="http://schemas.microsoft.com/office/powerpoint/2010/main" val="75122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CE69066-FBF1-476F-A593-4938BCE879B6}"/>
              </a:ext>
            </a:extLst>
          </p:cNvPr>
          <p:cNvPicPr>
            <a:picLocks noGrp="1" noChangeAspect="1"/>
          </p:cNvPicPr>
          <p:nvPr>
            <p:ph idx="1"/>
          </p:nvPr>
        </p:nvPicPr>
        <p:blipFill rotWithShape="1">
          <a:blip r:embed="rId2"/>
          <a:srcRect b="8634"/>
          <a:stretch/>
        </p:blipFill>
        <p:spPr>
          <a:xfrm>
            <a:off x="3114261" y="477602"/>
            <a:ext cx="8620575" cy="59027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1977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E97CBAD6-2FE2-45A1-9858-7F79EAA5391B}"/>
              </a:ext>
            </a:extLst>
          </p:cNvPr>
          <p:cNvPicPr>
            <a:picLocks noGrp="1" noChangeAspect="1"/>
          </p:cNvPicPr>
          <p:nvPr>
            <p:ph sz="half" idx="1"/>
          </p:nvPr>
        </p:nvPicPr>
        <p:blipFill rotWithShape="1">
          <a:blip r:embed="rId2"/>
          <a:srcRect l="-1" t="17451" r="338" b="17241"/>
          <a:stretch/>
        </p:blipFill>
        <p:spPr>
          <a:xfrm>
            <a:off x="698442" y="220522"/>
            <a:ext cx="5397558" cy="6348862"/>
          </a:xfrm>
        </p:spPr>
      </p:pic>
      <p:pic>
        <p:nvPicPr>
          <p:cNvPr id="8" name="Content Placeholder 7">
            <a:extLst>
              <a:ext uri="{FF2B5EF4-FFF2-40B4-BE49-F238E27FC236}">
                <a16:creationId xmlns:a16="http://schemas.microsoft.com/office/drawing/2014/main" xmlns="" id="{BBDD1374-1D69-44D0-8A59-99FD285C27E7}"/>
              </a:ext>
            </a:extLst>
          </p:cNvPr>
          <p:cNvPicPr>
            <a:picLocks noGrp="1" noChangeAspect="1"/>
          </p:cNvPicPr>
          <p:nvPr>
            <p:ph sz="half" idx="2"/>
          </p:nvPr>
        </p:nvPicPr>
        <p:blipFill rotWithShape="1">
          <a:blip r:embed="rId3"/>
          <a:srcRect l="-797" t="27219" r="-580" b="811"/>
          <a:stretch/>
        </p:blipFill>
        <p:spPr>
          <a:xfrm>
            <a:off x="6073419" y="254569"/>
            <a:ext cx="5804451" cy="6478452"/>
          </a:xfrm>
        </p:spPr>
      </p:pic>
    </p:spTree>
    <p:extLst>
      <p:ext uri="{BB962C8B-B14F-4D97-AF65-F5344CB8AC3E}">
        <p14:creationId xmlns:p14="http://schemas.microsoft.com/office/powerpoint/2010/main" val="135027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EE90BAC-7F51-41EF-AA2D-F3D812939619}"/>
              </a:ext>
            </a:extLst>
          </p:cNvPr>
          <p:cNvPicPr>
            <a:picLocks noGrp="1" noChangeAspect="1"/>
          </p:cNvPicPr>
          <p:nvPr>
            <p:ph sz="half" idx="1"/>
          </p:nvPr>
        </p:nvPicPr>
        <p:blipFill rotWithShape="1">
          <a:blip r:embed="rId2"/>
          <a:srcRect t="29710" b="2331"/>
          <a:stretch/>
        </p:blipFill>
        <p:spPr>
          <a:xfrm>
            <a:off x="569354" y="328313"/>
            <a:ext cx="4969288" cy="6003661"/>
          </a:xfrm>
        </p:spPr>
      </p:pic>
      <p:pic>
        <p:nvPicPr>
          <p:cNvPr id="8" name="Content Placeholder 7">
            <a:extLst>
              <a:ext uri="{FF2B5EF4-FFF2-40B4-BE49-F238E27FC236}">
                <a16:creationId xmlns:a16="http://schemas.microsoft.com/office/drawing/2014/main" xmlns="" id="{02AC090F-CFE6-4E09-BB90-39C77625E831}"/>
              </a:ext>
            </a:extLst>
          </p:cNvPr>
          <p:cNvPicPr>
            <a:picLocks noGrp="1" noChangeAspect="1"/>
          </p:cNvPicPr>
          <p:nvPr>
            <p:ph sz="half" idx="2"/>
          </p:nvPr>
        </p:nvPicPr>
        <p:blipFill rotWithShape="1">
          <a:blip r:embed="rId3"/>
          <a:srcRect t="38407" b="12569"/>
          <a:stretch/>
        </p:blipFill>
        <p:spPr>
          <a:xfrm>
            <a:off x="5432729" y="526026"/>
            <a:ext cx="6386317" cy="5901278"/>
          </a:xfrm>
        </p:spPr>
      </p:pic>
    </p:spTree>
    <p:extLst>
      <p:ext uri="{BB962C8B-B14F-4D97-AF65-F5344CB8AC3E}">
        <p14:creationId xmlns:p14="http://schemas.microsoft.com/office/powerpoint/2010/main" val="204081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F1E8A-EBCB-4CC8-83A1-F9FA3CC07EE9}"/>
              </a:ext>
            </a:extLst>
          </p:cNvPr>
          <p:cNvSpPr>
            <a:spLocks noGrp="1"/>
          </p:cNvSpPr>
          <p:nvPr>
            <p:ph type="title"/>
          </p:nvPr>
        </p:nvSpPr>
        <p:spPr>
          <a:xfrm>
            <a:off x="2933700" y="1232451"/>
            <a:ext cx="8770571" cy="896609"/>
          </a:xfrm>
        </p:spPr>
        <p:txBody>
          <a:bodyPr/>
          <a:lstStyle/>
          <a:p>
            <a:pPr algn="ctr"/>
            <a:r>
              <a:rPr lang="en-US" dirty="0"/>
              <a:t>Personality model:</a:t>
            </a:r>
            <a:endParaRPr lang="en-GB" dirty="0"/>
          </a:p>
        </p:txBody>
      </p:sp>
      <p:graphicFrame>
        <p:nvGraphicFramePr>
          <p:cNvPr id="4" name="Content Placeholder 3">
            <a:extLst>
              <a:ext uri="{FF2B5EF4-FFF2-40B4-BE49-F238E27FC236}">
                <a16:creationId xmlns:a16="http://schemas.microsoft.com/office/drawing/2014/main" xmlns="" id="{A0B4BB79-FAA4-4736-BCE5-DAA6EECC494A}"/>
              </a:ext>
            </a:extLst>
          </p:cNvPr>
          <p:cNvGraphicFramePr>
            <a:graphicFrameLocks noGrp="1"/>
          </p:cNvGraphicFramePr>
          <p:nvPr>
            <p:ph idx="1"/>
            <p:extLst>
              <p:ext uri="{D42A27DB-BD31-4B8C-83A1-F6EECF244321}">
                <p14:modId xmlns:p14="http://schemas.microsoft.com/office/powerpoint/2010/main" val="1100010589"/>
              </p:ext>
            </p:extLst>
          </p:nvPr>
        </p:nvGraphicFramePr>
        <p:xfrm>
          <a:off x="2722965" y="2226366"/>
          <a:ext cx="9192039" cy="4439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29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B393DB-23B5-4B1A-B294-507A0D25CAF3}"/>
              </a:ext>
            </a:extLst>
          </p:cNvPr>
          <p:cNvSpPr/>
          <p:nvPr/>
        </p:nvSpPr>
        <p:spPr>
          <a:xfrm>
            <a:off x="3339954" y="2570922"/>
            <a:ext cx="5512091" cy="1107996"/>
          </a:xfrm>
          <a:prstGeom prst="rect">
            <a:avLst/>
          </a:prstGeom>
          <a:noFill/>
        </p:spPr>
        <p:txBody>
          <a:bodyPr wrap="square" lIns="91440" tIns="45720" rIns="91440" bIns="45720">
            <a:spAutoFit/>
          </a:bodyPr>
          <a:lstStyle/>
          <a:p>
            <a:pPr algn="ctr"/>
            <a:r>
              <a:rPr lang="en-US"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QUESTIONS???</a:t>
            </a:r>
          </a:p>
        </p:txBody>
      </p:sp>
    </p:spTree>
    <p:extLst>
      <p:ext uri="{BB962C8B-B14F-4D97-AF65-F5344CB8AC3E}">
        <p14:creationId xmlns:p14="http://schemas.microsoft.com/office/powerpoint/2010/main" val="3392586696"/>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199</TotalTime>
  <Words>461</Words>
  <Application>Microsoft Office PowerPoint</Application>
  <PresentationFormat>Custom</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Feathered</vt:lpstr>
      <vt:lpstr>Personality development in Islamic point of view</vt:lpstr>
      <vt:lpstr>PowerPoint Presentation</vt:lpstr>
      <vt:lpstr>PowerPoint Presentation</vt:lpstr>
      <vt:lpstr>PowerPoint Presentation</vt:lpstr>
      <vt:lpstr>PowerPoint Presentation</vt:lpstr>
      <vt:lpstr>PowerPoint Presentation</vt:lpstr>
      <vt:lpstr>Personality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development</dc:title>
  <dc:creator>rizwana jutt</dc:creator>
  <cp:lastModifiedBy>zuni shah</cp:lastModifiedBy>
  <cp:revision>25</cp:revision>
  <dcterms:created xsi:type="dcterms:W3CDTF">2018-01-30T14:58:01Z</dcterms:created>
  <dcterms:modified xsi:type="dcterms:W3CDTF">2020-05-14T18:16:29Z</dcterms:modified>
</cp:coreProperties>
</file>