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78" r:id="rId5"/>
    <p:sldId id="27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85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6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6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04866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0486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04867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7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7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" b="0" dirty="0" smtClean="0"/>
              <a:t>LECTURE # </a:t>
            </a:r>
            <a:r>
              <a:rPr lang="en-US" altLang="en" dirty="0" smtClean="0"/>
              <a:t>23-24</a:t>
            </a:r>
            <a:r>
              <a:rPr lang="en-US" altLang="en" b="0" dirty="0" smtClean="0">
                <a:solidFill>
                  <a:srgbClr val="000080"/>
                </a:solidFill>
              </a:rPr>
              <a:t/>
            </a:r>
            <a:br>
              <a:rPr lang="en-US" altLang="en" b="0" dirty="0" smtClean="0">
                <a:solidFill>
                  <a:srgbClr val="000080"/>
                </a:solidFill>
              </a:rPr>
            </a:br>
            <a:r>
              <a:rPr lang="en-US" altLang="en" dirty="0" smtClean="0"/>
              <a:t>PSYC-6223</a:t>
            </a:r>
            <a:endParaRPr lang="en-US" altLang="zh-CN" dirty="0"/>
          </a:p>
        </p:txBody>
      </p:sp>
      <p:sp>
        <p:nvSpPr>
          <p:cNvPr id="104860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u="sng" dirty="0"/>
          </a:p>
          <a:p>
            <a:r>
              <a:rPr lang="en-US" altLang="en" sz="3200" b="1" u="sng" smtClean="0"/>
              <a:t>Business </a:t>
            </a:r>
            <a:r>
              <a:rPr lang="en-US" altLang="en" sz="3200" b="1" u="sng" dirty="0"/>
              <a:t>Communication In </a:t>
            </a:r>
            <a:r>
              <a:rPr lang="en-US" altLang="en" sz="3200" b="1" u="sng" dirty="0" smtClean="0"/>
              <a:t>Organization</a:t>
            </a:r>
            <a:r>
              <a:rPr lang="en-US" altLang="en" u="sng" dirty="0" smtClean="0"/>
              <a:t> </a:t>
            </a:r>
            <a:endParaRPr lang="en-US" altLang="zh-CN" u="sng" dirty="0"/>
          </a:p>
        </p:txBody>
      </p:sp>
      <p:sp>
        <p:nvSpPr>
          <p:cNvPr id="1048602" name="Star: 5 Points 1048601"/>
          <p:cNvSpPr/>
          <p:nvPr/>
        </p:nvSpPr>
        <p:spPr>
          <a:xfrm>
            <a:off x="5493315" y="4498776"/>
            <a:ext cx="2383861" cy="2359223"/>
          </a:xfrm>
          <a:prstGeom prst="star5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aa-ET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04" name="Subtitle 104860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8108" y="894889"/>
            <a:ext cx="8247783" cy="5068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04860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06" name="Subtitle 104860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6040" y="973062"/>
            <a:ext cx="8091920" cy="491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08" name="Subtitle 104860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9028" y="601740"/>
            <a:ext cx="8065943" cy="6198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04860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10" name="Subtitle 104860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1614" y="640827"/>
            <a:ext cx="8260772" cy="557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12" name="Subtitle 10486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2" y="816716"/>
            <a:ext cx="7936056" cy="522456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14" name="Subtitle 10486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131" y="497510"/>
            <a:ext cx="8299738" cy="5862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16" name="Subtitle 10486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2" y="986091"/>
            <a:ext cx="7845136" cy="5642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18" name="Subtitle 10486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1904" y="627798"/>
            <a:ext cx="7780192" cy="560240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20" name="Subtitle 10486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907918"/>
            <a:ext cx="8312726" cy="5042163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0486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22" name="Subtitle 10486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8108" y="1057750"/>
            <a:ext cx="8247783" cy="47425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04859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595" name="Subtitle 104859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9142" y="1122363"/>
            <a:ext cx="8325716" cy="506822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04862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24" name="Subtitle 104862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557" y="927462"/>
            <a:ext cx="8130886" cy="5003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0486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26" name="Subtitle 104862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8108" y="360707"/>
            <a:ext cx="8247783" cy="613658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04868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687" name="Subtitle 1048686"/>
          <p:cNvSpPr>
            <a:spLocks noGrp="1"/>
          </p:cNvSpPr>
          <p:nvPr>
            <p:ph type="subTitle" idx="1"/>
          </p:nvPr>
        </p:nvSpPr>
        <p:spPr>
          <a:xfrm>
            <a:off x="1600200" y="4889544"/>
            <a:ext cx="6858000" cy="1655762"/>
          </a:xfrm>
        </p:spPr>
        <p:txBody>
          <a:bodyPr/>
          <a:lstStyle/>
          <a:p>
            <a:r>
              <a:rPr lang="en-US" altLang="en" sz="4000" b="1"/>
              <a:t>ANY QUESTIONS ?</a:t>
            </a:r>
            <a:r>
              <a:rPr lang="en" altLang="en" sz="4000" b="1"/>
              <a:t>🧐</a:t>
            </a:r>
            <a:r>
              <a:rPr lang="en-US" altLang="en" sz="4000" b="1"/>
              <a:t> </a:t>
            </a:r>
            <a:endParaRPr lang="aa-ET" sz="4000" b="1"/>
          </a:p>
        </p:txBody>
      </p:sp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0"/>
            <a:ext cx="9424766" cy="42181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591" name="Subtitle 104859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9028" y="297534"/>
            <a:ext cx="7930742" cy="654547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AF5B5-8EB5-4E93-823D-A285CDC1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EB4D74F-55E0-4032-A429-FD9D9F3EA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F6B5C-DC33-440C-86D9-3EEAD673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38560D5F-FA54-499C-87D8-A64CA7E49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6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587" name="Subtitle 104858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26332" y="543110"/>
            <a:ext cx="7725136" cy="615026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589" name="Subtitle 104858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30418"/>
            <a:ext cx="8000999" cy="643641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04859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593" name="Subtitle 104859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4214" y="497510"/>
            <a:ext cx="7832147" cy="586298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04859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48597" name="Subtitle 104859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3858" y="595226"/>
            <a:ext cx="7676283" cy="56675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Office Theme</vt:lpstr>
      <vt:lpstr>LECTURE # 23-24 PSYC-6223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Topic </dc:title>
  <dc:creator>DUB-LX1</dc:creator>
  <cp:lastModifiedBy>Nouman Awan</cp:lastModifiedBy>
  <cp:revision>6</cp:revision>
  <dcterms:created xsi:type="dcterms:W3CDTF">2015-05-11T13:30:45Z</dcterms:created>
  <dcterms:modified xsi:type="dcterms:W3CDTF">2020-05-03T00:13:22Z</dcterms:modified>
</cp:coreProperties>
</file>