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0BB7-7BA4-40B5-BD2F-AD1DBD936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DD161-3D28-428D-94C7-722D3AC48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28D82-EC82-4767-949D-40D035A0F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F5E73-BC4C-432A-8975-53AA4AFD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619B4-FD38-488D-8677-13606CD8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1EFB7-9E54-4EEA-A819-C36C1FAF8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28A89-B949-404F-B9F7-50D6BBAAF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E4827-B04F-4072-BBD2-37B7DDFA6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CA848-5017-43C7-8ECF-3ED9410A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02A2B-8354-4EEA-BC6F-D946B9A0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4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65971-0F5A-4252-8237-5B0EC27A8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A5E93-FA05-4D13-8E59-AB002F52F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681C0-DB69-4327-8167-DE5ABD63A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24A35-9C93-4B14-B2E7-6220E916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F0B9-DFBE-4BBC-8F63-8AE6C01F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5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4AC1-C261-47C3-B2D2-20609EDF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14D98-148C-49C1-B3E3-7C9FFD5BE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7889B-9B09-42D7-9A8F-1F5A4B9E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16A9D-A142-4A39-858B-645FC082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0F5E3-5D4C-4AF1-B2AB-6892779A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5E38-2E53-428F-BBD5-E67D3EDAC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CF66D-F7B4-4A73-94D4-4AAB1055C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7D6DC-21AA-4C37-B157-C8A66B86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EE8B6-16B6-4F68-9052-384BFD1C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15FA1-86E9-49C5-BED5-FC2DFBCB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2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D728-3651-49E0-9F69-95E8E531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FBA64-524D-4F03-B35E-DB804D779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A1544-EF65-4091-A983-3FCE38FF7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12B9-7649-4670-88B5-B617AFF1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3B859-B35B-4691-A983-0C2A987B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5DE23-063F-489D-9D09-09AF40DE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8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9065-FC03-44CA-94E3-EC2C1792B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C4E65-27AC-4A73-9534-6CDC38457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94E6A-B2A5-4F94-BF31-0A39F525C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127488-8F72-4FD5-913E-48F712F4B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DDC31-2EE1-49D8-A014-9B7AF3B9D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984EC8-2FBA-4574-9776-29C05380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1BE51F-9FDF-4BDC-8033-10171A11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4855FE-5313-4135-A212-DB05D2BC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4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DF4A-6B84-4171-AADC-7634CF64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80362-22D2-4557-81E0-1375D7D9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C4C3B-A867-42C8-B0DB-B47F7589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CC9DB-808F-4B4E-90F6-88FBCF6A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5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C7215-3FAF-4B4E-86CF-B1C237D9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AC8100-6C94-4871-B386-A85DFECD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D3442-051B-4B41-92AF-96AE4EA3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0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8BB0-27BC-451F-9554-BDC728E9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AD74A-1C19-4CEB-93BD-74E2B25D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67C44-E0FC-4362-8781-65C7414EF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E767D-32D4-4F49-AFC8-89C1D95E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443D7-D27E-40E8-A2C3-EC17C62C6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38ABC-54DF-4681-A926-2E1A7DBA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5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9CE4-7DAF-40FD-87C7-368E0192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B633A-C4D5-4BB2-8913-1E3DA9C349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BCBA2-437D-4C14-83DC-A14669ABF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086D1-0B54-41B8-B5A2-689FAD7CA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0F4DF-0DD5-4061-B479-C0A98B5C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FB719-C2A8-4A27-B45D-BCD3BB9D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5C861-EA4D-4044-AC01-6E741E993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D08BC-3024-4E3D-A2D6-9535564A5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731C2-C5F7-46EE-B966-6EAAC25D9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C9D9-AF85-4CD7-8EA4-72F43A7CDC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49F5B-399B-4C68-84BF-4DDC389C6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C2892-014C-4FD1-A2EF-0C88AC516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9314-C269-498B-8DDF-FDB54ECB2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5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2743-0642-40D1-A8A4-4E6A30BA8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Relative Measure of Dispersion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6ECEC-6B9A-4380-8096-E130049709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0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314F2-94D2-4039-A599-993E77481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Corresponding to measures of absolute dispersion, we have measures of relative dispersion. These measures are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Coefficient of Variation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Coefficient of Range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Mean Coefficient of Dispersion</a:t>
            </a:r>
          </a:p>
        </p:txBody>
      </p:sp>
    </p:spTree>
    <p:extLst>
      <p:ext uri="{BB962C8B-B14F-4D97-AF65-F5344CB8AC3E}">
        <p14:creationId xmlns:p14="http://schemas.microsoft.com/office/powerpoint/2010/main" val="314461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68B8-186C-4E26-BDC9-416ADBA0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Coefficient of Variation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46C6AD-E758-4659-B947-B5146A80C7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variability of two or more than two data cannot be compared unless we have a relative measure of dispersion.</a:t>
                </a:r>
              </a:p>
              <a:p>
                <a:r>
                  <a:rPr lang="en-US" dirty="0"/>
                  <a:t>The most commonly used measure of relative dispersion is the coefficient of variation abbreviated C.V. introduced by Karl Pearson. which expresses the standard deviation as a percentage of the arithmetic mean of a data set. Symbolically, it is defined as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×100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𝑠𝑎𝑚𝑝𝑙𝑒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𝑑𝑎𝑡𝑎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sz="2400" b="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𝜎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×100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𝑝𝑜𝑝𝑢𝑙𝑎𝑡𝑖𝑜𝑛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𝑑𝑎𝑡𝑎</m:t>
                    </m:r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46C6AD-E758-4659-B947-B5146A80C7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28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B177-F190-4B85-A492-9055B17F0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coefficient of variation is independent of unit, it is therefore used to compare the variation in two or more data sets that are measured in different units, </a:t>
            </a:r>
            <a:r>
              <a:rPr lang="en-US" dirty="0" err="1"/>
              <a:t>e.g</a:t>
            </a:r>
            <a:r>
              <a:rPr lang="en-US" dirty="0"/>
              <a:t> one may be measured in hours and other in kilograms or rupees. </a:t>
            </a:r>
          </a:p>
          <a:p>
            <a:r>
              <a:rPr lang="en-US" dirty="0"/>
              <a:t>It is based on the most commonly used measure of absolute dispersion.</a:t>
            </a:r>
          </a:p>
          <a:p>
            <a:r>
              <a:rPr lang="en-US" dirty="0"/>
              <a:t>A large value of C.V indicates that the variability is great and a small value of C.V indicates less variability.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0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91C1EEE-45D3-498B-AFAE-4B596EBE11EE}"/>
              </a:ext>
            </a:extLst>
          </p:cNvPr>
          <p:cNvSpPr txBox="1"/>
          <p:nvPr/>
        </p:nvSpPr>
        <p:spPr>
          <a:xfrm>
            <a:off x="142876" y="228600"/>
            <a:ext cx="13676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1: Goals scored by two teams A and B in a football season were as follows: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calculating the co-efficient of variation in each case , find which team may be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considered more consistent.</a:t>
            </a:r>
          </a:p>
          <a:p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583448D-6F09-4E08-BB04-03818B7B2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2038"/>
              </p:ext>
            </p:extLst>
          </p:nvPr>
        </p:nvGraphicFramePr>
        <p:xfrm>
          <a:off x="2032000" y="1657350"/>
          <a:ext cx="9055101" cy="3414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367">
                  <a:extLst>
                    <a:ext uri="{9D8B030D-6E8A-4147-A177-3AD203B41FA5}">
                      <a16:colId xmlns:a16="http://schemas.microsoft.com/office/drawing/2014/main" val="2624881940"/>
                    </a:ext>
                  </a:extLst>
                </a:gridCol>
                <a:gridCol w="3018367">
                  <a:extLst>
                    <a:ext uri="{9D8B030D-6E8A-4147-A177-3AD203B41FA5}">
                      <a16:colId xmlns:a16="http://schemas.microsoft.com/office/drawing/2014/main" val="2488346131"/>
                    </a:ext>
                  </a:extLst>
                </a:gridCol>
                <a:gridCol w="3018367">
                  <a:extLst>
                    <a:ext uri="{9D8B030D-6E8A-4147-A177-3AD203B41FA5}">
                      <a16:colId xmlns:a16="http://schemas.microsoft.com/office/drawing/2014/main" val="4139990238"/>
                    </a:ext>
                  </a:extLst>
                </a:gridCol>
              </a:tblGrid>
              <a:tr h="483024">
                <a:tc rowSpan="2">
                  <a:txBody>
                    <a:bodyPr/>
                    <a:lstStyle/>
                    <a:p>
                      <a:r>
                        <a:rPr lang="en-US" dirty="0"/>
                        <a:t>No. of goals scored in a match(x)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of matches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of matches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680716"/>
                  </a:ext>
                </a:extLst>
              </a:tr>
              <a:tr h="483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53159534"/>
                  </a:ext>
                </a:extLst>
              </a:tr>
              <a:tr h="489733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645494"/>
                  </a:ext>
                </a:extLst>
              </a:tr>
              <a:tr h="489733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76975"/>
                  </a:ext>
                </a:extLst>
              </a:tr>
              <a:tr h="489733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60755"/>
                  </a:ext>
                </a:extLst>
              </a:tr>
              <a:tr h="489733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188812"/>
                  </a:ext>
                </a:extLst>
              </a:tr>
              <a:tr h="489733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734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1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7940C06-CF05-4044-9722-320DE26043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7341477"/>
                  </p:ext>
                </p:extLst>
              </p:nvPr>
            </p:nvGraphicFramePr>
            <p:xfrm>
              <a:off x="2032000" y="719666"/>
              <a:ext cx="8128001" cy="3505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200418505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389512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52190318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34237891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127256512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32926191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9801267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 of goals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Team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170261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fX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+mn-lt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fX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f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92714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06178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83741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19132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87332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74021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0020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7940C06-CF05-4044-9722-320DE26043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7341477"/>
                  </p:ext>
                </p:extLst>
              </p:nvPr>
            </p:nvGraphicFramePr>
            <p:xfrm>
              <a:off x="2032000" y="719666"/>
              <a:ext cx="8128001" cy="3505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2004185054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28389512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52190318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342378917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127256512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329261913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2980126708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 of goals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Team 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1702619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fX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579" t="-104762" r="-303158" b="-36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fX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8953" t="-104762" r="-2094" b="-36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92714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06178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83741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19132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787332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74021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10020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6420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3F7ADE4-2A79-4EB8-94C7-4DF337090BA9}"/>
                  </a:ext>
                </a:extLst>
              </p:cNvPr>
              <p:cNvSpPr txBox="1"/>
              <p:nvPr/>
            </p:nvSpPr>
            <p:spPr>
              <a:xfrm>
                <a:off x="357188" y="428625"/>
                <a:ext cx="11530012" cy="7313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A: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𝑓𝑋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53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=1.06</m:t>
                    </m:r>
                  </m:oMath>
                </a14:m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sSup>
                                  <m:sSup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</m:nary>
                          </m:den>
                        </m:f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𝑓𝑋</m:t>
                                        </m:r>
                                      </m:e>
                                    </m:nary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𝑓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150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53</m:t>
                            </m:r>
                          </m:den>
                        </m:f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56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53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1.7138</m:t>
                        </m:r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=1.308</m:t>
                    </m:r>
                  </m:oMath>
                </a14:m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</m:den>
                    </m:f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×100</m:t>
                    </m:r>
                  </m:oMath>
                </a14:m>
                <a:r>
                  <a:rPr lang="en-US" sz="28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1.308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1.06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×100</m:t>
                    </m:r>
                  </m:oMath>
                </a14:m>
                <a:r>
                  <a:rPr lang="en-US" sz="28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=123.4%</a:t>
                </a:r>
              </a:p>
              <a:p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Team B: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𝑓𝑋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20,</m:t>
                    </m:r>
                  </m:oMath>
                </a14:m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sSup>
                                  <m:sSup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𝑋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</m:nary>
                          </m:den>
                        </m:f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𝑓𝑋</m:t>
                                        </m:r>
                                      </m:e>
                                    </m:nary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sz="2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𝑓</m:t>
                                        </m:r>
                                      </m:e>
                                    </m:nary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126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</m:den>
                        </m:f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1.7138</m:t>
                        </m:r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=1.308</m:t>
                    </m:r>
                  </m:oMath>
                </a14:m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2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</m:den>
                    </m:f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×100</m:t>
                    </m:r>
                  </m:oMath>
                </a14:m>
                <a:r>
                  <a:rPr lang="en-US" sz="28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1.308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×100</m:t>
                    </m:r>
                  </m:oMath>
                </a14:m>
                <a:r>
                  <a:rPr lang="en-US" sz="28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=109.0%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coefficient of variation for the team B is smaller than that the team A. Hence team B is more consistent that team A.</a:t>
                </a:r>
                <a:endParaRPr 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3F7ADE4-2A79-4EB8-94C7-4DF337090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88" y="428625"/>
                <a:ext cx="11530012" cy="7313925"/>
              </a:xfrm>
              <a:prstGeom prst="rect">
                <a:avLst/>
              </a:prstGeom>
              <a:blipFill>
                <a:blip r:embed="rId2"/>
                <a:stretch>
                  <a:fillRect l="-1111" t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00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435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Types of Relative Measure of Dispersion</vt:lpstr>
      <vt:lpstr>PowerPoint Presentation</vt:lpstr>
      <vt:lpstr>Coefficient of Variation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Relative Measure of Dispersion</dc:title>
  <dc:creator>user</dc:creator>
  <cp:lastModifiedBy>user</cp:lastModifiedBy>
  <cp:revision>11</cp:revision>
  <dcterms:created xsi:type="dcterms:W3CDTF">2020-11-22T07:10:07Z</dcterms:created>
  <dcterms:modified xsi:type="dcterms:W3CDTF">2020-11-22T08:32:44Z</dcterms:modified>
</cp:coreProperties>
</file>