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4A324F-A686-4896-A01A-F2FD8CA61A4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5B321-5E1C-4966-A49E-C35E57781C54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4A324F-A686-4896-A01A-F2FD8CA61A4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5B321-5E1C-4966-A49E-C35E57781C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4A324F-A686-4896-A01A-F2FD8CA61A4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5B321-5E1C-4966-A49E-C35E57781C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4A324F-A686-4896-A01A-F2FD8CA61A4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5B321-5E1C-4966-A49E-C35E57781C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4A324F-A686-4896-A01A-F2FD8CA61A4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5B321-5E1C-4966-A49E-C35E57781C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4A324F-A686-4896-A01A-F2FD8CA61A4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5B321-5E1C-4966-A49E-C35E57781C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4A324F-A686-4896-A01A-F2FD8CA61A4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5B321-5E1C-4966-A49E-C35E57781C5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4A324F-A686-4896-A01A-F2FD8CA61A4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5B321-5E1C-4966-A49E-C35E57781C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4A324F-A686-4896-A01A-F2FD8CA61A4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5B321-5E1C-4966-A49E-C35E57781C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4A324F-A686-4896-A01A-F2FD8CA61A4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5B321-5E1C-4966-A49E-C35E57781C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E4A324F-A686-4896-A01A-F2FD8CA61A4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45B321-5E1C-4966-A49E-C35E57781C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E4A324F-A686-4896-A01A-F2FD8CA61A4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45B321-5E1C-4966-A49E-C35E57781C5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Media Effects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Timing – Immediate/Long-term</a:t>
            </a:r>
          </a:p>
          <a:p>
            <a:r>
              <a:rPr lang="en-US" dirty="0" smtClean="0"/>
              <a:t>Duration – Short-term/Permanent</a:t>
            </a:r>
          </a:p>
          <a:p>
            <a:r>
              <a:rPr lang="en-US" dirty="0" smtClean="0"/>
              <a:t>Valence – Positive/Negative</a:t>
            </a:r>
          </a:p>
          <a:p>
            <a:r>
              <a:rPr lang="en-US" dirty="0" smtClean="0"/>
              <a:t>Change – Change/No change</a:t>
            </a:r>
          </a:p>
          <a:p>
            <a:r>
              <a:rPr lang="en-US" dirty="0" smtClean="0"/>
              <a:t>Intention – Intention/Non-Intention</a:t>
            </a:r>
          </a:p>
          <a:p>
            <a:r>
              <a:rPr lang="en-US" dirty="0" smtClean="0"/>
              <a:t>Level – Micro/Macro</a:t>
            </a:r>
          </a:p>
          <a:p>
            <a:r>
              <a:rPr lang="en-US" dirty="0" smtClean="0"/>
              <a:t>Direct/Indirect </a:t>
            </a:r>
          </a:p>
          <a:p>
            <a:r>
              <a:rPr lang="en-US" dirty="0" smtClean="0"/>
              <a:t>Manifestation – Observable/Latent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en-US" sz="3400" dirty="0" smtClean="0"/>
              <a:t>Media influenced effects are those things that occur as a result—either in part or in whole—from</a:t>
            </a:r>
          </a:p>
          <a:p>
            <a:pPr algn="just">
              <a:buNone/>
            </a:pPr>
            <a:r>
              <a:rPr lang="en-US" sz="3400" dirty="0" smtClean="0"/>
              <a:t>media influence. They can occur immediately during exposure to a media message, or they</a:t>
            </a:r>
          </a:p>
          <a:p>
            <a:pPr algn="just">
              <a:buNone/>
            </a:pPr>
            <a:r>
              <a:rPr lang="en-US" sz="3400" dirty="0" smtClean="0"/>
              <a:t>can take a long time to occur after any particular exposure. They can last for a few seconds</a:t>
            </a:r>
          </a:p>
          <a:p>
            <a:pPr algn="just">
              <a:buNone/>
            </a:pPr>
            <a:r>
              <a:rPr lang="en-US" sz="3400" dirty="0" smtClean="0"/>
              <a:t>or an entire lifetime. They can be positive as well as negative. They can show up clearly as</a:t>
            </a:r>
          </a:p>
          <a:p>
            <a:pPr algn="just">
              <a:buNone/>
            </a:pPr>
            <a:r>
              <a:rPr lang="en-US" sz="3400" dirty="0" smtClean="0"/>
              <a:t>changes but they can also reinforce existing patterns, in which case the effect appears as</a:t>
            </a:r>
          </a:p>
          <a:p>
            <a:pPr algn="just">
              <a:buNone/>
            </a:pPr>
            <a:r>
              <a:rPr lang="en-US" sz="3400" dirty="0" smtClean="0"/>
              <a:t>no change. They can occur whether the media have an intention for them to occur or not.</a:t>
            </a:r>
          </a:p>
          <a:p>
            <a:pPr algn="just">
              <a:buNone/>
            </a:pPr>
            <a:r>
              <a:rPr lang="en-US" sz="3400" dirty="0" smtClean="0"/>
              <a:t>They can affect individual people or all people in the form of the public. They can also</a:t>
            </a:r>
          </a:p>
          <a:p>
            <a:pPr algn="just">
              <a:buNone/>
            </a:pPr>
            <a:r>
              <a:rPr lang="en-US" sz="3400" dirty="0" smtClean="0"/>
              <a:t>affect institutions and society. They can act directly on a target (a person, the public, an</a:t>
            </a:r>
          </a:p>
          <a:p>
            <a:pPr algn="just">
              <a:buNone/>
            </a:pPr>
            <a:r>
              <a:rPr lang="en-US" sz="3400" dirty="0" smtClean="0"/>
              <a:t>institution, or society) or they can act indirectly. And, finally, they can be easily observable</a:t>
            </a:r>
          </a:p>
          <a:p>
            <a:pPr algn="just">
              <a:buNone/>
            </a:pPr>
            <a:r>
              <a:rPr lang="en-US" sz="3400" dirty="0" smtClean="0"/>
              <a:t>or they can be latent and therefore much more difficult to observe.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164336"/>
          </a:xfrm>
        </p:spPr>
        <p:txBody>
          <a:bodyPr/>
          <a:lstStyle/>
          <a:p>
            <a:r>
              <a:rPr lang="en-US" dirty="0" smtClean="0"/>
              <a:t>Individual-Level Media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Cognition - Thinking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Belief – True or not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Attitude - Likeness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Affect - Emotions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Physiological – Bodily reaction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Behavior - Action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Influenced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Acquiring – To get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Triggering – To activate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Altering – To change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Reinforcing – To strengthen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</TotalTime>
  <Words>249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Metro</vt:lpstr>
      <vt:lpstr>Media Effects</vt:lpstr>
      <vt:lpstr>Key Issues</vt:lpstr>
      <vt:lpstr>Definition</vt:lpstr>
      <vt:lpstr>Individual-Level Media Effects</vt:lpstr>
      <vt:lpstr>Media Influenced Functions</vt:lpstr>
    </vt:vector>
  </TitlesOfParts>
  <Company>Olive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Effects</dc:title>
  <dc:creator>Olive</dc:creator>
  <cp:lastModifiedBy>Olive</cp:lastModifiedBy>
  <cp:revision>9</cp:revision>
  <dcterms:created xsi:type="dcterms:W3CDTF">2020-05-01T12:14:34Z</dcterms:created>
  <dcterms:modified xsi:type="dcterms:W3CDTF">2020-05-01T12:29:53Z</dcterms:modified>
</cp:coreProperties>
</file>