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410" y="2267014"/>
            <a:ext cx="9905998" cy="1478570"/>
          </a:xfrm>
        </p:spPr>
        <p:txBody>
          <a:bodyPr/>
          <a:lstStyle/>
          <a:p>
            <a:pPr algn="ctr"/>
            <a:r>
              <a:rPr lang="en-US" sz="4400" b="1" dirty="0" smtClean="0"/>
              <a:t>HMP SHUNT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837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• Step: 6 Transaldolase reaction&#10;• Transaldolase brings about the transfer of a 3 –&#10;carbon fragment from sedoheptulose 7-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02" y="111100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4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• Step: 7 Second transketolase Reaction&#10;• In another transketolase reaction a 2 – carbon unit&#10;is transferred from xylulo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2" y="91782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1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MP-Shunt pathway&#10;Glucose 6-phosphate&#10;6-phosphoglucanolactone&#10;NADP+&#10;NADPH + H+&#10;Glucose 6P-&#10;dehydrogenase&#10;Mg+2&#10;6-phosphogl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19" y="9307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5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ibulose 5-phosphate&#10;Xylulose 5-phosphate Ribose 5-phosphate&#10;Sedoheptolose 7-&#10;phosphate&#10;Glyceraldehyde 3-&#10;phosphate&#10;Trans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48" y="107236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25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ignificance of HMP Shunt&#10;• HMP shunt is unique in generating two important products-&#10;pentoses and NADPH&#10;• Importance of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79" y="122691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portance of NADPH&#10;• NADPH is required for the bio synthesis of fatty&#10;acids and steroids.&#10;• NADPH is used in the synthe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3" y="95645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8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• These will destroy DNA, proteins, fatty acids &amp; all&#10;biomolecules &amp; in turn cells are destroyed.&#10;• The free radicals a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9" y="129130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9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• Erythrocyte Membrane intigrity&#10;• NADPH is required by the RBC to keep the&#10;glutathione in the reduced state.&#10;• In turn,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17" y="102085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Prevention of Met-Hemoglobinemia&#10;• NADPH is also required to keep the iron of&#10;hemoglobin in the reduced (ferrous) sta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1" y="99509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 Detoxification of Drugs&#10;• Most of the drugs and other foreign substances are&#10;detoxified by the liver microsomal P450 enz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60" y="123979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5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HMP pathway or HMP shunt is also called as&#10;pentose phosphate pathway or phosphogluconate&#10;pathway.&#10;• This is an alterna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6" y="80191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20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Macrophage bactericidal activity:&#10;NADPH is required for the production of reactive&#10;oxygen species (ROS) by macrophases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12" y="90494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34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 Ribose is also necessary for nucleotide co –&#10;enzymes.&#10;• Reversal of non – oxidative phase is present in all&#10;tissues, b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3" y="99509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90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gulation of HMP Shunt&#10; The entry of glucose 6-phosphate into the pentose&#10;phosphate pathway is controlled by the cellu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8" y="95645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6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 The synthesis of glucose 6-phosphate&#10;dehydrogenase is induced by the increased&#10;insulin/glucagon ratio after a high carb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02" y="117539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23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lucose-6-phosphate dehydrogenase deficiency (G6PD)&#10;• It is an inherited sex – linked trait.&#10;• It is more severe in RBC.&#10;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60" y="113676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5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• The deficiency is manifested only when exposed to&#10;certain drugs or toxins, e.g.intake of antimalarial&#10;drug like primaqu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87918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58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ome patients developed severe symptoms&#10;• Jaundice, decrease in Hb, destruction of RBCs.&#10;• In deficiency of G6PD, Hb can 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4" y="112388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09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iamine Deficiency&#10;• The transketolase activity is measured in RBCs is an index&#10;of the thiamine status of an individual.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1" y="109812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0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ferences&#10;• Textbook of Biochemistry – U Satyanarayana&#10;• Textbook of Biochemistry – DM Vasudeva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0" y="103373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0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• It is concerned with the biosynthesis of NADPH &amp;&#10;pentoses.&#10;• About 10% of glucose entering in this&#10;pathway/day.&#10;• The 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4" y="111100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5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cation of the pathway&#10;• The enzymes are located in the cytosol.&#10;• The tissues such as liver, adipose tissue, adrenal&#10;g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6" y="103373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9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MP shunt-unique multifunctional&#10;pathway&#10;• It starts with glucose 6-phosphate.&#10;• No ATP is directly utilized or produced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2" y="122691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56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actions of the pathway&#10;• Reactions of the pathway:&#10;• Divided into Two phases oxidative &amp; non – oxidative.&#10;• Oxidative p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6" y="94357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8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• Step:2&#10;• 6-phosphogluconolactone is hydrolysed by glucono lactone&#10;hydrolase to form 6-phosphogluconate.&#10;• Step : 3&#10;• 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03" y="10981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7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n-Oxidative Phase&#10;• Step: 4&#10;• The ribulose -5-phosphate is then isomerized to&#10;ribose -5-phosphate or epimerised to xyl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6" y="81479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8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 It transfers two-carbon unit from xylulose 5-&#10;phosphate to ribose 5-phosphate to form a 7-&#10;carbon sugar, sedoheptulose 7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6" y="132994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98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</TotalTime>
  <Words>2</Words>
  <Application>Microsoft Office PowerPoint</Application>
  <PresentationFormat>Widescreen</PresentationFormat>
  <Paragraphs>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Tw Cen MT</vt:lpstr>
      <vt:lpstr>Circuit</vt:lpstr>
      <vt:lpstr>HMP SHUNT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HMP SHUNT</dc:title>
  <dc:creator>iftikhar</dc:creator>
  <cp:lastModifiedBy>iftikhar</cp:lastModifiedBy>
  <cp:revision>2</cp:revision>
  <dcterms:created xsi:type="dcterms:W3CDTF">2020-05-10T18:39:05Z</dcterms:created>
  <dcterms:modified xsi:type="dcterms:W3CDTF">2020-05-10T18:48:17Z</dcterms:modified>
</cp:coreProperties>
</file>