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0" r:id="rId2"/>
    <p:sldId id="259" r:id="rId3"/>
    <p:sldId id="260" r:id="rId4"/>
    <p:sldId id="261" r:id="rId5"/>
    <p:sldId id="266" r:id="rId6"/>
    <p:sldId id="265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-5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CC335-21DC-4840-AE75-5108CF446C57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FDB36-5187-460E-BC5D-4682A08FE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2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403" y="2497540"/>
            <a:ext cx="7410734" cy="105087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Types of Averages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4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9094464" cy="4999631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Mathematical: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 </a:t>
            </a:r>
            <a:b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Mean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Harmonic Mean</a:t>
            </a:r>
            <a:b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Positional: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b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b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671382" cy="6009564"/>
              </a:xfrm>
            </p:spPr>
            <p:txBody>
              <a:bodyPr>
                <a:norm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Arithmetic Mean: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mean is defined to be the sum of the data values divided by the number of values.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Arithmetic Mean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𝑆𝑢𝑚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𝑎𝑙𝑙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𝑁𝑢𝑚𝑏𝑒𝑟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will compute two means: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for the sample and,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 for a finite population of values.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we will compute two types of data: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Ungrouped Data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rouped Data</a:t>
                </a:r>
                <a:endParaRPr lang="en-US" sz="2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671382" cy="6009564"/>
              </a:xfrm>
              <a:blipFill rotWithShape="0">
                <a:blip r:embed="rId2"/>
                <a:stretch>
                  <a:fillRect l="-1546" t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0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600"/>
                <a:ext cx="8775759" cy="5585138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Formulas of Arithmetic Mean: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Ungrouped data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𝑥𝑖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population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Sample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600"/>
                <a:ext cx="8775759" cy="5585138"/>
              </a:xfrm>
              <a:blipFill rotWithShape="0">
                <a:blip r:embed="rId2"/>
                <a:stretch>
                  <a:fillRect l="-1528" t="-1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3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162703" cy="581849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Population Mean: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Greek symbol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is represents the population mean.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symbol µ is read as “mu”. N is the size of the finite population.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µ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u="sng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u="sng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N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162703" cy="5818497"/>
              </a:xfrm>
              <a:blipFill rotWithShape="0">
                <a:blip r:embed="rId2"/>
                <a:stretch>
                  <a:fillRect l="-1464" t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5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003696" cy="5370287"/>
              </a:xfrm>
            </p:spPr>
            <p:txBody>
              <a:bodyPr/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Sample Mean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symbol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represents the sample mean.</a:t>
                </a:r>
                <a:r>
                  <a:rPr lang="en-US" sz="24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read as “X bar” 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Greek symbol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Ʃ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read as “sigma” and it means “to sum”.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… 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003696" cy="5370287"/>
              </a:xfrm>
              <a:blipFill rotWithShape="0">
                <a:blip r:embed="rId2"/>
                <a:stretch>
                  <a:fillRect l="-1490" t="-1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3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8766917" cy="5900383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of Arithmetic Mean according to ungrouped data: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small company consist of owner, the manager, the salesperson ,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two technicians. The salaries are listed as $50,000,20,000,12,000,9000 and 9000 respectively. (Assume this is the population.)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the population mean will be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𝑥𝑖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(population mean)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50,000+20,000+12,000+9000+9000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100,000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$20,000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8766917" cy="5900383"/>
              </a:xfrm>
              <a:blipFill rotWithShape="0">
                <a:blip r:embed="rId2"/>
                <a:stretch>
                  <a:fillRect l="-1530" t="-1446" r="-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47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053521" cy="5954974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of Arithmetic Mean according to ungrouped data: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ages in weeks of a random sample of six kittens at an animal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shelter are 3,8,5,12,14, and 12. Find the average age of this sample.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sample mean is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(sample mean)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3+8+5+12+14+12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weeks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053521" cy="5954974"/>
              </a:xfrm>
              <a:blipFill rotWithShape="0">
                <a:blip r:embed="rId2"/>
                <a:stretch>
                  <a:fillRect l="-1481" t="-1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1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616791" cy="6036861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Question:01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marks obtained by 9 students are given below: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45,32,37,46,39,36,41,48,36,54,17,34,27,29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arithmetic mean.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Question:02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variance and </a:t>
            </a:r>
            <a:r>
              <a:rPr 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deviation.</a:t>
            </a:r>
            <a:br>
              <a:rPr 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Rs.60,80,90,96,120,150,200,360,480,520,1060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1200,1450,2500,7200.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286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41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  Types of Averages</vt:lpstr>
      <vt:lpstr>                   Mathematical:  a)Arithmetic Mean  b)Geometric Mean  c)Harmonic Mean                       Positional: a)Median  b)Mode </vt:lpstr>
      <vt:lpstr>Arithmetic Mean: The mean is defined to be the sum of the data values divided by the number of values.  Arithmetic Mean=(Sum of all the observations)/(Number of the observations)  We will compute two means: One for the sample and,  one for a finite population of values. And we will compute two types of data: a) Ungrouped Data b) Grouped Data</vt:lpstr>
      <vt:lpstr> Formulas of Arithmetic Mean:         Ungrouped data       µ = Ʃxi/N        population          x ̅ = 〖Ʃx〗_i/n       Sample      </vt:lpstr>
      <vt:lpstr>Population Mean:  The Greek symbol µ is represents the population mean. The symbol µ is read as “mu”. N is the size of the finite population.                  µ =  x_1+x_2+ … x_N                                   N                = 〖Ʃx〗_i/N          </vt:lpstr>
      <vt:lpstr>Sample Mean: The symbol X ̅ represents the sample mean. X ̅ is read as “X bar” . The Greek symbol Ʃ is read as “sigma” and it means “to sum”.        x ̅ = (x_1+x_2+" … " x_n)/n             = 〖Ʃx〗_i/n</vt:lpstr>
      <vt:lpstr>Example of Arithmetic Mean according to ungrouped data: A small company consist of owner, the manager, the salesperson , and two technicians. The salaries are listed as $50,000,20,000,12,000,9000 and 9000 respectively. (Assume this is the population.) Then the population mean will be          µ = Ʃxi/N                      (population mean)                        = (50,000+20,000+12,000+9000+9000)/5 = 100,000/5                = $20,000 </vt:lpstr>
      <vt:lpstr>Example of Arithmetic Mean according to ungrouped data: The ages in weeks of a random sample of six kittens at an animal shelter are 3,8,5,12,14, and 12. Find the average age of this sample. The sample mean is                         x ̅ = 〖Ʃx〗_i/n                       (sample mean)                    = (3+8+5+12+14+12)/6  = 54/6                                     = 9 weeks</vt:lpstr>
      <vt:lpstr>Question:01  The marks obtained by 9 students are given below: 45,32,37,46,39,36,41,48,36,54,17,34,27,29 calculate the arithmetic mean. Question:02 Calculate the sample variance and standard deviation. Rs.60,80,90,96,120,150,200,360,480,520,1060, 1200,1450,2500,7200.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Mean</dc:title>
  <dc:creator>Computer</dc:creator>
  <cp:lastModifiedBy>Computer</cp:lastModifiedBy>
  <cp:revision>119</cp:revision>
  <dcterms:created xsi:type="dcterms:W3CDTF">2020-03-18T13:53:54Z</dcterms:created>
  <dcterms:modified xsi:type="dcterms:W3CDTF">2020-04-21T16:39:32Z</dcterms:modified>
</cp:coreProperties>
</file>