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D2FB-A554-4F16-9152-A386A5D58A7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44BF-8E22-4E0E-B9E5-AE7500192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39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D2FB-A554-4F16-9152-A386A5D58A7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44BF-8E22-4E0E-B9E5-AE7500192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9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D2FB-A554-4F16-9152-A386A5D58A7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44BF-8E22-4E0E-B9E5-AE7500192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2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D2FB-A554-4F16-9152-A386A5D58A7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44BF-8E22-4E0E-B9E5-AE7500192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96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D2FB-A554-4F16-9152-A386A5D58A7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44BF-8E22-4E0E-B9E5-AE7500192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7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D2FB-A554-4F16-9152-A386A5D58A7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44BF-8E22-4E0E-B9E5-AE7500192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D2FB-A554-4F16-9152-A386A5D58A7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44BF-8E22-4E0E-B9E5-AE7500192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0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D2FB-A554-4F16-9152-A386A5D58A7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44BF-8E22-4E0E-B9E5-AE7500192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72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D2FB-A554-4F16-9152-A386A5D58A7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44BF-8E22-4E0E-B9E5-AE7500192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0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D2FB-A554-4F16-9152-A386A5D58A7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44BF-8E22-4E0E-B9E5-AE7500192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4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D2FB-A554-4F16-9152-A386A5D58A7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44BF-8E22-4E0E-B9E5-AE7500192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4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ED2FB-A554-4F16-9152-A386A5D58A7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844BF-8E22-4E0E-B9E5-AE7500192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1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Dodder (</a:t>
            </a:r>
            <a:r>
              <a:rPr lang="en-US" b="1" dirty="0" err="1"/>
              <a:t>Cuscuta</a:t>
            </a:r>
            <a:r>
              <a:rPr lang="en-US" b="1" dirty="0"/>
              <a:t>):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Description: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Widely distributed, Hosts (alfalfa, onions, sugar beats &amp; several ornamentals)</a:t>
            </a:r>
          </a:p>
          <a:p>
            <a:pPr lvl="0"/>
            <a:r>
              <a:rPr lang="en-US" dirty="0"/>
              <a:t>Loss slight to complete destruction</a:t>
            </a:r>
          </a:p>
          <a:p>
            <a:pPr lvl="0"/>
            <a:r>
              <a:rPr lang="en-US" dirty="0"/>
              <a:t>Also transmit plant viruses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29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Symptoms: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Orange or yellow strands around plant parts up to 10 feet areas</a:t>
            </a:r>
          </a:p>
          <a:p>
            <a:pPr lvl="0"/>
            <a:r>
              <a:rPr lang="en-US" dirty="0"/>
              <a:t>White, pink or yellowish flowers lead to seed formation</a:t>
            </a:r>
          </a:p>
          <a:p>
            <a:pPr lvl="0"/>
            <a:r>
              <a:rPr lang="en-US" dirty="0"/>
              <a:t>Infected host weekend, declined, poor yield &amp; finally killed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5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91530"/>
            <a:ext cx="3096491" cy="318705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2715491" y="3837709"/>
            <a:ext cx="13854" cy="1801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36073" y="5679423"/>
            <a:ext cx="279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Cuscuta</a:t>
            </a:r>
            <a:r>
              <a:rPr lang="en-US" dirty="0" smtClean="0"/>
              <a:t> spp.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927" y="2091530"/>
            <a:ext cx="3186546" cy="318705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5811982" y="3297382"/>
            <a:ext cx="0" cy="2382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9927" y="5832764"/>
            <a:ext cx="205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Pink, white flower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727" y="2090566"/>
            <a:ext cx="3228109" cy="31880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24455" y="567942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White flower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9164781" y="3256759"/>
            <a:ext cx="0" cy="2382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610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Disease cycle: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Seed over winter in infested fields or mixed with seed of crops</a:t>
            </a:r>
          </a:p>
          <a:p>
            <a:pPr lvl="0"/>
            <a:r>
              <a:rPr lang="en-US" dirty="0"/>
              <a:t>In growing season, seed germinating to produce slender like shoots with </a:t>
            </a:r>
            <a:r>
              <a:rPr lang="en-US" dirty="0" err="1"/>
              <a:t>haustoria</a:t>
            </a:r>
            <a:r>
              <a:rPr lang="en-US" dirty="0"/>
              <a:t> </a:t>
            </a:r>
          </a:p>
          <a:p>
            <a:r>
              <a:rPr lang="en-US" dirty="0"/>
              <a:t>It is a shoot parasite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48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Management: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Preventing introduction</a:t>
            </a:r>
          </a:p>
          <a:p>
            <a:pPr lvl="0"/>
            <a:r>
              <a:rPr lang="en-US" dirty="0"/>
              <a:t>Clean implements</a:t>
            </a:r>
          </a:p>
          <a:p>
            <a:pPr lvl="0"/>
            <a:r>
              <a:rPr lang="en-US" dirty="0"/>
              <a:t>Limiting movement of domestic animals</a:t>
            </a:r>
          </a:p>
          <a:p>
            <a:pPr lvl="0"/>
            <a:r>
              <a:rPr lang="en-US" dirty="0"/>
              <a:t>Spray contact herbicides</a:t>
            </a:r>
          </a:p>
          <a:p>
            <a:pPr lvl="0"/>
            <a:r>
              <a:rPr lang="en-US" dirty="0"/>
              <a:t>Frequent tillage &amp; flaming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340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125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Dodder (Cuscuta): </vt:lpstr>
      <vt:lpstr>Description:</vt:lpstr>
      <vt:lpstr>Symptoms: </vt:lpstr>
      <vt:lpstr>PowerPoint Presentation</vt:lpstr>
      <vt:lpstr>Disease cycle:</vt:lpstr>
      <vt:lpstr>Management: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Dodder (Cuscuta): </dc:title>
  <dc:creator>Windows User</dc:creator>
  <cp:lastModifiedBy>Windows User</cp:lastModifiedBy>
  <cp:revision>2</cp:revision>
  <dcterms:created xsi:type="dcterms:W3CDTF">2020-03-02T00:59:47Z</dcterms:created>
  <dcterms:modified xsi:type="dcterms:W3CDTF">2020-03-02T05:35:44Z</dcterms:modified>
</cp:coreProperties>
</file>