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5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2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5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7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5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5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9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0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0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A1E2-CB40-4ADB-B98A-AB8C771B060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9268A-1A3E-4130-8600-4E5FF7BF2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7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DELS OF&#10;COMMUNICATION&#10;1. Aristotle Model (300&#10;B.C)&#10;2. Laswell Model (1948)&#10;3. Shannon and Weaver&#10;Model ( 1949)&#10;4. Schra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35" y="196602"/>
            <a:ext cx="11526591" cy="6551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20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ristotle Model of&#10;Communication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792" y="169049"/>
            <a:ext cx="10354614" cy="647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61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mage.slidesharecdn.com/modelsofcommunication-151206042542-lva1-app6892/85/models-of-communication-12-320.jpg?cb=1449376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3" y="103032"/>
            <a:ext cx="11552349" cy="651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2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ix Things to Remember to be a&#10;Good Orator&#10;Content&#10;Manner of Delivery&#10;Pathos (Emotion)&#10;Logos (Reason)&#10;Ethos (Credible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9" y="-1"/>
            <a:ext cx="12063211" cy="6619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000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Aristotle Communication&#10;Model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11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arold Laswell&#10;Communication Model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26" y="132210"/>
            <a:ext cx="11500833" cy="626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16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Willbur Schramm&#10;Communication Model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62" y="265741"/>
            <a:ext cx="10496282" cy="591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12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avid Berlo Communication Model&#10;( A Model of The Ingredients of Communication)&#10; 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70" y="33679"/>
            <a:ext cx="11165982" cy="614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279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4</cp:revision>
  <dcterms:created xsi:type="dcterms:W3CDTF">2020-05-02T14:57:14Z</dcterms:created>
  <dcterms:modified xsi:type="dcterms:W3CDTF">2020-05-02T15:05:45Z</dcterms:modified>
</cp:coreProperties>
</file>