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.phill\New folder\presentatn\heterologous-proteins-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m.phill\New folder\presentatn\heterologous-protein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m.phill\New folder\presentatn\heterologous-protein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"/>
            <a:ext cx="84582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m.phill\New folder\presentatn\heterologous-protein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3820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m.phill\New folder\presentatn\heterologous-proteins-2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3820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m.phill\New folder\presentatn\heterologous-proteins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3058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m.phill\New folder\presentatn\heterologous-proteins-2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m.phill\New folder\presentatn\heterologous-proteins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228600"/>
            <a:ext cx="84582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m.phill\New folder\presentatn\heterologous-proteins-2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m.phill\New folder\presentatn\heterologous-protein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3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m.phill\New folder\presentatn\heterologous-protein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m.phill\New folder\presentatn\heterologous-proteins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3820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m.phill\New folder\presentatn\heterologous-protein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4582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m.phill\New folder\presentatn\heterologous-protein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m.phill\New folder\presentatn\heterologous-protein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:\m.phill\New folder\presentatn\heterologous-proteins-11-72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1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m.phill\New folder\presentatn\heterologous-protein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3820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Tehreem Zia</dc:creator>
  <cp:lastModifiedBy>Tehreem Zia</cp:lastModifiedBy>
  <cp:revision>18</cp:revision>
  <dcterms:created xsi:type="dcterms:W3CDTF">2006-08-16T00:00:00Z</dcterms:created>
  <dcterms:modified xsi:type="dcterms:W3CDTF">2018-05-05T03:16:16Z</dcterms:modified>
</cp:coreProperties>
</file>