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668A49-4269-48AB-BE3F-1F6FAA64DCCC}" type="datetimeFigureOut">
              <a:rPr lang="ur-PK" smtClean="0"/>
              <a:pPr/>
              <a:t>07/04/1442</a:t>
            </a:fld>
            <a:endParaRPr lang="ur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r-P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B18E7B-52AF-473D-BB5B-F96FD028ABFC}" type="slidenum">
              <a:rPr lang="ur-PK" smtClean="0"/>
              <a:pPr/>
              <a:t>‹#›</a:t>
            </a:fld>
            <a:endParaRPr lang="ur-P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868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Name:</a:t>
            </a:r>
            <a:br>
              <a:rPr lang="en-GB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amia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sghar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05</a:t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imra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yub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30</a:t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Sibgha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Awais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06</a:t>
            </a:r>
          </a:p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Group:</a:t>
            </a:r>
          </a:p>
          <a:p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Topic: </a:t>
            </a:r>
            <a:br>
              <a:rPr lang="en-GB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Nature And Function Of Educational Psychology.</a:t>
            </a:r>
          </a:p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Four Way Agenda Of  Teaching </a:t>
            </a:r>
            <a:r>
              <a:rPr lang="en-GB" sz="3200" smtClean="0">
                <a:latin typeface="Times New Roman" pitchFamily="18" charset="0"/>
                <a:cs typeface="Times New Roman" pitchFamily="18" charset="0"/>
              </a:rPr>
              <a:t>Educational Psychology.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Date:</a:t>
            </a:r>
            <a:br>
              <a:rPr lang="en-GB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November 22,20</a:t>
            </a:r>
            <a:endParaRPr lang="ur-PK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oor\Downloads\ee_files\Desktop\Psychology\nature-function-of-education-psychology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oor\Downloads\ee_files\Desktop\Psychology\nature-function-of-education-psychology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oor\Downloads\ee_files\Desktop\Psychology\nature-function-of-education-psychology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oor\Downloads\ee_files\Desktop\Psychology\nature-function-of-education-psychology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oor\Downloads\ee_files\Desktop\Psychology\nature-function-of-education-psychology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305800" cy="2952328"/>
          </a:xfrm>
        </p:spPr>
        <p:txBody>
          <a:bodyPr>
            <a:noAutofit/>
          </a:bodyPr>
          <a:lstStyle/>
          <a:p>
            <a:r>
              <a:rPr lang="en-GB" sz="6000" dirty="0" smtClean="0"/>
              <a:t>Four Way Agenda Of Teaching Educational Psychology</a:t>
            </a:r>
            <a:endParaRPr lang="ur-PK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or\Downloads\ee_files\Desktop\Psychology\New folder\Screenshot_20201122-2207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or\Downloads\ee_files\Desktop\Psychology\New folder\Screenshot_20201122-2207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or\Downloads\ee_files\Desktop\Psychology\New folder\Screenshot_20201122-220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or\Downloads\ee_files\Desktop\Psychology\New folder\Screenshot_20201122-2207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or\Downloads\ee_files\Desktop\Psychology\nature-function-of-education-psychology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or\Downloads\ee_files\Desktop\Psychology\New folder\Screenshot_20201122-220925 - Copy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oor\Downloads\ee_files\Desktop\Psychology\New folder\Screenshot_20201122-220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oor\Downloads\ee_files\Desktop\Psychology\New folder\Screenshot_20201122-2208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oor\Downloads\ee_files\Desktop\Psychology\New folder\Screenshot_20201122-2208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oor\Downloads\ee_files\Desktop\Psychology\New folder\Screenshot_20201122-2208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or\Downloads\ee_files\Desktop\Psychology\nature-function-of-education-psychology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or\Downloads\ee_files\Desktop\Psychology\nature-function-of-education-psychology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or\Downloads\ee_files\Desktop\Psychology\nature-function-of-education-psychology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or\Downloads\ee_files\Desktop\Psychology\nature-function-of-education-psychology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or\Downloads\ee_files\Desktop\Psychology\nature-function-of-education-psychology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oor\Downloads\ee_files\Desktop\Psychology\nature-function-of-education-psychology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oor\Downloads\ee_files\Desktop\Psychology\nature-function-of-education-psychology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9</Words>
  <Application>Microsoft Office PowerPoint</Application>
  <PresentationFormat>On-screen Show (4:3)</PresentationFormat>
  <Paragraphs>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Four Way Agenda Of Teaching Educational Psychology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noor</dc:creator>
  <cp:lastModifiedBy>noor</cp:lastModifiedBy>
  <cp:revision>7</cp:revision>
  <dcterms:created xsi:type="dcterms:W3CDTF">2020-11-19T11:22:01Z</dcterms:created>
  <dcterms:modified xsi:type="dcterms:W3CDTF">2020-11-22T18:43:48Z</dcterms:modified>
</cp:coreProperties>
</file>