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80" r:id="rId3"/>
    <p:sldId id="271" r:id="rId4"/>
    <p:sldId id="272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19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6161F7-032C-4F54-B1E2-76FB9545556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BBFE29-276E-499B-8FE5-01D70ECC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9777F6B-A3AF-4659-8DEE-9567FCAAF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9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A9163A-CD84-4DEC-9955-F010E87A7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Topic: </a:t>
            </a:r>
            <a:r>
              <a:rPr lang="en-US" sz="6000" dirty="0"/>
              <a:t>C</a:t>
            </a:r>
            <a:r>
              <a:rPr lang="en-US" sz="6000" dirty="0" smtClean="0"/>
              <a:t>ombinational </a:t>
            </a:r>
            <a:r>
              <a:rPr lang="en-US" sz="6000" dirty="0"/>
              <a:t>CV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9777F6B-A3AF-4659-8DEE-9567FCAAF9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2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A combined CV follows both the chronological and functional format, which makes the CV slightly longer than normal. </a:t>
            </a:r>
          </a:p>
          <a:p>
            <a:r>
              <a:rPr lang="en-US" sz="2400" dirty="0"/>
              <a:t>However, it does offer the best of both types of CV and is becoming a more popular structure to use.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Combinationa</a:t>
            </a:r>
            <a:r>
              <a:rPr lang="en-US" sz="4800" dirty="0"/>
              <a:t>l</a:t>
            </a:r>
            <a:r>
              <a:rPr lang="en-US" sz="4800" b="1" dirty="0" smtClean="0"/>
              <a:t> </a:t>
            </a:r>
            <a:r>
              <a:rPr lang="en-US" sz="4800" dirty="0" smtClean="0"/>
              <a:t>C</a:t>
            </a:r>
            <a:r>
              <a:rPr lang="en-US" sz="4800" dirty="0"/>
              <a:t>V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8534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 want to show that not only do you have the right skills for the job, but also the work experience</a:t>
            </a:r>
          </a:p>
          <a:p>
            <a:endParaRPr lang="en-US" dirty="0"/>
          </a:p>
          <a:p>
            <a:r>
              <a:rPr lang="en-US" dirty="0"/>
              <a:t>If you want to emphasis skills that one may not have used for a while</a:t>
            </a:r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When applicable</a:t>
            </a:r>
          </a:p>
        </p:txBody>
      </p:sp>
    </p:spTree>
    <p:extLst>
      <p:ext uri="{BB962C8B-B14F-4D97-AF65-F5344CB8AC3E}">
        <p14:creationId xmlns:p14="http://schemas.microsoft.com/office/powerpoint/2010/main" val="897820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If you would have used a chronological CV but want to highlight your skills too Applying for managerial or executive positions</a:t>
            </a:r>
          </a:p>
          <a:p>
            <a:endParaRPr lang="en-US" dirty="0"/>
          </a:p>
          <a:p>
            <a:r>
              <a:rPr lang="en-US" dirty="0"/>
              <a:t>If you have plenty of experience in the chosen field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When applicable</a:t>
            </a:r>
          </a:p>
        </p:txBody>
      </p:sp>
    </p:spTree>
    <p:extLst>
      <p:ext uri="{BB962C8B-B14F-4D97-AF65-F5344CB8AC3E}">
        <p14:creationId xmlns:p14="http://schemas.microsoft.com/office/powerpoint/2010/main" val="80536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Perfect format if you have a strong career progression with many achievements</a:t>
            </a:r>
          </a:p>
          <a:p>
            <a:endParaRPr lang="en-US" dirty="0"/>
          </a:p>
          <a:p>
            <a:r>
              <a:rPr lang="en-US" dirty="0"/>
              <a:t>Enables you to sell your strengths as well as your experience</a:t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69735"/>
          </a:xfrm>
        </p:spPr>
        <p:txBody>
          <a:bodyPr>
            <a:normAutofit/>
          </a:bodyPr>
          <a:lstStyle/>
          <a:p>
            <a:r>
              <a:rPr lang="en-US" b="1" dirty="0"/>
              <a:t>Advantages</a:t>
            </a:r>
          </a:p>
        </p:txBody>
      </p:sp>
    </p:spTree>
    <p:extLst>
      <p:ext uri="{BB962C8B-B14F-4D97-AF65-F5344CB8AC3E}">
        <p14:creationId xmlns:p14="http://schemas.microsoft.com/office/powerpoint/2010/main" val="208949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536CE4-D61A-4B07-A3ED-E30FF134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Lengthier than a functional or chronological CV so may put off some employers</a:t>
            </a:r>
          </a:p>
          <a:p>
            <a:endParaRPr lang="en-US" dirty="0"/>
          </a:p>
          <a:p>
            <a:r>
              <a:rPr lang="en-US" dirty="0"/>
              <a:t>Not suitable for those with little experience or achievements</a:t>
            </a:r>
          </a:p>
          <a:p>
            <a:endParaRPr lang="en-US" dirty="0"/>
          </a:p>
          <a:p>
            <a:r>
              <a:rPr lang="en-US" dirty="0"/>
              <a:t>Not suitable for those with employment gaps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765F7-BB6D-4FB3-9687-041FC71F4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Disadvantages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52919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187</Words>
  <Application>Microsoft Office PowerPoint</Application>
  <PresentationFormat>Custom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COMMUNICATION SKILLS</vt:lpstr>
      <vt:lpstr>Topic: Combinational CV</vt:lpstr>
      <vt:lpstr>Combinational CV</vt:lpstr>
      <vt:lpstr>When applicable</vt:lpstr>
      <vt:lpstr>When applicable</vt:lpstr>
      <vt:lpstr>Advantages</vt:lpstr>
      <vt:lpstr>Disadvantages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combined CV</dc:title>
  <dc:creator>Muhammad Suleman Bashir</dc:creator>
  <cp:lastModifiedBy>YAM TECH</cp:lastModifiedBy>
  <cp:revision>5</cp:revision>
  <dcterms:created xsi:type="dcterms:W3CDTF">2020-05-03T15:26:35Z</dcterms:created>
  <dcterms:modified xsi:type="dcterms:W3CDTF">2020-05-06T12:24:07Z</dcterms:modified>
</cp:coreProperties>
</file>