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0" r:id="rId6"/>
    <p:sldId id="259" r:id="rId7"/>
    <p:sldId id="258" r:id="rId8"/>
    <p:sldId id="257" r:id="rId9"/>
    <p:sldId id="288" r:id="rId10"/>
    <p:sldId id="266" r:id="rId11"/>
    <p:sldId id="286" r:id="rId12"/>
    <p:sldId id="285" r:id="rId13"/>
    <p:sldId id="284" r:id="rId14"/>
    <p:sldId id="283" r:id="rId15"/>
    <p:sldId id="282" r:id="rId16"/>
    <p:sldId id="281" r:id="rId17"/>
    <p:sldId id="280" r:id="rId18"/>
    <p:sldId id="279" r:id="rId19"/>
    <p:sldId id="278" r:id="rId20"/>
    <p:sldId id="277" r:id="rId21"/>
    <p:sldId id="276" r:id="rId22"/>
    <p:sldId id="275" r:id="rId23"/>
    <p:sldId id="274" r:id="rId24"/>
    <p:sldId id="273" r:id="rId25"/>
    <p:sldId id="272" r:id="rId26"/>
    <p:sldId id="271" r:id="rId27"/>
    <p:sldId id="270" r:id="rId28"/>
    <p:sldId id="267" r:id="rId29"/>
    <p:sldId id="268" r:id="rId30"/>
    <p:sldId id="269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3" r:id="rId75"/>
    <p:sldId id="33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1211-0D45-42A0-A330-47852CF71B4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8F6-112B-48C2-BBB5-B99BF493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1211-0D45-42A0-A330-47852CF71B4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8F6-112B-48C2-BBB5-B99BF493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1211-0D45-42A0-A330-47852CF71B4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8F6-112B-48C2-BBB5-B99BF493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1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1211-0D45-42A0-A330-47852CF71B4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8F6-112B-48C2-BBB5-B99BF493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3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1211-0D45-42A0-A330-47852CF71B4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8F6-112B-48C2-BBB5-B99BF493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3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1211-0D45-42A0-A330-47852CF71B4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8F6-112B-48C2-BBB5-B99BF493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1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1211-0D45-42A0-A330-47852CF71B4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8F6-112B-48C2-BBB5-B99BF493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4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1211-0D45-42A0-A330-47852CF71B4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8F6-112B-48C2-BBB5-B99BF493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9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1211-0D45-42A0-A330-47852CF71B4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8F6-112B-48C2-BBB5-B99BF493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4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1211-0D45-42A0-A330-47852CF71B4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8F6-112B-48C2-BBB5-B99BF493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7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1211-0D45-42A0-A330-47852CF71B4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08F6-112B-48C2-BBB5-B99BF493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4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E1211-0D45-42A0-A330-47852CF71B4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F08F6-112B-48C2-BBB5-B99BF493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1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pyright © 2006, The McGraw-Hill Companies, Inc.McGraw-Hill/Irwin&#10;Chapter Four&#10;Systems Design:&#10;Process Costing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0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opyright © 2006, The McGraw-Hill Companies, Inc.McGraw-Hill/Irwin&#10;Comparing Job-Order&#10;and Process Costing&#10;Finished&#10;Good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3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pyright © 2006, The McGraw-Hill Companies, Inc.McGraw-Hill/Irwin&#10;T-Account and Journal Entry Views of Cost Flows&#10;For pu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4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pyright © 2006, The McGraw-Hill Companies, Inc.McGraw-Hill/Irwin&#10;Raw Materials&#10;Process Cost Flows&#10;(in T-account form)&#10;W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9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pyright © 2006, The McGraw-Hill Companies, Inc.McGraw-Hill/Irwin&#10;Comparing Job-Order&#10;and Process Costing&#10;Finished&#10;Good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13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pyright © 2006, The McGraw-Hill Companies, Inc.McGraw-Hill/Irwin&#10;Process Cost Flows&#10;(in T-account form)&#10;Work in Proces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4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pyright © 2006, The McGraw-Hill Companies, Inc.McGraw-Hill/Irwin&#10;Process Costing&#10;(in journal entry form)&#10;GENERAL JOURN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8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pyright © 2006, The McGraw-Hill Companies, Inc.McGraw-Hill/Irwin&#10;Process Cost Flows&#10;(in T-account form)&#10;Work in Proces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6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pyright © 2006, The McGraw-Hill Companies, Inc.McGraw-Hill/Irwin&#10;Process Costing&#10;(In journal entry form)&#10;GENERAL JOURN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09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pyright © 2006, The McGraw-Hill Companies, Inc.McGraw-Hill/Irwin&#10;Process Cost Flows&#10;(in T-account form)&#10;Work in Proces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67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pyright © 2006, The McGraw-Hill Companies, Inc.McGraw-Hill/Irwin&#10;Process Costing&#10;(in journal entry form)&#10;GENERAL JOURN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1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pyright © 2006, The McGraw-Hill Companies, Inc.McGraw-Hill/Irwin&#10;Similarities Between Job-Order and Process&#10;Costing&#10;• B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4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pyright © 2006, The McGraw-Hill Companies, Inc.McGraw-Hill/Irwin&#10;Finished Goods&#10;Process Cost Flows&#10;(in T-account form)&#10;W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27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pyright © 2006, The McGraw-Hill Companies, Inc.McGraw-Hill/Irwin&#10;Process Costing&#10;(in journal entry form)&#10;GENERAL JOURN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9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pyright © 2006, The McGraw-Hill Companies, Inc.McGraw-Hill/Irwin&#10;Finished Goods&#10;Cost of Goods Sold&#10;Process Cost Flows&#10;(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67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pyright © 2006, The McGraw-Hill Companies, Inc.McGraw-Hill/Irwin&#10;Process Costing&#10;(in journal entry form)&#10;GENERAL JOURN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44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pyright © 2006, The McGraw-Hill Companies, Inc.McGraw-Hill/Irwin&#10;Equivalent Units of Production&#10;Equivalent units are 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15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pyright © 2006, The McGraw-Hill Companies, Inc.McGraw-Hill/Irwin&#10;Equivalent Units – The Basic Idea&#10;Two half completed p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11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pyright © 2006, The McGraw-Hill Companies, Inc.McGraw-Hill/Irwin&#10;For the current period, Jones started 15,000&#10;units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03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pyright © 2006, The McGraw-Hill Companies, Inc.McGraw-Hill/Irwin&#10;For the current period, Jones started 15,000&#10;units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3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opyright © 2006, The McGraw-Hill Companies, Inc.McGraw-Hill/Irwin&#10;Calculating Equivalent Units&#10;Equivalent units can be 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65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pyright © 2006, The McGraw-Hill Companies, Inc.McGraw-Hill/Irwin&#10;Equivalent Units of Production&#10;Weighted-Average Method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pyright © 2006, The McGraw-Hill Companies, Inc.McGraw-Hill/Irwin&#10;Differences Between Job-Order and Process&#10;Costing&#10;• P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69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pyright © 2006, The McGraw-Hill Companies, Inc.McGraw-Hill/Irwin&#10;Process Costing and Direct Labor&#10;Direct labor costs&#10;ma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73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pyright © 2006, The McGraw-Hill Companies, Inc.McGraw-Hill/Irwin&#10;Process Costing and Direct Labor&#10;Type of Product Cost&#10;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77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opyright © 2006, The McGraw-Hill Companies, Inc.McGraw-Hill/Irwin&#10;Weighted-Average Example&#10;Smith Company reported the fo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84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pyright © 2006, The McGraw-Hill Companies, Inc.McGraw-Hill/Irwin&#10;Weighted-Average Example&#10;Smith Company reported the fo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84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opyright © 2006, The McGraw-Hill Companies, Inc.McGraw-Hill/Irwin&#10;The second step is to identify the equivalent units of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90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pyright © 2006, The McGraw-Hill Companies, Inc.McGraw-Hill/Irwin&#10;Weighted-Average Example&#10;Materials Conversion&#10;Units c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01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pyright © 2006, The McGraw-Hill Companies, Inc.McGraw-Hill/Irwin&#10;Materials Conversion&#10;Units completed and transferred&#10;o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962"/>
            <a:ext cx="12192000" cy="691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48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pyright © 2006, The McGraw-Hill Companies, Inc.McGraw-Hill/Irwin&#10;Beginning&#10;Work in Process&#10;300 Units&#10;40% Complete&#10;End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024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opyright © 2006, The McGraw-Hill Companies, Inc.McGraw-Hill/Irwin&#10;6,000 Units Started&#10;5,400 Units Completed&#10;5,100 Units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61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opyright © 2006, The McGraw-Hill Companies, Inc.McGraw-Hill/Irwin&#10;Production Report – Weighted-Average&#10;A computation of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6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pyright © 2006, The McGraw-Hill Companies, Inc.McGraw-Hill/Irwin&#10;Process costing is used for products that are:&#10;a. Diff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808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opyright © 2006, The McGraw-Hill Companies, Inc.McGraw-Hill/Irwin&#10;Production Report&#10; Cost Reconciliation&#10;section shows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35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opyright © 2006, The McGraw-Hill Companies, Inc.McGraw-Hill/Irwin&#10;Assume that Double Diamond Skis uses the&#10;weighted-ave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70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pyright © 2006, The McGraw-Hill Companies, Inc.McGraw-Hill/Irwin&#10;Work in process, May 1: 200 units&#10;Materials: 55% comp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opyright © 2006, The McGraw-Hill Companies, Inc.McGraw-Hill/Irwin&#10;Step1: Prepare Quantity Schedule with Equivalent Units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07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pyright © 2006, The McGraw-Hill Companies, Inc.McGraw-Hill/Irwin&#10;Production Report Example&#10;Units to be accounted for:&#10;W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61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opyright © 2006, The McGraw-Hill Companies, Inc.McGraw-Hill/Irwin&#10;Production Report Example&#10;Units to be accounted for:&#10;W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94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opyright © 2006, The McGraw-Hill Companies, Inc.McGraw-Hill/Irwin&#10;Step 2: Calculating the Costs Per Equivalent&#10;Unit&#10;To 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22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opyright © 2006, The McGraw-Hill Companies, Inc.McGraw-Hill/Irwin&#10;Step 2: Compute the cost per equivalent unit.&#10;Produc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12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opyright © 2006, The McGraw-Hill Companies, Inc.McGraw-Hill/Irwin&#10;Total&#10;Cost Materials Conversion&#10;Cost to be accounted f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535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opyright © 2006, The McGraw-Hill Companies, Inc.McGraw-Hill/Irwin&#10;Total&#10;Cost Materials Conversion&#10;Cost to be accounted f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3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pyright © 2006, The McGraw-Hill Companies, Inc.McGraw-Hill/Irwin&#10;Process costing is used for products that are:&#10;a. Diff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23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opyright © 2006, The McGraw-Hill Companies, Inc.McGraw-Hill/Irwin&#10;Step 3: Prepare a Cost Reconciliation&#10;Production Repor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26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opyright © 2006, The McGraw-Hill Companies, Inc.McGraw-Hill/Irwin&#10;Total Equivalent Units&#10;Cost Materials Conversion&#10;Cost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684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opyright © 2006, The McGraw-Hill Companies, Inc.McGraw-Hill/Irwin&#10;Total Equivalent Units&#10;Cost Materials Conversion&#10;Cost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40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opyright © 2006, The McGraw-Hill Companies, Inc.McGraw-Hill/Irwin&#10;Operation Costing&#10;Operation costing is aOperation cos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48" y="0"/>
            <a:ext cx="12306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59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opyright © 2006, The McGraw-Hill Companies, Inc.McGraw-Hill/Irwin&#10;FIFO Method&#10;Appendix 4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118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opyright © 2006, The McGraw-Hill Companies, Inc.McGraw-Hill/Irwin&#10;FIFO vs. Weighted-Average Method&#10;The FIFO method (gen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744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opyright © 2006, The McGraw-Hill Companies, Inc.McGraw-Hill/Irwin&#10;Equivalent Units – FIFO Method&#10;Let’s revisit the Smi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940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opyright © 2006, The McGraw-Hill Companies, Inc.McGraw-Hill/Irwin&#10;Equivalent Units – FIFO Method&#10;Percent Completed&#10;Uni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55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opyright © 2006, The McGraw-Hill Companies, Inc.McGraw-Hill/Irwin&#10;Equivalent Units – FIFO Method&#10;Materials Conversion&#10;Un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17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opyright © 2006, The McGraw-Hill Companies, Inc.McGraw-Hill/Irwin&#10;Equivalent Units – FIFO Method&#10;Materials Conversion&#10;Eq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7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pyright © 2006, The McGraw-Hill Companies, Inc.McGraw-Hill/Irwin&#10;What is a Processing Department?&#10;Any location in an or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888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opyright © 2006, The McGraw-Hill Companies, Inc.McGraw-Hill/Irwin&#10;Beginning&#10;Work in Process&#10;300 Units&#10;40% Complete&#10;End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41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opyright © 2006, The McGraw-Hill Companies, Inc.McGraw-Hill/Irwin&#10;6,000 Units Started&#10;5,400 Units Started&#10;and Completed&#10;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96"/>
            <a:ext cx="12192000" cy="69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019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opyright © 2006, The McGraw-Hill Companies, Inc.McGraw-Hill/Irwin&#10;Equivalent Units: Weighted Average vs. FIFO&#10;Materials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006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opyright © 2006, The McGraw-Hill Companies, Inc.McGraw-Hill/Irwin&#10;The Production Report - FIFO Method&#10;Let’s revisit the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31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opyright © 2006, The McGraw-Hill Companies, Inc.McGraw-Hill/Irwin&#10;The Production Report - FIFO Method&#10;Step 1Step 1: Prep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50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opyright © 2006, The McGraw-Hill Companies, Inc.McGraw-Hill/Irwin&#10;The Production Report - FIFO Method&#10;Step 2Step 2: Calc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523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opyright © 2006, The McGraw-Hill Companies, Inc.McGraw-Hill/Irwin&#10;The Production Report - FIFO Method&#10;Units to be accou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4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opyright © 2006, The McGraw-Hill Companies, Inc.McGraw-Hill/Irwin&#10;The Production Report - FIFO Method&#10;Units to be accou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318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opyright © 2006, The McGraw-Hill Companies, Inc.McGraw-Hill/Irwin&#10;The Production Report - FIFO Method&#10;Units to be accou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110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opyright © 2006, The McGraw-Hill Companies, Inc.McGraw-Hill/Irwin&#10;Cost per Equivalent Unit&#10;Total&#10;Cost Materials Convers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2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pyright © 2006, The McGraw-Hill Companies, Inc.McGraw-Hill/Irwin&#10;Sequential vs. Parallel Processing&#10;Sequential process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081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opyright © 2006, The McGraw-Hill Companies, Inc.McGraw-Hill/Irwin&#10;Cost per Equivalent Unit&#10;Total&#10;Cost Materials Convers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366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opyright © 2006, The McGraw-Hill Companies, Inc.McGraw-Hill/Irwin&#10;Cost per Equivalent Unit&#10;Total&#10;Cost Materials Convers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962"/>
            <a:ext cx="12192000" cy="691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742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opyright © 2006, The McGraw-Hill Companies, Inc.McGraw-Hill/Irwin&#10;Cost Reconciliation&#10;Total Equivalent Units&#10;Cost Materi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894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opyright © 2006, The McGraw-Hill Companies, Inc.McGraw-Hill/Irwin&#10;Cost Reconciliation&#10;Total Equivalent Units&#10;Cost Materi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059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opyright © 2006, The McGraw-Hill Companies, Inc.McGraw-Hill/Irwin&#10;Total Equivalent Units&#10;Cost Materials Conversion&#10;Work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96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opyright © 2006, The McGraw-Hill Companies, Inc.McGraw-Hill/Irwin&#10;End of Chapter 4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9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7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pyright © 2006, The McGraw-Hill Companies, Inc.McGraw-Hill/Irwin&#10;Comparing Job-Order&#10;and Process Costing&#10;Finished&#10;Good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6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pyright © 2006, The McGraw-Hill Companies, Inc.McGraw-Hill/Irwin&#10;Comparing Job-Order&#10;and Process Costing&#10;Finished&#10;Good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74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14</cp:revision>
  <dcterms:created xsi:type="dcterms:W3CDTF">2020-04-29T16:07:30Z</dcterms:created>
  <dcterms:modified xsi:type="dcterms:W3CDTF">2020-04-29T16:49:09Z</dcterms:modified>
</cp:coreProperties>
</file>