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8" r:id="rId5"/>
    <p:sldId id="29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6" r:id="rId22"/>
    <p:sldId id="277" r:id="rId23"/>
    <p:sldId id="278" r:id="rId24"/>
    <p:sldId id="279" r:id="rId25"/>
    <p:sldId id="280" r:id="rId26"/>
    <p:sldId id="281" r:id="rId27"/>
    <p:sldId id="295" r:id="rId28"/>
    <p:sldId id="296" r:id="rId29"/>
    <p:sldId id="297"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3" r:id="rId53"/>
    <p:sldId id="325" r:id="rId54"/>
    <p:sldId id="326" r:id="rId55"/>
    <p:sldId id="327" r:id="rId56"/>
    <p:sldId id="328" r:id="rId57"/>
    <p:sldId id="332" r:id="rId58"/>
    <p:sldId id="329" r:id="rId59"/>
    <p:sldId id="330" r:id="rId60"/>
    <p:sldId id="333" r:id="rId61"/>
    <p:sldId id="331" r:id="rId62"/>
  </p:sldIdLst>
  <p:sldSz cx="9118600" cy="6832600"/>
  <p:notesSz cx="9118600" cy="683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92"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17" Type="http://schemas.openxmlformats.org/officeDocument/2006/relationships/image" Target="../media/image117.png"/><Relationship Id="rId21" Type="http://schemas.openxmlformats.org/officeDocument/2006/relationships/image" Target="../media/image21.png"/><Relationship Id="rId42" Type="http://schemas.openxmlformats.org/officeDocument/2006/relationships/image" Target="../media/image42.png"/><Relationship Id="rId63" Type="http://schemas.openxmlformats.org/officeDocument/2006/relationships/image" Target="../media/image63.png"/><Relationship Id="rId84" Type="http://schemas.openxmlformats.org/officeDocument/2006/relationships/image" Target="../media/image84.png"/><Relationship Id="rId138" Type="http://schemas.openxmlformats.org/officeDocument/2006/relationships/image" Target="../media/image138.png"/><Relationship Id="rId159" Type="http://schemas.openxmlformats.org/officeDocument/2006/relationships/image" Target="../media/image159.png"/><Relationship Id="rId170" Type="http://schemas.openxmlformats.org/officeDocument/2006/relationships/image" Target="../media/image170.png"/><Relationship Id="rId191" Type="http://schemas.openxmlformats.org/officeDocument/2006/relationships/image" Target="../media/image191.png"/><Relationship Id="rId205" Type="http://schemas.openxmlformats.org/officeDocument/2006/relationships/image" Target="../media/image205.png"/><Relationship Id="rId107" Type="http://schemas.openxmlformats.org/officeDocument/2006/relationships/image" Target="../media/image107.png"/><Relationship Id="rId11" Type="http://schemas.openxmlformats.org/officeDocument/2006/relationships/image" Target="../media/image11.png"/><Relationship Id="rId32" Type="http://schemas.openxmlformats.org/officeDocument/2006/relationships/image" Target="../media/image32.png"/><Relationship Id="rId53" Type="http://schemas.openxmlformats.org/officeDocument/2006/relationships/image" Target="../media/image53.png"/><Relationship Id="rId74" Type="http://schemas.openxmlformats.org/officeDocument/2006/relationships/image" Target="../media/image74.png"/><Relationship Id="rId128" Type="http://schemas.openxmlformats.org/officeDocument/2006/relationships/image" Target="../media/image128.png"/><Relationship Id="rId149" Type="http://schemas.openxmlformats.org/officeDocument/2006/relationships/image" Target="../media/image149.png"/><Relationship Id="rId5" Type="http://schemas.openxmlformats.org/officeDocument/2006/relationships/image" Target="../media/image5.png"/><Relationship Id="rId90" Type="http://schemas.openxmlformats.org/officeDocument/2006/relationships/image" Target="../media/image90.png"/><Relationship Id="rId95" Type="http://schemas.openxmlformats.org/officeDocument/2006/relationships/image" Target="../media/image95.png"/><Relationship Id="rId160" Type="http://schemas.openxmlformats.org/officeDocument/2006/relationships/image" Target="../media/image160.png"/><Relationship Id="rId165" Type="http://schemas.openxmlformats.org/officeDocument/2006/relationships/image" Target="../media/image165.png"/><Relationship Id="rId181" Type="http://schemas.openxmlformats.org/officeDocument/2006/relationships/image" Target="../media/image181.png"/><Relationship Id="rId186" Type="http://schemas.openxmlformats.org/officeDocument/2006/relationships/image" Target="../media/image186.png"/><Relationship Id="rId216" Type="http://schemas.openxmlformats.org/officeDocument/2006/relationships/image" Target="../media/image216.png"/><Relationship Id="rId211" Type="http://schemas.openxmlformats.org/officeDocument/2006/relationships/image" Target="../media/image211.png"/><Relationship Id="rId22" Type="http://schemas.openxmlformats.org/officeDocument/2006/relationships/image" Target="../media/image22.png"/><Relationship Id="rId27" Type="http://schemas.openxmlformats.org/officeDocument/2006/relationships/image" Target="../media/image27.png"/><Relationship Id="rId43" Type="http://schemas.openxmlformats.org/officeDocument/2006/relationships/image" Target="../media/image43.png"/><Relationship Id="rId48" Type="http://schemas.openxmlformats.org/officeDocument/2006/relationships/image" Target="../media/image48.png"/><Relationship Id="rId64" Type="http://schemas.openxmlformats.org/officeDocument/2006/relationships/image" Target="../media/image64.png"/><Relationship Id="rId69" Type="http://schemas.openxmlformats.org/officeDocument/2006/relationships/image" Target="../media/image69.png"/><Relationship Id="rId113" Type="http://schemas.openxmlformats.org/officeDocument/2006/relationships/image" Target="../media/image113.png"/><Relationship Id="rId118" Type="http://schemas.openxmlformats.org/officeDocument/2006/relationships/image" Target="../media/image118.png"/><Relationship Id="rId134" Type="http://schemas.openxmlformats.org/officeDocument/2006/relationships/image" Target="../media/image134.png"/><Relationship Id="rId139" Type="http://schemas.openxmlformats.org/officeDocument/2006/relationships/image" Target="../media/image139.png"/><Relationship Id="rId80" Type="http://schemas.openxmlformats.org/officeDocument/2006/relationships/image" Target="../media/image80.png"/><Relationship Id="rId85" Type="http://schemas.openxmlformats.org/officeDocument/2006/relationships/image" Target="../media/image85.png"/><Relationship Id="rId150" Type="http://schemas.openxmlformats.org/officeDocument/2006/relationships/image" Target="../media/image150.png"/><Relationship Id="rId155" Type="http://schemas.openxmlformats.org/officeDocument/2006/relationships/image" Target="../media/image155.png"/><Relationship Id="rId171" Type="http://schemas.openxmlformats.org/officeDocument/2006/relationships/image" Target="../media/image171.png"/><Relationship Id="rId176" Type="http://schemas.openxmlformats.org/officeDocument/2006/relationships/image" Target="../media/image176.png"/><Relationship Id="rId192" Type="http://schemas.openxmlformats.org/officeDocument/2006/relationships/image" Target="../media/image192.png"/><Relationship Id="rId197" Type="http://schemas.openxmlformats.org/officeDocument/2006/relationships/image" Target="../media/image197.png"/><Relationship Id="rId206" Type="http://schemas.openxmlformats.org/officeDocument/2006/relationships/image" Target="../media/image206.png"/><Relationship Id="rId201" Type="http://schemas.openxmlformats.org/officeDocument/2006/relationships/image" Target="../media/image201.png"/><Relationship Id="rId12" Type="http://schemas.openxmlformats.org/officeDocument/2006/relationships/image" Target="../media/image12.png"/><Relationship Id="rId17" Type="http://schemas.openxmlformats.org/officeDocument/2006/relationships/image" Target="../media/image17.png"/><Relationship Id="rId33" Type="http://schemas.openxmlformats.org/officeDocument/2006/relationships/image" Target="../media/image33.png"/><Relationship Id="rId38" Type="http://schemas.openxmlformats.org/officeDocument/2006/relationships/image" Target="../media/image38.png"/><Relationship Id="rId59" Type="http://schemas.openxmlformats.org/officeDocument/2006/relationships/image" Target="../media/image59.png"/><Relationship Id="rId103" Type="http://schemas.openxmlformats.org/officeDocument/2006/relationships/image" Target="../media/image103.png"/><Relationship Id="rId108" Type="http://schemas.openxmlformats.org/officeDocument/2006/relationships/image" Target="../media/image108.png"/><Relationship Id="rId124" Type="http://schemas.openxmlformats.org/officeDocument/2006/relationships/image" Target="../media/image124.png"/><Relationship Id="rId129" Type="http://schemas.openxmlformats.org/officeDocument/2006/relationships/image" Target="../media/image129.png"/><Relationship Id="rId54" Type="http://schemas.openxmlformats.org/officeDocument/2006/relationships/image" Target="../media/image54.png"/><Relationship Id="rId70" Type="http://schemas.openxmlformats.org/officeDocument/2006/relationships/image" Target="../media/image70.png"/><Relationship Id="rId75" Type="http://schemas.openxmlformats.org/officeDocument/2006/relationships/image" Target="../media/image75.png"/><Relationship Id="rId91" Type="http://schemas.openxmlformats.org/officeDocument/2006/relationships/image" Target="../media/image91.png"/><Relationship Id="rId96" Type="http://schemas.openxmlformats.org/officeDocument/2006/relationships/image" Target="../media/image96.png"/><Relationship Id="rId140" Type="http://schemas.openxmlformats.org/officeDocument/2006/relationships/image" Target="../media/image140.png"/><Relationship Id="rId145" Type="http://schemas.openxmlformats.org/officeDocument/2006/relationships/image" Target="../media/image145.png"/><Relationship Id="rId161" Type="http://schemas.openxmlformats.org/officeDocument/2006/relationships/image" Target="../media/image161.png"/><Relationship Id="rId166" Type="http://schemas.openxmlformats.org/officeDocument/2006/relationships/image" Target="../media/image166.png"/><Relationship Id="rId182" Type="http://schemas.openxmlformats.org/officeDocument/2006/relationships/image" Target="../media/image182.png"/><Relationship Id="rId187" Type="http://schemas.openxmlformats.org/officeDocument/2006/relationships/image" Target="../media/image187.png"/><Relationship Id="rId217" Type="http://schemas.openxmlformats.org/officeDocument/2006/relationships/image" Target="../media/image217.png"/><Relationship Id="rId1" Type="http://schemas.openxmlformats.org/officeDocument/2006/relationships/slideMaster" Target="../slideMasters/slideMaster1.xml"/><Relationship Id="rId6" Type="http://schemas.openxmlformats.org/officeDocument/2006/relationships/image" Target="../media/image6.png"/><Relationship Id="rId212" Type="http://schemas.openxmlformats.org/officeDocument/2006/relationships/image" Target="../media/image212.png"/><Relationship Id="rId23" Type="http://schemas.openxmlformats.org/officeDocument/2006/relationships/image" Target="../media/image23.png"/><Relationship Id="rId28" Type="http://schemas.openxmlformats.org/officeDocument/2006/relationships/image" Target="../media/image28.png"/><Relationship Id="rId49" Type="http://schemas.openxmlformats.org/officeDocument/2006/relationships/image" Target="../media/image49.png"/><Relationship Id="rId114" Type="http://schemas.openxmlformats.org/officeDocument/2006/relationships/image" Target="../media/image114.png"/><Relationship Id="rId119" Type="http://schemas.openxmlformats.org/officeDocument/2006/relationships/image" Target="../media/image119.png"/><Relationship Id="rId44" Type="http://schemas.openxmlformats.org/officeDocument/2006/relationships/image" Target="../media/image44.png"/><Relationship Id="rId60" Type="http://schemas.openxmlformats.org/officeDocument/2006/relationships/image" Target="../media/image60.png"/><Relationship Id="rId65" Type="http://schemas.openxmlformats.org/officeDocument/2006/relationships/image" Target="../media/image65.png"/><Relationship Id="rId81" Type="http://schemas.openxmlformats.org/officeDocument/2006/relationships/image" Target="../media/image81.png"/><Relationship Id="rId86" Type="http://schemas.openxmlformats.org/officeDocument/2006/relationships/image" Target="../media/image86.png"/><Relationship Id="rId130" Type="http://schemas.openxmlformats.org/officeDocument/2006/relationships/image" Target="../media/image130.png"/><Relationship Id="rId135" Type="http://schemas.openxmlformats.org/officeDocument/2006/relationships/image" Target="../media/image135.png"/><Relationship Id="rId151" Type="http://schemas.openxmlformats.org/officeDocument/2006/relationships/image" Target="../media/image151.png"/><Relationship Id="rId156" Type="http://schemas.openxmlformats.org/officeDocument/2006/relationships/image" Target="../media/image156.png"/><Relationship Id="rId177" Type="http://schemas.openxmlformats.org/officeDocument/2006/relationships/image" Target="../media/image177.png"/><Relationship Id="rId198" Type="http://schemas.openxmlformats.org/officeDocument/2006/relationships/image" Target="../media/image198.png"/><Relationship Id="rId172" Type="http://schemas.openxmlformats.org/officeDocument/2006/relationships/image" Target="../media/image172.png"/><Relationship Id="rId193" Type="http://schemas.openxmlformats.org/officeDocument/2006/relationships/image" Target="../media/image193.png"/><Relationship Id="rId202" Type="http://schemas.openxmlformats.org/officeDocument/2006/relationships/image" Target="../media/image202.png"/><Relationship Id="rId207" Type="http://schemas.openxmlformats.org/officeDocument/2006/relationships/image" Target="../media/image207.png"/><Relationship Id="rId13" Type="http://schemas.openxmlformats.org/officeDocument/2006/relationships/image" Target="../media/image13.png"/><Relationship Id="rId18" Type="http://schemas.openxmlformats.org/officeDocument/2006/relationships/image" Target="../media/image18.png"/><Relationship Id="rId39" Type="http://schemas.openxmlformats.org/officeDocument/2006/relationships/image" Target="../media/image39.png"/><Relationship Id="rId109" Type="http://schemas.openxmlformats.org/officeDocument/2006/relationships/image" Target="../media/image109.pn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png"/><Relationship Id="rId76" Type="http://schemas.openxmlformats.org/officeDocument/2006/relationships/image" Target="../media/image76.png"/><Relationship Id="rId97" Type="http://schemas.openxmlformats.org/officeDocument/2006/relationships/image" Target="../media/image97.png"/><Relationship Id="rId104" Type="http://schemas.openxmlformats.org/officeDocument/2006/relationships/image" Target="../media/image104.png"/><Relationship Id="rId120" Type="http://schemas.openxmlformats.org/officeDocument/2006/relationships/image" Target="../media/image120.png"/><Relationship Id="rId125" Type="http://schemas.openxmlformats.org/officeDocument/2006/relationships/image" Target="../media/image125.png"/><Relationship Id="rId141" Type="http://schemas.openxmlformats.org/officeDocument/2006/relationships/image" Target="../media/image141.png"/><Relationship Id="rId146" Type="http://schemas.openxmlformats.org/officeDocument/2006/relationships/image" Target="../media/image146.png"/><Relationship Id="rId167" Type="http://schemas.openxmlformats.org/officeDocument/2006/relationships/image" Target="../media/image167.png"/><Relationship Id="rId188" Type="http://schemas.openxmlformats.org/officeDocument/2006/relationships/image" Target="../media/image188.png"/><Relationship Id="rId7" Type="http://schemas.openxmlformats.org/officeDocument/2006/relationships/image" Target="../media/image7.png"/><Relationship Id="rId71" Type="http://schemas.openxmlformats.org/officeDocument/2006/relationships/image" Target="../media/image71.png"/><Relationship Id="rId92" Type="http://schemas.openxmlformats.org/officeDocument/2006/relationships/image" Target="../media/image92.png"/><Relationship Id="rId162" Type="http://schemas.openxmlformats.org/officeDocument/2006/relationships/image" Target="../media/image162.png"/><Relationship Id="rId183" Type="http://schemas.openxmlformats.org/officeDocument/2006/relationships/image" Target="../media/image183.png"/><Relationship Id="rId213" Type="http://schemas.openxmlformats.org/officeDocument/2006/relationships/image" Target="../media/image213.png"/><Relationship Id="rId2" Type="http://schemas.openxmlformats.org/officeDocument/2006/relationships/image" Target="../media/image2.png"/><Relationship Id="rId29" Type="http://schemas.openxmlformats.org/officeDocument/2006/relationships/image" Target="../media/image29.png"/><Relationship Id="rId24" Type="http://schemas.openxmlformats.org/officeDocument/2006/relationships/image" Target="../media/image24.png"/><Relationship Id="rId40" Type="http://schemas.openxmlformats.org/officeDocument/2006/relationships/image" Target="../media/image40.png"/><Relationship Id="rId45" Type="http://schemas.openxmlformats.org/officeDocument/2006/relationships/image" Target="../media/image45.png"/><Relationship Id="rId66" Type="http://schemas.openxmlformats.org/officeDocument/2006/relationships/image" Target="../media/image66.png"/><Relationship Id="rId87" Type="http://schemas.openxmlformats.org/officeDocument/2006/relationships/image" Target="../media/image87.png"/><Relationship Id="rId110" Type="http://schemas.openxmlformats.org/officeDocument/2006/relationships/image" Target="../media/image110.png"/><Relationship Id="rId115" Type="http://schemas.openxmlformats.org/officeDocument/2006/relationships/image" Target="../media/image115.png"/><Relationship Id="rId131" Type="http://schemas.openxmlformats.org/officeDocument/2006/relationships/image" Target="../media/image131.png"/><Relationship Id="rId136" Type="http://schemas.openxmlformats.org/officeDocument/2006/relationships/image" Target="../media/image136.png"/><Relationship Id="rId157" Type="http://schemas.openxmlformats.org/officeDocument/2006/relationships/image" Target="../media/image157.png"/><Relationship Id="rId178" Type="http://schemas.openxmlformats.org/officeDocument/2006/relationships/image" Target="../media/image178.png"/><Relationship Id="rId61" Type="http://schemas.openxmlformats.org/officeDocument/2006/relationships/image" Target="../media/image61.png"/><Relationship Id="rId82" Type="http://schemas.openxmlformats.org/officeDocument/2006/relationships/image" Target="../media/image82.png"/><Relationship Id="rId152" Type="http://schemas.openxmlformats.org/officeDocument/2006/relationships/image" Target="../media/image152.png"/><Relationship Id="rId173" Type="http://schemas.openxmlformats.org/officeDocument/2006/relationships/image" Target="../media/image173.png"/><Relationship Id="rId194" Type="http://schemas.openxmlformats.org/officeDocument/2006/relationships/image" Target="../media/image194.png"/><Relationship Id="rId199" Type="http://schemas.openxmlformats.org/officeDocument/2006/relationships/image" Target="../media/image199.png"/><Relationship Id="rId203" Type="http://schemas.openxmlformats.org/officeDocument/2006/relationships/image" Target="../media/image203.png"/><Relationship Id="rId208" Type="http://schemas.openxmlformats.org/officeDocument/2006/relationships/image" Target="../media/image208.png"/><Relationship Id="rId19" Type="http://schemas.openxmlformats.org/officeDocument/2006/relationships/image" Target="../media/image19.png"/><Relationship Id="rId14" Type="http://schemas.openxmlformats.org/officeDocument/2006/relationships/image" Target="../media/image14.png"/><Relationship Id="rId30" Type="http://schemas.openxmlformats.org/officeDocument/2006/relationships/image" Target="../media/image30.png"/><Relationship Id="rId35" Type="http://schemas.openxmlformats.org/officeDocument/2006/relationships/image" Target="../media/image35.png"/><Relationship Id="rId56" Type="http://schemas.openxmlformats.org/officeDocument/2006/relationships/image" Target="../media/image56.png"/><Relationship Id="rId77" Type="http://schemas.openxmlformats.org/officeDocument/2006/relationships/image" Target="../media/image77.png"/><Relationship Id="rId100" Type="http://schemas.openxmlformats.org/officeDocument/2006/relationships/image" Target="../media/image100.png"/><Relationship Id="rId105" Type="http://schemas.openxmlformats.org/officeDocument/2006/relationships/image" Target="../media/image105.png"/><Relationship Id="rId126" Type="http://schemas.openxmlformats.org/officeDocument/2006/relationships/image" Target="../media/image126.png"/><Relationship Id="rId147" Type="http://schemas.openxmlformats.org/officeDocument/2006/relationships/image" Target="../media/image147.png"/><Relationship Id="rId168" Type="http://schemas.openxmlformats.org/officeDocument/2006/relationships/image" Target="../media/image168.png"/><Relationship Id="rId8" Type="http://schemas.openxmlformats.org/officeDocument/2006/relationships/image" Target="../media/image8.png"/><Relationship Id="rId51" Type="http://schemas.openxmlformats.org/officeDocument/2006/relationships/image" Target="../media/image51.png"/><Relationship Id="rId72" Type="http://schemas.openxmlformats.org/officeDocument/2006/relationships/image" Target="../media/image72.png"/><Relationship Id="rId93" Type="http://schemas.openxmlformats.org/officeDocument/2006/relationships/image" Target="../media/image93.png"/><Relationship Id="rId98" Type="http://schemas.openxmlformats.org/officeDocument/2006/relationships/image" Target="../media/image98.png"/><Relationship Id="rId121" Type="http://schemas.openxmlformats.org/officeDocument/2006/relationships/image" Target="../media/image121.png"/><Relationship Id="rId142" Type="http://schemas.openxmlformats.org/officeDocument/2006/relationships/image" Target="../media/image142.png"/><Relationship Id="rId163" Type="http://schemas.openxmlformats.org/officeDocument/2006/relationships/image" Target="../media/image163.png"/><Relationship Id="rId184" Type="http://schemas.openxmlformats.org/officeDocument/2006/relationships/image" Target="../media/image184.png"/><Relationship Id="rId189" Type="http://schemas.openxmlformats.org/officeDocument/2006/relationships/image" Target="../media/image189.png"/><Relationship Id="rId3" Type="http://schemas.openxmlformats.org/officeDocument/2006/relationships/image" Target="../media/image3.png"/><Relationship Id="rId214" Type="http://schemas.openxmlformats.org/officeDocument/2006/relationships/image" Target="../media/image214.png"/><Relationship Id="rId25" Type="http://schemas.openxmlformats.org/officeDocument/2006/relationships/image" Target="../media/image25.png"/><Relationship Id="rId46" Type="http://schemas.openxmlformats.org/officeDocument/2006/relationships/image" Target="../media/image46.png"/><Relationship Id="rId67" Type="http://schemas.openxmlformats.org/officeDocument/2006/relationships/image" Target="../media/image67.png"/><Relationship Id="rId116" Type="http://schemas.openxmlformats.org/officeDocument/2006/relationships/image" Target="../media/image116.png"/><Relationship Id="rId137" Type="http://schemas.openxmlformats.org/officeDocument/2006/relationships/image" Target="../media/image137.png"/><Relationship Id="rId158" Type="http://schemas.openxmlformats.org/officeDocument/2006/relationships/image" Target="../media/image158.png"/><Relationship Id="rId20" Type="http://schemas.openxmlformats.org/officeDocument/2006/relationships/image" Target="../media/image20.png"/><Relationship Id="rId41" Type="http://schemas.openxmlformats.org/officeDocument/2006/relationships/image" Target="../media/image41.png"/><Relationship Id="rId62" Type="http://schemas.openxmlformats.org/officeDocument/2006/relationships/image" Target="../media/image62.png"/><Relationship Id="rId83" Type="http://schemas.openxmlformats.org/officeDocument/2006/relationships/image" Target="../media/image83.png"/><Relationship Id="rId88" Type="http://schemas.openxmlformats.org/officeDocument/2006/relationships/image" Target="../media/image88.png"/><Relationship Id="rId111" Type="http://schemas.openxmlformats.org/officeDocument/2006/relationships/image" Target="../media/image111.png"/><Relationship Id="rId132" Type="http://schemas.openxmlformats.org/officeDocument/2006/relationships/image" Target="../media/image132.png"/><Relationship Id="rId153" Type="http://schemas.openxmlformats.org/officeDocument/2006/relationships/image" Target="../media/image153.png"/><Relationship Id="rId174" Type="http://schemas.openxmlformats.org/officeDocument/2006/relationships/image" Target="../media/image174.png"/><Relationship Id="rId179" Type="http://schemas.openxmlformats.org/officeDocument/2006/relationships/image" Target="../media/image179.png"/><Relationship Id="rId195" Type="http://schemas.openxmlformats.org/officeDocument/2006/relationships/image" Target="../media/image195.png"/><Relationship Id="rId209" Type="http://schemas.openxmlformats.org/officeDocument/2006/relationships/image" Target="../media/image209.png"/><Relationship Id="rId190" Type="http://schemas.openxmlformats.org/officeDocument/2006/relationships/image" Target="../media/image190.png"/><Relationship Id="rId204" Type="http://schemas.openxmlformats.org/officeDocument/2006/relationships/image" Target="../media/image204.png"/><Relationship Id="rId15" Type="http://schemas.openxmlformats.org/officeDocument/2006/relationships/image" Target="../media/image15.png"/><Relationship Id="rId36" Type="http://schemas.openxmlformats.org/officeDocument/2006/relationships/image" Target="../media/image36.png"/><Relationship Id="rId57" Type="http://schemas.openxmlformats.org/officeDocument/2006/relationships/image" Target="../media/image57.png"/><Relationship Id="rId106" Type="http://schemas.openxmlformats.org/officeDocument/2006/relationships/image" Target="../media/image106.png"/><Relationship Id="rId127" Type="http://schemas.openxmlformats.org/officeDocument/2006/relationships/image" Target="../media/image127.png"/><Relationship Id="rId10" Type="http://schemas.openxmlformats.org/officeDocument/2006/relationships/image" Target="../media/image10.png"/><Relationship Id="rId31" Type="http://schemas.openxmlformats.org/officeDocument/2006/relationships/image" Target="../media/image31.png"/><Relationship Id="rId52" Type="http://schemas.openxmlformats.org/officeDocument/2006/relationships/image" Target="../media/image52.png"/><Relationship Id="rId73" Type="http://schemas.openxmlformats.org/officeDocument/2006/relationships/image" Target="../media/image73.png"/><Relationship Id="rId78" Type="http://schemas.openxmlformats.org/officeDocument/2006/relationships/image" Target="../media/image78.png"/><Relationship Id="rId94" Type="http://schemas.openxmlformats.org/officeDocument/2006/relationships/image" Target="../media/image94.png"/><Relationship Id="rId99" Type="http://schemas.openxmlformats.org/officeDocument/2006/relationships/image" Target="../media/image99.png"/><Relationship Id="rId101" Type="http://schemas.openxmlformats.org/officeDocument/2006/relationships/image" Target="../media/image101.png"/><Relationship Id="rId122" Type="http://schemas.openxmlformats.org/officeDocument/2006/relationships/image" Target="../media/image122.png"/><Relationship Id="rId143" Type="http://schemas.openxmlformats.org/officeDocument/2006/relationships/image" Target="../media/image143.png"/><Relationship Id="rId148" Type="http://schemas.openxmlformats.org/officeDocument/2006/relationships/image" Target="../media/image148.png"/><Relationship Id="rId164" Type="http://schemas.openxmlformats.org/officeDocument/2006/relationships/image" Target="../media/image164.png"/><Relationship Id="rId169" Type="http://schemas.openxmlformats.org/officeDocument/2006/relationships/image" Target="../media/image169.png"/><Relationship Id="rId185" Type="http://schemas.openxmlformats.org/officeDocument/2006/relationships/image" Target="../media/image185.png"/><Relationship Id="rId4" Type="http://schemas.openxmlformats.org/officeDocument/2006/relationships/image" Target="../media/image4.png"/><Relationship Id="rId9" Type="http://schemas.openxmlformats.org/officeDocument/2006/relationships/image" Target="../media/image9.png"/><Relationship Id="rId180" Type="http://schemas.openxmlformats.org/officeDocument/2006/relationships/image" Target="../media/image180.png"/><Relationship Id="rId210" Type="http://schemas.openxmlformats.org/officeDocument/2006/relationships/image" Target="../media/image210.png"/><Relationship Id="rId215" Type="http://schemas.openxmlformats.org/officeDocument/2006/relationships/image" Target="../media/image215.png"/><Relationship Id="rId26" Type="http://schemas.openxmlformats.org/officeDocument/2006/relationships/image" Target="../media/image26.png"/><Relationship Id="rId47" Type="http://schemas.openxmlformats.org/officeDocument/2006/relationships/image" Target="../media/image47.png"/><Relationship Id="rId68" Type="http://schemas.openxmlformats.org/officeDocument/2006/relationships/image" Target="../media/image68.png"/><Relationship Id="rId89" Type="http://schemas.openxmlformats.org/officeDocument/2006/relationships/image" Target="../media/image89.png"/><Relationship Id="rId112" Type="http://schemas.openxmlformats.org/officeDocument/2006/relationships/image" Target="../media/image112.png"/><Relationship Id="rId133" Type="http://schemas.openxmlformats.org/officeDocument/2006/relationships/image" Target="../media/image133.png"/><Relationship Id="rId154" Type="http://schemas.openxmlformats.org/officeDocument/2006/relationships/image" Target="../media/image154.png"/><Relationship Id="rId175" Type="http://schemas.openxmlformats.org/officeDocument/2006/relationships/image" Target="../media/image175.png"/><Relationship Id="rId196" Type="http://schemas.openxmlformats.org/officeDocument/2006/relationships/image" Target="../media/image196.png"/><Relationship Id="rId200" Type="http://schemas.openxmlformats.org/officeDocument/2006/relationships/image" Target="../media/image200.png"/><Relationship Id="rId16" Type="http://schemas.openxmlformats.org/officeDocument/2006/relationships/image" Target="../media/image16.png"/><Relationship Id="rId37" Type="http://schemas.openxmlformats.org/officeDocument/2006/relationships/image" Target="../media/image37.png"/><Relationship Id="rId58" Type="http://schemas.openxmlformats.org/officeDocument/2006/relationships/image" Target="../media/image58.png"/><Relationship Id="rId79" Type="http://schemas.openxmlformats.org/officeDocument/2006/relationships/image" Target="../media/image79.png"/><Relationship Id="rId102" Type="http://schemas.openxmlformats.org/officeDocument/2006/relationships/image" Target="../media/image102.png"/><Relationship Id="rId123" Type="http://schemas.openxmlformats.org/officeDocument/2006/relationships/image" Target="../media/image123.png"/><Relationship Id="rId144" Type="http://schemas.openxmlformats.org/officeDocument/2006/relationships/image" Target="../media/image14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18600" cy="68326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1310132"/>
            <a:ext cx="2695448" cy="649224"/>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1396238"/>
            <a:ext cx="3129788" cy="775234"/>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1459483"/>
            <a:ext cx="3455924" cy="874077"/>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0" y="1509775"/>
            <a:ext cx="3779774" cy="1040682"/>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0" y="1596644"/>
            <a:ext cx="4216400" cy="1230021"/>
          </a:xfrm>
          <a:prstGeom prst="rect">
            <a:avLst/>
          </a:prstGeom>
          <a:blipFill>
            <a:blip r:embed="rId7" cstate="print"/>
            <a:stretch>
              <a:fillRect/>
            </a:stretch>
          </a:blipFill>
        </p:spPr>
        <p:txBody>
          <a:bodyPr wrap="square" lIns="0" tIns="0" rIns="0" bIns="0" rtlCol="0"/>
          <a:lstStyle/>
          <a:p>
            <a:endParaRPr/>
          </a:p>
        </p:txBody>
      </p:sp>
      <p:sp>
        <p:nvSpPr>
          <p:cNvPr id="22" name="bk object 22"/>
          <p:cNvSpPr/>
          <p:nvPr/>
        </p:nvSpPr>
        <p:spPr>
          <a:xfrm>
            <a:off x="0" y="1681226"/>
            <a:ext cx="4627118" cy="1461684"/>
          </a:xfrm>
          <a:prstGeom prst="rect">
            <a:avLst/>
          </a:prstGeom>
          <a:blipFill>
            <a:blip r:embed="rId8" cstate="print"/>
            <a:stretch>
              <a:fillRect/>
            </a:stretch>
          </a:blipFill>
        </p:spPr>
        <p:txBody>
          <a:bodyPr wrap="square" lIns="0" tIns="0" rIns="0" bIns="0" rtlCol="0"/>
          <a:lstStyle/>
          <a:p>
            <a:endParaRPr/>
          </a:p>
        </p:txBody>
      </p:sp>
      <p:sp>
        <p:nvSpPr>
          <p:cNvPr id="23" name="bk object 23"/>
          <p:cNvSpPr/>
          <p:nvPr/>
        </p:nvSpPr>
        <p:spPr>
          <a:xfrm>
            <a:off x="0" y="1805432"/>
            <a:ext cx="5096510" cy="1752806"/>
          </a:xfrm>
          <a:prstGeom prst="rect">
            <a:avLst/>
          </a:prstGeom>
          <a:blipFill>
            <a:blip r:embed="rId9" cstate="print"/>
            <a:stretch>
              <a:fillRect/>
            </a:stretch>
          </a:blipFill>
        </p:spPr>
        <p:txBody>
          <a:bodyPr wrap="square" lIns="0" tIns="0" rIns="0" bIns="0" rtlCol="0"/>
          <a:lstStyle/>
          <a:p>
            <a:endParaRPr/>
          </a:p>
        </p:txBody>
      </p:sp>
      <p:sp>
        <p:nvSpPr>
          <p:cNvPr id="24" name="bk object 24"/>
          <p:cNvSpPr/>
          <p:nvPr/>
        </p:nvSpPr>
        <p:spPr>
          <a:xfrm>
            <a:off x="23114" y="1884679"/>
            <a:ext cx="5561837" cy="2136648"/>
          </a:xfrm>
          <a:prstGeom prst="rect">
            <a:avLst/>
          </a:prstGeom>
          <a:blipFill>
            <a:blip r:embed="rId10" cstate="print"/>
            <a:stretch>
              <a:fillRect/>
            </a:stretch>
          </a:blipFill>
        </p:spPr>
        <p:txBody>
          <a:bodyPr wrap="square" lIns="0" tIns="0" rIns="0" bIns="0" rtlCol="0"/>
          <a:lstStyle/>
          <a:p>
            <a:endParaRPr/>
          </a:p>
        </p:txBody>
      </p:sp>
      <p:sp>
        <p:nvSpPr>
          <p:cNvPr id="25" name="bk object 25"/>
          <p:cNvSpPr/>
          <p:nvPr/>
        </p:nvSpPr>
        <p:spPr>
          <a:xfrm>
            <a:off x="0" y="1936495"/>
            <a:ext cx="6138164" cy="2633585"/>
          </a:xfrm>
          <a:prstGeom prst="rect">
            <a:avLst/>
          </a:prstGeom>
          <a:blipFill>
            <a:blip r:embed="rId11" cstate="print"/>
            <a:stretch>
              <a:fillRect/>
            </a:stretch>
          </a:blipFill>
        </p:spPr>
        <p:txBody>
          <a:bodyPr wrap="square" lIns="0" tIns="0" rIns="0" bIns="0" rtlCol="0"/>
          <a:lstStyle/>
          <a:p>
            <a:endParaRPr/>
          </a:p>
        </p:txBody>
      </p:sp>
      <p:sp>
        <p:nvSpPr>
          <p:cNvPr id="26" name="bk object 26"/>
          <p:cNvSpPr/>
          <p:nvPr/>
        </p:nvSpPr>
        <p:spPr>
          <a:xfrm>
            <a:off x="0" y="2080514"/>
            <a:ext cx="6628130" cy="3091923"/>
          </a:xfrm>
          <a:prstGeom prst="rect">
            <a:avLst/>
          </a:prstGeom>
          <a:blipFill>
            <a:blip r:embed="rId12" cstate="print"/>
            <a:stretch>
              <a:fillRect/>
            </a:stretch>
          </a:blipFill>
        </p:spPr>
        <p:txBody>
          <a:bodyPr wrap="square" lIns="0" tIns="0" rIns="0" bIns="0" rtlCol="0"/>
          <a:lstStyle/>
          <a:p>
            <a:endParaRPr/>
          </a:p>
        </p:txBody>
      </p:sp>
      <p:sp>
        <p:nvSpPr>
          <p:cNvPr id="27" name="bk object 27"/>
          <p:cNvSpPr/>
          <p:nvPr/>
        </p:nvSpPr>
        <p:spPr>
          <a:xfrm>
            <a:off x="0" y="2211577"/>
            <a:ext cx="7265161" cy="3861475"/>
          </a:xfrm>
          <a:prstGeom prst="rect">
            <a:avLst/>
          </a:prstGeom>
          <a:blipFill>
            <a:blip r:embed="rId13" cstate="print"/>
            <a:stretch>
              <a:fillRect/>
            </a:stretch>
          </a:blipFill>
        </p:spPr>
        <p:txBody>
          <a:bodyPr wrap="square" lIns="0" tIns="0" rIns="0" bIns="0" rtlCol="0"/>
          <a:lstStyle/>
          <a:p>
            <a:endParaRPr/>
          </a:p>
        </p:txBody>
      </p:sp>
      <p:sp>
        <p:nvSpPr>
          <p:cNvPr id="28" name="bk object 28"/>
          <p:cNvSpPr/>
          <p:nvPr/>
        </p:nvSpPr>
        <p:spPr>
          <a:xfrm>
            <a:off x="644905" y="2299970"/>
            <a:ext cx="7284719" cy="4532630"/>
          </a:xfrm>
          <a:prstGeom prst="rect">
            <a:avLst/>
          </a:prstGeom>
          <a:blipFill>
            <a:blip r:embed="rId14" cstate="print"/>
            <a:stretch>
              <a:fillRect/>
            </a:stretch>
          </a:blipFill>
        </p:spPr>
        <p:txBody>
          <a:bodyPr wrap="square" lIns="0" tIns="0" rIns="0" bIns="0" rtlCol="0"/>
          <a:lstStyle/>
          <a:p>
            <a:endParaRPr/>
          </a:p>
        </p:txBody>
      </p:sp>
      <p:sp>
        <p:nvSpPr>
          <p:cNvPr id="29" name="bk object 29"/>
          <p:cNvSpPr/>
          <p:nvPr/>
        </p:nvSpPr>
        <p:spPr>
          <a:xfrm>
            <a:off x="2821067" y="2439416"/>
            <a:ext cx="5847698" cy="4393184"/>
          </a:xfrm>
          <a:prstGeom prst="rect">
            <a:avLst/>
          </a:prstGeom>
          <a:blipFill>
            <a:blip r:embed="rId15" cstate="print"/>
            <a:stretch>
              <a:fillRect/>
            </a:stretch>
          </a:blipFill>
        </p:spPr>
        <p:txBody>
          <a:bodyPr wrap="square" lIns="0" tIns="0" rIns="0" bIns="0" rtlCol="0"/>
          <a:lstStyle/>
          <a:p>
            <a:endParaRPr/>
          </a:p>
        </p:txBody>
      </p:sp>
      <p:sp>
        <p:nvSpPr>
          <p:cNvPr id="30" name="bk object 30"/>
          <p:cNvSpPr/>
          <p:nvPr/>
        </p:nvSpPr>
        <p:spPr>
          <a:xfrm>
            <a:off x="5015738" y="2934182"/>
            <a:ext cx="4102861" cy="3891305"/>
          </a:xfrm>
          <a:prstGeom prst="rect">
            <a:avLst/>
          </a:prstGeom>
          <a:blipFill>
            <a:blip r:embed="rId16" cstate="print"/>
            <a:stretch>
              <a:fillRect/>
            </a:stretch>
          </a:blipFill>
        </p:spPr>
        <p:txBody>
          <a:bodyPr wrap="square" lIns="0" tIns="0" rIns="0" bIns="0" rtlCol="0"/>
          <a:lstStyle/>
          <a:p>
            <a:endParaRPr/>
          </a:p>
        </p:txBody>
      </p:sp>
      <p:sp>
        <p:nvSpPr>
          <p:cNvPr id="31" name="bk object 31"/>
          <p:cNvSpPr/>
          <p:nvPr/>
        </p:nvSpPr>
        <p:spPr>
          <a:xfrm>
            <a:off x="7003795" y="4301650"/>
            <a:ext cx="2114804" cy="2521551"/>
          </a:xfrm>
          <a:prstGeom prst="rect">
            <a:avLst/>
          </a:prstGeom>
          <a:blipFill>
            <a:blip r:embed="rId17" cstate="print"/>
            <a:stretch>
              <a:fillRect/>
            </a:stretch>
          </a:blipFill>
        </p:spPr>
        <p:txBody>
          <a:bodyPr wrap="square" lIns="0" tIns="0" rIns="0" bIns="0" rtlCol="0"/>
          <a:lstStyle/>
          <a:p>
            <a:endParaRPr/>
          </a:p>
        </p:txBody>
      </p:sp>
      <p:sp>
        <p:nvSpPr>
          <p:cNvPr id="32" name="bk object 32"/>
          <p:cNvSpPr/>
          <p:nvPr/>
        </p:nvSpPr>
        <p:spPr>
          <a:xfrm>
            <a:off x="8734335" y="6314892"/>
            <a:ext cx="384265" cy="517707"/>
          </a:xfrm>
          <a:prstGeom prst="rect">
            <a:avLst/>
          </a:prstGeom>
          <a:blipFill>
            <a:blip r:embed="rId18" cstate="print"/>
            <a:stretch>
              <a:fillRect/>
            </a:stretch>
          </a:blipFill>
        </p:spPr>
        <p:txBody>
          <a:bodyPr wrap="square" lIns="0" tIns="0" rIns="0" bIns="0" rtlCol="0"/>
          <a:lstStyle/>
          <a:p>
            <a:endParaRPr/>
          </a:p>
        </p:txBody>
      </p:sp>
      <p:sp>
        <p:nvSpPr>
          <p:cNvPr id="33" name="bk object 33"/>
          <p:cNvSpPr/>
          <p:nvPr/>
        </p:nvSpPr>
        <p:spPr>
          <a:xfrm>
            <a:off x="0" y="2288422"/>
            <a:ext cx="9118600" cy="2910622"/>
          </a:xfrm>
          <a:prstGeom prst="rect">
            <a:avLst/>
          </a:prstGeom>
          <a:blipFill>
            <a:blip r:embed="rId19" cstate="print"/>
            <a:stretch>
              <a:fillRect/>
            </a:stretch>
          </a:blipFill>
        </p:spPr>
        <p:txBody>
          <a:bodyPr wrap="square" lIns="0" tIns="0" rIns="0" bIns="0" rtlCol="0"/>
          <a:lstStyle/>
          <a:p>
            <a:endParaRPr/>
          </a:p>
        </p:txBody>
      </p:sp>
      <p:sp>
        <p:nvSpPr>
          <p:cNvPr id="34" name="bk object 34"/>
          <p:cNvSpPr/>
          <p:nvPr/>
        </p:nvSpPr>
        <p:spPr>
          <a:xfrm>
            <a:off x="3301" y="3937508"/>
            <a:ext cx="5911596" cy="2895091"/>
          </a:xfrm>
          <a:prstGeom prst="rect">
            <a:avLst/>
          </a:prstGeom>
          <a:blipFill>
            <a:blip r:embed="rId20" cstate="print"/>
            <a:stretch>
              <a:fillRect/>
            </a:stretch>
          </a:blipFill>
        </p:spPr>
        <p:txBody>
          <a:bodyPr wrap="square" lIns="0" tIns="0" rIns="0" bIns="0" rtlCol="0"/>
          <a:lstStyle/>
          <a:p>
            <a:endParaRPr/>
          </a:p>
        </p:txBody>
      </p:sp>
      <p:sp>
        <p:nvSpPr>
          <p:cNvPr id="35" name="bk object 35"/>
          <p:cNvSpPr/>
          <p:nvPr/>
        </p:nvSpPr>
        <p:spPr>
          <a:xfrm>
            <a:off x="0" y="4669028"/>
            <a:ext cx="3900170" cy="2158746"/>
          </a:xfrm>
          <a:prstGeom prst="rect">
            <a:avLst/>
          </a:prstGeom>
          <a:blipFill>
            <a:blip r:embed="rId21" cstate="print"/>
            <a:stretch>
              <a:fillRect/>
            </a:stretch>
          </a:blipFill>
        </p:spPr>
        <p:txBody>
          <a:bodyPr wrap="square" lIns="0" tIns="0" rIns="0" bIns="0" rtlCol="0"/>
          <a:lstStyle/>
          <a:p>
            <a:endParaRPr/>
          </a:p>
        </p:txBody>
      </p:sp>
      <p:sp>
        <p:nvSpPr>
          <p:cNvPr id="36" name="bk object 36"/>
          <p:cNvSpPr/>
          <p:nvPr/>
        </p:nvSpPr>
        <p:spPr>
          <a:xfrm>
            <a:off x="0" y="5621162"/>
            <a:ext cx="1858772" cy="1206611"/>
          </a:xfrm>
          <a:prstGeom prst="rect">
            <a:avLst/>
          </a:prstGeom>
          <a:blipFill>
            <a:blip r:embed="rId22" cstate="print"/>
            <a:stretch>
              <a:fillRect/>
            </a:stretch>
          </a:blipFill>
        </p:spPr>
        <p:txBody>
          <a:bodyPr wrap="square" lIns="0" tIns="0" rIns="0" bIns="0" rtlCol="0"/>
          <a:lstStyle/>
          <a:p>
            <a:endParaRPr/>
          </a:p>
        </p:txBody>
      </p:sp>
      <p:sp>
        <p:nvSpPr>
          <p:cNvPr id="37" name="bk object 37"/>
          <p:cNvSpPr/>
          <p:nvPr/>
        </p:nvSpPr>
        <p:spPr>
          <a:xfrm>
            <a:off x="0" y="3400829"/>
            <a:ext cx="7990585" cy="3417800"/>
          </a:xfrm>
          <a:prstGeom prst="rect">
            <a:avLst/>
          </a:prstGeom>
          <a:blipFill>
            <a:blip r:embed="rId23" cstate="print"/>
            <a:stretch>
              <a:fillRect/>
            </a:stretch>
          </a:blipFill>
        </p:spPr>
        <p:txBody>
          <a:bodyPr wrap="square" lIns="0" tIns="0" rIns="0" bIns="0" rtlCol="0"/>
          <a:lstStyle/>
          <a:p>
            <a:endParaRPr/>
          </a:p>
        </p:txBody>
      </p:sp>
      <p:sp>
        <p:nvSpPr>
          <p:cNvPr id="38" name="bk object 38"/>
          <p:cNvSpPr/>
          <p:nvPr/>
        </p:nvSpPr>
        <p:spPr>
          <a:xfrm>
            <a:off x="0" y="2022975"/>
            <a:ext cx="9118600" cy="2693141"/>
          </a:xfrm>
          <a:prstGeom prst="rect">
            <a:avLst/>
          </a:prstGeom>
          <a:blipFill>
            <a:blip r:embed="rId24" cstate="print"/>
            <a:stretch>
              <a:fillRect/>
            </a:stretch>
          </a:blipFill>
        </p:spPr>
        <p:txBody>
          <a:bodyPr wrap="square" lIns="0" tIns="0" rIns="0" bIns="0" rtlCol="0"/>
          <a:lstStyle/>
          <a:p>
            <a:endParaRPr/>
          </a:p>
        </p:txBody>
      </p:sp>
      <p:sp>
        <p:nvSpPr>
          <p:cNvPr id="39" name="bk object 39"/>
          <p:cNvSpPr/>
          <p:nvPr/>
        </p:nvSpPr>
        <p:spPr>
          <a:xfrm>
            <a:off x="277622" y="1858772"/>
            <a:ext cx="8807958" cy="2451353"/>
          </a:xfrm>
          <a:prstGeom prst="rect">
            <a:avLst/>
          </a:prstGeom>
          <a:blipFill>
            <a:blip r:embed="rId25" cstate="print"/>
            <a:stretch>
              <a:fillRect/>
            </a:stretch>
          </a:blipFill>
        </p:spPr>
        <p:txBody>
          <a:bodyPr wrap="square" lIns="0" tIns="0" rIns="0" bIns="0" rtlCol="0"/>
          <a:lstStyle/>
          <a:p>
            <a:endParaRPr/>
          </a:p>
        </p:txBody>
      </p:sp>
      <p:sp>
        <p:nvSpPr>
          <p:cNvPr id="40" name="bk object 40"/>
          <p:cNvSpPr/>
          <p:nvPr/>
        </p:nvSpPr>
        <p:spPr>
          <a:xfrm>
            <a:off x="715772" y="1765807"/>
            <a:ext cx="8402828" cy="2176609"/>
          </a:xfrm>
          <a:prstGeom prst="rect">
            <a:avLst/>
          </a:prstGeom>
          <a:blipFill>
            <a:blip r:embed="rId26" cstate="print"/>
            <a:stretch>
              <a:fillRect/>
            </a:stretch>
          </a:blipFill>
        </p:spPr>
        <p:txBody>
          <a:bodyPr wrap="square" lIns="0" tIns="0" rIns="0" bIns="0" rtlCol="0"/>
          <a:lstStyle/>
          <a:p>
            <a:endParaRPr/>
          </a:p>
        </p:txBody>
      </p:sp>
      <p:sp>
        <p:nvSpPr>
          <p:cNvPr id="41" name="bk object 41"/>
          <p:cNvSpPr/>
          <p:nvPr/>
        </p:nvSpPr>
        <p:spPr>
          <a:xfrm>
            <a:off x="1431289" y="1618741"/>
            <a:ext cx="7687309" cy="1773656"/>
          </a:xfrm>
          <a:prstGeom prst="rect">
            <a:avLst/>
          </a:prstGeom>
          <a:blipFill>
            <a:blip r:embed="rId27" cstate="print"/>
            <a:stretch>
              <a:fillRect/>
            </a:stretch>
          </a:blipFill>
        </p:spPr>
        <p:txBody>
          <a:bodyPr wrap="square" lIns="0" tIns="0" rIns="0" bIns="0" rtlCol="0"/>
          <a:lstStyle/>
          <a:p>
            <a:endParaRPr/>
          </a:p>
        </p:txBody>
      </p:sp>
      <p:sp>
        <p:nvSpPr>
          <p:cNvPr id="42" name="bk object 42"/>
          <p:cNvSpPr/>
          <p:nvPr/>
        </p:nvSpPr>
        <p:spPr>
          <a:xfrm>
            <a:off x="1742185" y="1531874"/>
            <a:ext cx="7376413" cy="1611719"/>
          </a:xfrm>
          <a:prstGeom prst="rect">
            <a:avLst/>
          </a:prstGeom>
          <a:blipFill>
            <a:blip r:embed="rId28" cstate="print"/>
            <a:stretch>
              <a:fillRect/>
            </a:stretch>
          </a:blipFill>
        </p:spPr>
        <p:txBody>
          <a:bodyPr wrap="square" lIns="0" tIns="0" rIns="0" bIns="0" rtlCol="0"/>
          <a:lstStyle/>
          <a:p>
            <a:endParaRPr/>
          </a:p>
        </p:txBody>
      </p:sp>
      <p:sp>
        <p:nvSpPr>
          <p:cNvPr id="43" name="bk object 43"/>
          <p:cNvSpPr/>
          <p:nvPr/>
        </p:nvSpPr>
        <p:spPr>
          <a:xfrm>
            <a:off x="2032507" y="1452625"/>
            <a:ext cx="7086092" cy="1456528"/>
          </a:xfrm>
          <a:prstGeom prst="rect">
            <a:avLst/>
          </a:prstGeom>
          <a:blipFill>
            <a:blip r:embed="rId29" cstate="print"/>
            <a:stretch>
              <a:fillRect/>
            </a:stretch>
          </a:blipFill>
        </p:spPr>
        <p:txBody>
          <a:bodyPr wrap="square" lIns="0" tIns="0" rIns="0" bIns="0" rtlCol="0"/>
          <a:lstStyle/>
          <a:p>
            <a:endParaRPr/>
          </a:p>
        </p:txBody>
      </p:sp>
      <p:sp>
        <p:nvSpPr>
          <p:cNvPr id="44" name="bk object 44"/>
          <p:cNvSpPr/>
          <p:nvPr/>
        </p:nvSpPr>
        <p:spPr>
          <a:xfrm>
            <a:off x="2407411" y="1413002"/>
            <a:ext cx="6711188" cy="1304992"/>
          </a:xfrm>
          <a:prstGeom prst="rect">
            <a:avLst/>
          </a:prstGeom>
          <a:blipFill>
            <a:blip r:embed="rId30" cstate="print"/>
            <a:stretch>
              <a:fillRect/>
            </a:stretch>
          </a:blipFill>
        </p:spPr>
        <p:txBody>
          <a:bodyPr wrap="square" lIns="0" tIns="0" rIns="0" bIns="0" rtlCol="0"/>
          <a:lstStyle/>
          <a:p>
            <a:endParaRPr/>
          </a:p>
        </p:txBody>
      </p:sp>
      <p:sp>
        <p:nvSpPr>
          <p:cNvPr id="45" name="bk object 45"/>
          <p:cNvSpPr/>
          <p:nvPr/>
        </p:nvSpPr>
        <p:spPr>
          <a:xfrm>
            <a:off x="2660395" y="1316989"/>
            <a:ext cx="6458204" cy="1219392"/>
          </a:xfrm>
          <a:prstGeom prst="rect">
            <a:avLst/>
          </a:prstGeom>
          <a:blipFill>
            <a:blip r:embed="rId31" cstate="print"/>
            <a:stretch>
              <a:fillRect/>
            </a:stretch>
          </a:blipFill>
        </p:spPr>
        <p:txBody>
          <a:bodyPr wrap="square" lIns="0" tIns="0" rIns="0" bIns="0" rtlCol="0"/>
          <a:lstStyle/>
          <a:p>
            <a:endParaRPr/>
          </a:p>
        </p:txBody>
      </p:sp>
      <p:sp>
        <p:nvSpPr>
          <p:cNvPr id="46" name="bk object 46"/>
          <p:cNvSpPr/>
          <p:nvPr/>
        </p:nvSpPr>
        <p:spPr>
          <a:xfrm>
            <a:off x="1067053" y="1706372"/>
            <a:ext cx="8038338" cy="1924049"/>
          </a:xfrm>
          <a:prstGeom prst="rect">
            <a:avLst/>
          </a:prstGeom>
          <a:blipFill>
            <a:blip r:embed="rId32" cstate="print"/>
            <a:stretch>
              <a:fillRect/>
            </a:stretch>
          </a:blipFill>
        </p:spPr>
        <p:txBody>
          <a:bodyPr wrap="square" lIns="0" tIns="0" rIns="0" bIns="0" rtlCol="0"/>
          <a:lstStyle/>
          <a:p>
            <a:endParaRPr/>
          </a:p>
        </p:txBody>
      </p:sp>
      <p:sp>
        <p:nvSpPr>
          <p:cNvPr id="47" name="bk object 47"/>
          <p:cNvSpPr/>
          <p:nvPr/>
        </p:nvSpPr>
        <p:spPr>
          <a:xfrm>
            <a:off x="0" y="2950404"/>
            <a:ext cx="9095486" cy="3540565"/>
          </a:xfrm>
          <a:prstGeom prst="rect">
            <a:avLst/>
          </a:prstGeom>
          <a:blipFill>
            <a:blip r:embed="rId33" cstate="print"/>
            <a:stretch>
              <a:fillRect/>
            </a:stretch>
          </a:blipFill>
        </p:spPr>
        <p:txBody>
          <a:bodyPr wrap="square" lIns="0" tIns="0" rIns="0" bIns="0" rtlCol="0"/>
          <a:lstStyle/>
          <a:p>
            <a:endParaRPr/>
          </a:p>
        </p:txBody>
      </p:sp>
      <p:sp>
        <p:nvSpPr>
          <p:cNvPr id="48" name="bk object 48"/>
          <p:cNvSpPr/>
          <p:nvPr/>
        </p:nvSpPr>
        <p:spPr>
          <a:xfrm>
            <a:off x="0" y="2604916"/>
            <a:ext cx="9118600" cy="3238665"/>
          </a:xfrm>
          <a:prstGeom prst="rect">
            <a:avLst/>
          </a:prstGeom>
          <a:blipFill>
            <a:blip r:embed="rId34" cstate="print"/>
            <a:stretch>
              <a:fillRect/>
            </a:stretch>
          </a:blipFill>
        </p:spPr>
        <p:txBody>
          <a:bodyPr wrap="square" lIns="0" tIns="0" rIns="0" bIns="0" rtlCol="0"/>
          <a:lstStyle/>
          <a:p>
            <a:endParaRPr/>
          </a:p>
        </p:txBody>
      </p:sp>
      <p:sp>
        <p:nvSpPr>
          <p:cNvPr id="49" name="bk object 49"/>
          <p:cNvSpPr/>
          <p:nvPr/>
        </p:nvSpPr>
        <p:spPr>
          <a:xfrm>
            <a:off x="1160780" y="5322823"/>
            <a:ext cx="266700" cy="152400"/>
          </a:xfrm>
          <a:prstGeom prst="rect">
            <a:avLst/>
          </a:prstGeom>
          <a:blipFill>
            <a:blip r:embed="rId35" cstate="print"/>
            <a:stretch>
              <a:fillRect/>
            </a:stretch>
          </a:blipFill>
        </p:spPr>
        <p:txBody>
          <a:bodyPr wrap="square" lIns="0" tIns="0" rIns="0" bIns="0" rtlCol="0"/>
          <a:lstStyle/>
          <a:p>
            <a:endParaRPr/>
          </a:p>
        </p:txBody>
      </p:sp>
      <p:sp>
        <p:nvSpPr>
          <p:cNvPr id="50" name="bk object 50"/>
          <p:cNvSpPr/>
          <p:nvPr/>
        </p:nvSpPr>
        <p:spPr>
          <a:xfrm>
            <a:off x="360679" y="4870196"/>
            <a:ext cx="266700" cy="150875"/>
          </a:xfrm>
          <a:prstGeom prst="rect">
            <a:avLst/>
          </a:prstGeom>
          <a:blipFill>
            <a:blip r:embed="rId36" cstate="print"/>
            <a:stretch>
              <a:fillRect/>
            </a:stretch>
          </a:blipFill>
        </p:spPr>
        <p:txBody>
          <a:bodyPr wrap="square" lIns="0" tIns="0" rIns="0" bIns="0" rtlCol="0"/>
          <a:lstStyle/>
          <a:p>
            <a:endParaRPr/>
          </a:p>
        </p:txBody>
      </p:sp>
      <p:sp>
        <p:nvSpPr>
          <p:cNvPr id="51" name="bk object 51"/>
          <p:cNvSpPr/>
          <p:nvPr/>
        </p:nvSpPr>
        <p:spPr>
          <a:xfrm>
            <a:off x="237997" y="5787644"/>
            <a:ext cx="310895" cy="168401"/>
          </a:xfrm>
          <a:prstGeom prst="rect">
            <a:avLst/>
          </a:prstGeom>
          <a:blipFill>
            <a:blip r:embed="rId37" cstate="print"/>
            <a:stretch>
              <a:fillRect/>
            </a:stretch>
          </a:blipFill>
        </p:spPr>
        <p:txBody>
          <a:bodyPr wrap="square" lIns="0" tIns="0" rIns="0" bIns="0" rtlCol="0"/>
          <a:lstStyle/>
          <a:p>
            <a:endParaRPr/>
          </a:p>
        </p:txBody>
      </p:sp>
      <p:sp>
        <p:nvSpPr>
          <p:cNvPr id="52" name="bk object 52"/>
          <p:cNvSpPr/>
          <p:nvPr/>
        </p:nvSpPr>
        <p:spPr>
          <a:xfrm>
            <a:off x="3282950" y="4214876"/>
            <a:ext cx="247650" cy="133350"/>
          </a:xfrm>
          <a:prstGeom prst="rect">
            <a:avLst/>
          </a:prstGeom>
          <a:blipFill>
            <a:blip r:embed="rId38" cstate="print"/>
            <a:stretch>
              <a:fillRect/>
            </a:stretch>
          </a:blipFill>
        </p:spPr>
        <p:txBody>
          <a:bodyPr wrap="square" lIns="0" tIns="0" rIns="0" bIns="0" rtlCol="0"/>
          <a:lstStyle/>
          <a:p>
            <a:endParaRPr/>
          </a:p>
        </p:txBody>
      </p:sp>
      <p:sp>
        <p:nvSpPr>
          <p:cNvPr id="53" name="bk object 53"/>
          <p:cNvSpPr/>
          <p:nvPr/>
        </p:nvSpPr>
        <p:spPr>
          <a:xfrm>
            <a:off x="1927351" y="4873244"/>
            <a:ext cx="266700" cy="150875"/>
          </a:xfrm>
          <a:prstGeom prst="rect">
            <a:avLst/>
          </a:prstGeom>
          <a:blipFill>
            <a:blip r:embed="rId39" cstate="print"/>
            <a:stretch>
              <a:fillRect/>
            </a:stretch>
          </a:blipFill>
        </p:spPr>
        <p:txBody>
          <a:bodyPr wrap="square" lIns="0" tIns="0" rIns="0" bIns="0" rtlCol="0"/>
          <a:lstStyle/>
          <a:p>
            <a:endParaRPr/>
          </a:p>
        </p:txBody>
      </p:sp>
      <p:sp>
        <p:nvSpPr>
          <p:cNvPr id="54" name="bk object 54"/>
          <p:cNvSpPr/>
          <p:nvPr/>
        </p:nvSpPr>
        <p:spPr>
          <a:xfrm>
            <a:off x="2661920" y="4525771"/>
            <a:ext cx="247650" cy="143255"/>
          </a:xfrm>
          <a:prstGeom prst="rect">
            <a:avLst/>
          </a:prstGeom>
          <a:blipFill>
            <a:blip r:embed="rId40" cstate="print"/>
            <a:stretch>
              <a:fillRect/>
            </a:stretch>
          </a:blipFill>
        </p:spPr>
        <p:txBody>
          <a:bodyPr wrap="square" lIns="0" tIns="0" rIns="0" bIns="0" rtlCol="0"/>
          <a:lstStyle/>
          <a:p>
            <a:endParaRPr/>
          </a:p>
        </p:txBody>
      </p:sp>
      <p:sp>
        <p:nvSpPr>
          <p:cNvPr id="55" name="bk object 55"/>
          <p:cNvSpPr/>
          <p:nvPr/>
        </p:nvSpPr>
        <p:spPr>
          <a:xfrm>
            <a:off x="1176019" y="4497578"/>
            <a:ext cx="240030" cy="140970"/>
          </a:xfrm>
          <a:prstGeom prst="rect">
            <a:avLst/>
          </a:prstGeom>
          <a:blipFill>
            <a:blip r:embed="rId41" cstate="print"/>
            <a:stretch>
              <a:fillRect/>
            </a:stretch>
          </a:blipFill>
        </p:spPr>
        <p:txBody>
          <a:bodyPr wrap="square" lIns="0" tIns="0" rIns="0" bIns="0" rtlCol="0"/>
          <a:lstStyle/>
          <a:p>
            <a:endParaRPr/>
          </a:p>
        </p:txBody>
      </p:sp>
      <p:sp>
        <p:nvSpPr>
          <p:cNvPr id="56" name="bk object 56"/>
          <p:cNvSpPr/>
          <p:nvPr/>
        </p:nvSpPr>
        <p:spPr>
          <a:xfrm>
            <a:off x="567944" y="4206494"/>
            <a:ext cx="238505" cy="133350"/>
          </a:xfrm>
          <a:prstGeom prst="rect">
            <a:avLst/>
          </a:prstGeom>
          <a:blipFill>
            <a:blip r:embed="rId42" cstate="print"/>
            <a:stretch>
              <a:fillRect/>
            </a:stretch>
          </a:blipFill>
        </p:spPr>
        <p:txBody>
          <a:bodyPr wrap="square" lIns="0" tIns="0" rIns="0" bIns="0" rtlCol="0"/>
          <a:lstStyle/>
          <a:p>
            <a:endParaRPr/>
          </a:p>
        </p:txBody>
      </p:sp>
      <p:sp>
        <p:nvSpPr>
          <p:cNvPr id="57" name="bk object 57"/>
          <p:cNvSpPr/>
          <p:nvPr/>
        </p:nvSpPr>
        <p:spPr>
          <a:xfrm>
            <a:off x="1846579" y="4184396"/>
            <a:ext cx="247650" cy="131825"/>
          </a:xfrm>
          <a:prstGeom prst="rect">
            <a:avLst/>
          </a:prstGeom>
          <a:blipFill>
            <a:blip r:embed="rId43" cstate="print"/>
            <a:stretch>
              <a:fillRect/>
            </a:stretch>
          </a:blipFill>
        </p:spPr>
        <p:txBody>
          <a:bodyPr wrap="square" lIns="0" tIns="0" rIns="0" bIns="0" rtlCol="0"/>
          <a:lstStyle/>
          <a:p>
            <a:endParaRPr/>
          </a:p>
        </p:txBody>
      </p:sp>
      <p:sp>
        <p:nvSpPr>
          <p:cNvPr id="58" name="bk object 58"/>
          <p:cNvSpPr/>
          <p:nvPr/>
        </p:nvSpPr>
        <p:spPr>
          <a:xfrm>
            <a:off x="3797300" y="3935221"/>
            <a:ext cx="247650" cy="131825"/>
          </a:xfrm>
          <a:prstGeom prst="rect">
            <a:avLst/>
          </a:prstGeom>
          <a:blipFill>
            <a:blip r:embed="rId44" cstate="print"/>
            <a:stretch>
              <a:fillRect/>
            </a:stretch>
          </a:blipFill>
        </p:spPr>
        <p:txBody>
          <a:bodyPr wrap="square" lIns="0" tIns="0" rIns="0" bIns="0" rtlCol="0"/>
          <a:lstStyle/>
          <a:p>
            <a:endParaRPr/>
          </a:p>
        </p:txBody>
      </p:sp>
      <p:sp>
        <p:nvSpPr>
          <p:cNvPr id="59" name="bk object 59"/>
          <p:cNvSpPr/>
          <p:nvPr/>
        </p:nvSpPr>
        <p:spPr>
          <a:xfrm>
            <a:off x="3017773" y="3663950"/>
            <a:ext cx="212598" cy="115824"/>
          </a:xfrm>
          <a:prstGeom prst="rect">
            <a:avLst/>
          </a:prstGeom>
          <a:blipFill>
            <a:blip r:embed="rId45" cstate="print"/>
            <a:stretch>
              <a:fillRect/>
            </a:stretch>
          </a:blipFill>
        </p:spPr>
        <p:txBody>
          <a:bodyPr wrap="square" lIns="0" tIns="0" rIns="0" bIns="0" rtlCol="0"/>
          <a:lstStyle/>
          <a:p>
            <a:endParaRPr/>
          </a:p>
        </p:txBody>
      </p:sp>
      <p:sp>
        <p:nvSpPr>
          <p:cNvPr id="60" name="bk object 60"/>
          <p:cNvSpPr/>
          <p:nvPr/>
        </p:nvSpPr>
        <p:spPr>
          <a:xfrm>
            <a:off x="3564128" y="3410203"/>
            <a:ext cx="212598" cy="96774"/>
          </a:xfrm>
          <a:prstGeom prst="rect">
            <a:avLst/>
          </a:prstGeom>
          <a:blipFill>
            <a:blip r:embed="rId46" cstate="print"/>
            <a:stretch>
              <a:fillRect/>
            </a:stretch>
          </a:blipFill>
        </p:spPr>
        <p:txBody>
          <a:bodyPr wrap="square" lIns="0" tIns="0" rIns="0" bIns="0" rtlCol="0"/>
          <a:lstStyle/>
          <a:p>
            <a:endParaRPr/>
          </a:p>
        </p:txBody>
      </p:sp>
      <p:sp>
        <p:nvSpPr>
          <p:cNvPr id="61" name="bk object 61"/>
          <p:cNvSpPr/>
          <p:nvPr/>
        </p:nvSpPr>
        <p:spPr>
          <a:xfrm>
            <a:off x="4338320" y="3649471"/>
            <a:ext cx="222503" cy="114300"/>
          </a:xfrm>
          <a:prstGeom prst="rect">
            <a:avLst/>
          </a:prstGeom>
          <a:blipFill>
            <a:blip r:embed="rId47" cstate="print"/>
            <a:stretch>
              <a:fillRect/>
            </a:stretch>
          </a:blipFill>
        </p:spPr>
        <p:txBody>
          <a:bodyPr wrap="square" lIns="0" tIns="0" rIns="0" bIns="0" rtlCol="0"/>
          <a:lstStyle/>
          <a:p>
            <a:endParaRPr/>
          </a:p>
        </p:txBody>
      </p:sp>
      <p:sp>
        <p:nvSpPr>
          <p:cNvPr id="62" name="bk object 62"/>
          <p:cNvSpPr/>
          <p:nvPr/>
        </p:nvSpPr>
        <p:spPr>
          <a:xfrm>
            <a:off x="4449571" y="3003295"/>
            <a:ext cx="204977" cy="96774"/>
          </a:xfrm>
          <a:prstGeom prst="rect">
            <a:avLst/>
          </a:prstGeom>
          <a:blipFill>
            <a:blip r:embed="rId48" cstate="print"/>
            <a:stretch>
              <a:fillRect/>
            </a:stretch>
          </a:blipFill>
        </p:spPr>
        <p:txBody>
          <a:bodyPr wrap="square" lIns="0" tIns="0" rIns="0" bIns="0" rtlCol="0"/>
          <a:lstStyle/>
          <a:p>
            <a:endParaRPr/>
          </a:p>
        </p:txBody>
      </p:sp>
      <p:sp>
        <p:nvSpPr>
          <p:cNvPr id="63" name="bk object 63"/>
          <p:cNvSpPr/>
          <p:nvPr/>
        </p:nvSpPr>
        <p:spPr>
          <a:xfrm>
            <a:off x="5892800" y="2834894"/>
            <a:ext cx="203453" cy="97535"/>
          </a:xfrm>
          <a:prstGeom prst="rect">
            <a:avLst/>
          </a:prstGeom>
          <a:blipFill>
            <a:blip r:embed="rId49" cstate="print"/>
            <a:stretch>
              <a:fillRect/>
            </a:stretch>
          </a:blipFill>
        </p:spPr>
        <p:txBody>
          <a:bodyPr wrap="square" lIns="0" tIns="0" rIns="0" bIns="0" rtlCol="0"/>
          <a:lstStyle/>
          <a:p>
            <a:endParaRPr/>
          </a:p>
        </p:txBody>
      </p:sp>
      <p:sp>
        <p:nvSpPr>
          <p:cNvPr id="64" name="bk object 64"/>
          <p:cNvSpPr/>
          <p:nvPr/>
        </p:nvSpPr>
        <p:spPr>
          <a:xfrm>
            <a:off x="5586476" y="3000248"/>
            <a:ext cx="203453" cy="96774"/>
          </a:xfrm>
          <a:prstGeom prst="rect">
            <a:avLst/>
          </a:prstGeom>
          <a:blipFill>
            <a:blip r:embed="rId50" cstate="print"/>
            <a:stretch>
              <a:fillRect/>
            </a:stretch>
          </a:blipFill>
        </p:spPr>
        <p:txBody>
          <a:bodyPr wrap="square" lIns="0" tIns="0" rIns="0" bIns="0" rtlCol="0"/>
          <a:lstStyle/>
          <a:p>
            <a:endParaRPr/>
          </a:p>
        </p:txBody>
      </p:sp>
      <p:sp>
        <p:nvSpPr>
          <p:cNvPr id="65" name="bk object 65"/>
          <p:cNvSpPr/>
          <p:nvPr/>
        </p:nvSpPr>
        <p:spPr>
          <a:xfrm>
            <a:off x="4849621" y="2812795"/>
            <a:ext cx="203453" cy="98298"/>
          </a:xfrm>
          <a:prstGeom prst="rect">
            <a:avLst/>
          </a:prstGeom>
          <a:blipFill>
            <a:blip r:embed="rId51" cstate="print"/>
            <a:stretch>
              <a:fillRect/>
            </a:stretch>
          </a:blipFill>
        </p:spPr>
        <p:txBody>
          <a:bodyPr wrap="square" lIns="0" tIns="0" rIns="0" bIns="0" rtlCol="0"/>
          <a:lstStyle/>
          <a:p>
            <a:endParaRPr/>
          </a:p>
        </p:txBody>
      </p:sp>
      <p:sp>
        <p:nvSpPr>
          <p:cNvPr id="66" name="bk object 66"/>
          <p:cNvSpPr/>
          <p:nvPr/>
        </p:nvSpPr>
        <p:spPr>
          <a:xfrm>
            <a:off x="5187950" y="3203701"/>
            <a:ext cx="212598" cy="115824"/>
          </a:xfrm>
          <a:prstGeom prst="rect">
            <a:avLst/>
          </a:prstGeom>
          <a:blipFill>
            <a:blip r:embed="rId52" cstate="print"/>
            <a:stretch>
              <a:fillRect/>
            </a:stretch>
          </a:blipFill>
        </p:spPr>
        <p:txBody>
          <a:bodyPr wrap="square" lIns="0" tIns="0" rIns="0" bIns="0" rtlCol="0"/>
          <a:lstStyle/>
          <a:p>
            <a:endParaRPr/>
          </a:p>
        </p:txBody>
      </p:sp>
      <p:sp>
        <p:nvSpPr>
          <p:cNvPr id="67" name="bk object 67"/>
          <p:cNvSpPr/>
          <p:nvPr/>
        </p:nvSpPr>
        <p:spPr>
          <a:xfrm>
            <a:off x="4790947" y="3419347"/>
            <a:ext cx="211074" cy="96774"/>
          </a:xfrm>
          <a:prstGeom prst="rect">
            <a:avLst/>
          </a:prstGeom>
          <a:blipFill>
            <a:blip r:embed="rId53" cstate="print"/>
            <a:stretch>
              <a:fillRect/>
            </a:stretch>
          </a:blipFill>
        </p:spPr>
        <p:txBody>
          <a:bodyPr wrap="square" lIns="0" tIns="0" rIns="0" bIns="0" rtlCol="0"/>
          <a:lstStyle/>
          <a:p>
            <a:endParaRPr/>
          </a:p>
        </p:txBody>
      </p:sp>
      <p:sp>
        <p:nvSpPr>
          <p:cNvPr id="68" name="bk object 68"/>
          <p:cNvSpPr/>
          <p:nvPr/>
        </p:nvSpPr>
        <p:spPr>
          <a:xfrm>
            <a:off x="2476754" y="3884929"/>
            <a:ext cx="237744" cy="142494"/>
          </a:xfrm>
          <a:prstGeom prst="rect">
            <a:avLst/>
          </a:prstGeom>
          <a:blipFill>
            <a:blip r:embed="rId54" cstate="print"/>
            <a:stretch>
              <a:fillRect/>
            </a:stretch>
          </a:blipFill>
        </p:spPr>
        <p:txBody>
          <a:bodyPr wrap="square" lIns="0" tIns="0" rIns="0" bIns="0" rtlCol="0"/>
          <a:lstStyle/>
          <a:p>
            <a:endParaRPr/>
          </a:p>
        </p:txBody>
      </p:sp>
      <p:sp>
        <p:nvSpPr>
          <p:cNvPr id="69" name="bk object 69"/>
          <p:cNvSpPr/>
          <p:nvPr/>
        </p:nvSpPr>
        <p:spPr>
          <a:xfrm>
            <a:off x="2943098" y="3209798"/>
            <a:ext cx="220979" cy="96774"/>
          </a:xfrm>
          <a:prstGeom prst="rect">
            <a:avLst/>
          </a:prstGeom>
          <a:blipFill>
            <a:blip r:embed="rId55" cstate="print"/>
            <a:stretch>
              <a:fillRect/>
            </a:stretch>
          </a:blipFill>
        </p:spPr>
        <p:txBody>
          <a:bodyPr wrap="square" lIns="0" tIns="0" rIns="0" bIns="0" rtlCol="0"/>
          <a:lstStyle/>
          <a:p>
            <a:endParaRPr/>
          </a:p>
        </p:txBody>
      </p:sp>
      <p:sp>
        <p:nvSpPr>
          <p:cNvPr id="70" name="bk object 70"/>
          <p:cNvSpPr/>
          <p:nvPr/>
        </p:nvSpPr>
        <p:spPr>
          <a:xfrm>
            <a:off x="2387600" y="3442970"/>
            <a:ext cx="220980" cy="96774"/>
          </a:xfrm>
          <a:prstGeom prst="rect">
            <a:avLst/>
          </a:prstGeom>
          <a:blipFill>
            <a:blip r:embed="rId56" cstate="print"/>
            <a:stretch>
              <a:fillRect/>
            </a:stretch>
          </a:blipFill>
        </p:spPr>
        <p:txBody>
          <a:bodyPr wrap="square" lIns="0" tIns="0" rIns="0" bIns="0" rtlCol="0"/>
          <a:lstStyle/>
          <a:p>
            <a:endParaRPr/>
          </a:p>
        </p:txBody>
      </p:sp>
      <p:sp>
        <p:nvSpPr>
          <p:cNvPr id="71" name="bk object 71"/>
          <p:cNvSpPr/>
          <p:nvPr/>
        </p:nvSpPr>
        <p:spPr>
          <a:xfrm>
            <a:off x="1876298" y="3659378"/>
            <a:ext cx="212597" cy="114300"/>
          </a:xfrm>
          <a:prstGeom prst="rect">
            <a:avLst/>
          </a:prstGeom>
          <a:blipFill>
            <a:blip r:embed="rId57" cstate="print"/>
            <a:stretch>
              <a:fillRect/>
            </a:stretch>
          </a:blipFill>
        </p:spPr>
        <p:txBody>
          <a:bodyPr wrap="square" lIns="0" tIns="0" rIns="0" bIns="0" rtlCol="0"/>
          <a:lstStyle/>
          <a:p>
            <a:endParaRPr/>
          </a:p>
        </p:txBody>
      </p:sp>
      <p:sp>
        <p:nvSpPr>
          <p:cNvPr id="72" name="bk object 72"/>
          <p:cNvSpPr/>
          <p:nvPr/>
        </p:nvSpPr>
        <p:spPr>
          <a:xfrm>
            <a:off x="1817623" y="3240277"/>
            <a:ext cx="212598" cy="96774"/>
          </a:xfrm>
          <a:prstGeom prst="rect">
            <a:avLst/>
          </a:prstGeom>
          <a:blipFill>
            <a:blip r:embed="rId58" cstate="print"/>
            <a:stretch>
              <a:fillRect/>
            </a:stretch>
          </a:blipFill>
        </p:spPr>
        <p:txBody>
          <a:bodyPr wrap="square" lIns="0" tIns="0" rIns="0" bIns="0" rtlCol="0"/>
          <a:lstStyle/>
          <a:p>
            <a:endParaRPr/>
          </a:p>
        </p:txBody>
      </p:sp>
      <p:sp>
        <p:nvSpPr>
          <p:cNvPr id="73" name="bk object 73"/>
          <p:cNvSpPr/>
          <p:nvPr/>
        </p:nvSpPr>
        <p:spPr>
          <a:xfrm>
            <a:off x="1798573" y="2852420"/>
            <a:ext cx="203453" cy="96774"/>
          </a:xfrm>
          <a:prstGeom prst="rect">
            <a:avLst/>
          </a:prstGeom>
          <a:blipFill>
            <a:blip r:embed="rId59" cstate="print"/>
            <a:stretch>
              <a:fillRect/>
            </a:stretch>
          </a:blipFill>
        </p:spPr>
        <p:txBody>
          <a:bodyPr wrap="square" lIns="0" tIns="0" rIns="0" bIns="0" rtlCol="0"/>
          <a:lstStyle/>
          <a:p>
            <a:endParaRPr/>
          </a:p>
        </p:txBody>
      </p:sp>
      <p:sp>
        <p:nvSpPr>
          <p:cNvPr id="74" name="bk object 74"/>
          <p:cNvSpPr/>
          <p:nvPr/>
        </p:nvSpPr>
        <p:spPr>
          <a:xfrm>
            <a:off x="2367026" y="3025394"/>
            <a:ext cx="203454" cy="97535"/>
          </a:xfrm>
          <a:prstGeom prst="rect">
            <a:avLst/>
          </a:prstGeom>
          <a:blipFill>
            <a:blip r:embed="rId60" cstate="print"/>
            <a:stretch>
              <a:fillRect/>
            </a:stretch>
          </a:blipFill>
        </p:spPr>
        <p:txBody>
          <a:bodyPr wrap="square" lIns="0" tIns="0" rIns="0" bIns="0" rtlCol="0"/>
          <a:lstStyle/>
          <a:p>
            <a:endParaRPr/>
          </a:p>
        </p:txBody>
      </p:sp>
      <p:sp>
        <p:nvSpPr>
          <p:cNvPr id="75" name="bk object 75"/>
          <p:cNvSpPr/>
          <p:nvPr/>
        </p:nvSpPr>
        <p:spPr>
          <a:xfrm>
            <a:off x="2849372" y="2849372"/>
            <a:ext cx="203453" cy="96774"/>
          </a:xfrm>
          <a:prstGeom prst="rect">
            <a:avLst/>
          </a:prstGeom>
          <a:blipFill>
            <a:blip r:embed="rId61" cstate="print"/>
            <a:stretch>
              <a:fillRect/>
            </a:stretch>
          </a:blipFill>
        </p:spPr>
        <p:txBody>
          <a:bodyPr wrap="square" lIns="0" tIns="0" rIns="0" bIns="0" rtlCol="0"/>
          <a:lstStyle/>
          <a:p>
            <a:endParaRPr/>
          </a:p>
        </p:txBody>
      </p:sp>
      <p:sp>
        <p:nvSpPr>
          <p:cNvPr id="76" name="bk object 76"/>
          <p:cNvSpPr/>
          <p:nvPr/>
        </p:nvSpPr>
        <p:spPr>
          <a:xfrm>
            <a:off x="3413252" y="3014726"/>
            <a:ext cx="202692" cy="96774"/>
          </a:xfrm>
          <a:prstGeom prst="rect">
            <a:avLst/>
          </a:prstGeom>
          <a:blipFill>
            <a:blip r:embed="rId62" cstate="print"/>
            <a:stretch>
              <a:fillRect/>
            </a:stretch>
          </a:blipFill>
        </p:spPr>
        <p:txBody>
          <a:bodyPr wrap="square" lIns="0" tIns="0" rIns="0" bIns="0" rtlCol="0"/>
          <a:lstStyle/>
          <a:p>
            <a:endParaRPr/>
          </a:p>
        </p:txBody>
      </p:sp>
      <p:sp>
        <p:nvSpPr>
          <p:cNvPr id="77" name="bk object 77"/>
          <p:cNvSpPr/>
          <p:nvPr/>
        </p:nvSpPr>
        <p:spPr>
          <a:xfrm>
            <a:off x="3846829" y="2827273"/>
            <a:ext cx="202692" cy="96774"/>
          </a:xfrm>
          <a:prstGeom prst="rect">
            <a:avLst/>
          </a:prstGeom>
          <a:blipFill>
            <a:blip r:embed="rId63" cstate="print"/>
            <a:stretch>
              <a:fillRect/>
            </a:stretch>
          </a:blipFill>
        </p:spPr>
        <p:txBody>
          <a:bodyPr wrap="square" lIns="0" tIns="0" rIns="0" bIns="0" rtlCol="0"/>
          <a:lstStyle/>
          <a:p>
            <a:endParaRPr/>
          </a:p>
        </p:txBody>
      </p:sp>
      <p:sp>
        <p:nvSpPr>
          <p:cNvPr id="78" name="bk object 78"/>
          <p:cNvSpPr/>
          <p:nvPr/>
        </p:nvSpPr>
        <p:spPr>
          <a:xfrm>
            <a:off x="731773" y="3215894"/>
            <a:ext cx="212597" cy="116585"/>
          </a:xfrm>
          <a:prstGeom prst="rect">
            <a:avLst/>
          </a:prstGeom>
          <a:blipFill>
            <a:blip r:embed="rId64" cstate="print"/>
            <a:stretch>
              <a:fillRect/>
            </a:stretch>
          </a:blipFill>
        </p:spPr>
        <p:txBody>
          <a:bodyPr wrap="square" lIns="0" tIns="0" rIns="0" bIns="0" rtlCol="0"/>
          <a:lstStyle/>
          <a:p>
            <a:endParaRPr/>
          </a:p>
        </p:txBody>
      </p:sp>
      <p:sp>
        <p:nvSpPr>
          <p:cNvPr id="79" name="bk object 79"/>
          <p:cNvSpPr/>
          <p:nvPr/>
        </p:nvSpPr>
        <p:spPr>
          <a:xfrm>
            <a:off x="93980" y="3429253"/>
            <a:ext cx="212598" cy="115824"/>
          </a:xfrm>
          <a:prstGeom prst="rect">
            <a:avLst/>
          </a:prstGeom>
          <a:blipFill>
            <a:blip r:embed="rId65" cstate="print"/>
            <a:stretch>
              <a:fillRect/>
            </a:stretch>
          </a:blipFill>
        </p:spPr>
        <p:txBody>
          <a:bodyPr wrap="square" lIns="0" tIns="0" rIns="0" bIns="0" rtlCol="0"/>
          <a:lstStyle/>
          <a:p>
            <a:endParaRPr/>
          </a:p>
        </p:txBody>
      </p:sp>
      <p:sp>
        <p:nvSpPr>
          <p:cNvPr id="80" name="bk object 80"/>
          <p:cNvSpPr/>
          <p:nvPr/>
        </p:nvSpPr>
        <p:spPr>
          <a:xfrm>
            <a:off x="1252219" y="3032251"/>
            <a:ext cx="203454" cy="96774"/>
          </a:xfrm>
          <a:prstGeom prst="rect">
            <a:avLst/>
          </a:prstGeom>
          <a:blipFill>
            <a:blip r:embed="rId66" cstate="print"/>
            <a:stretch>
              <a:fillRect/>
            </a:stretch>
          </a:blipFill>
        </p:spPr>
        <p:txBody>
          <a:bodyPr wrap="square" lIns="0" tIns="0" rIns="0" bIns="0" rtlCol="0"/>
          <a:lstStyle/>
          <a:p>
            <a:endParaRPr/>
          </a:p>
        </p:txBody>
      </p:sp>
      <p:sp>
        <p:nvSpPr>
          <p:cNvPr id="81" name="bk object 81"/>
          <p:cNvSpPr/>
          <p:nvPr/>
        </p:nvSpPr>
        <p:spPr>
          <a:xfrm>
            <a:off x="708151" y="2843276"/>
            <a:ext cx="202691" cy="96774"/>
          </a:xfrm>
          <a:prstGeom prst="rect">
            <a:avLst/>
          </a:prstGeom>
          <a:blipFill>
            <a:blip r:embed="rId67" cstate="print"/>
            <a:stretch>
              <a:fillRect/>
            </a:stretch>
          </a:blipFill>
        </p:spPr>
        <p:txBody>
          <a:bodyPr wrap="square" lIns="0" tIns="0" rIns="0" bIns="0" rtlCol="0"/>
          <a:lstStyle/>
          <a:p>
            <a:endParaRPr/>
          </a:p>
        </p:txBody>
      </p:sp>
      <p:sp>
        <p:nvSpPr>
          <p:cNvPr id="82" name="bk object 82"/>
          <p:cNvSpPr/>
          <p:nvPr/>
        </p:nvSpPr>
        <p:spPr>
          <a:xfrm>
            <a:off x="164845" y="3008629"/>
            <a:ext cx="203454" cy="96774"/>
          </a:xfrm>
          <a:prstGeom prst="rect">
            <a:avLst/>
          </a:prstGeom>
          <a:blipFill>
            <a:blip r:embed="rId68" cstate="print"/>
            <a:stretch>
              <a:fillRect/>
            </a:stretch>
          </a:blipFill>
        </p:spPr>
        <p:txBody>
          <a:bodyPr wrap="square" lIns="0" tIns="0" rIns="0" bIns="0" rtlCol="0"/>
          <a:lstStyle/>
          <a:p>
            <a:endParaRPr/>
          </a:p>
        </p:txBody>
      </p:sp>
      <p:sp>
        <p:nvSpPr>
          <p:cNvPr id="83" name="bk object 83"/>
          <p:cNvSpPr/>
          <p:nvPr/>
        </p:nvSpPr>
        <p:spPr>
          <a:xfrm>
            <a:off x="671576" y="3678428"/>
            <a:ext cx="220218" cy="96774"/>
          </a:xfrm>
          <a:prstGeom prst="rect">
            <a:avLst/>
          </a:prstGeom>
          <a:blipFill>
            <a:blip r:embed="rId69" cstate="print"/>
            <a:stretch>
              <a:fillRect/>
            </a:stretch>
          </a:blipFill>
        </p:spPr>
        <p:txBody>
          <a:bodyPr wrap="square" lIns="0" tIns="0" rIns="0" bIns="0" rtlCol="0"/>
          <a:lstStyle/>
          <a:p>
            <a:endParaRPr/>
          </a:p>
        </p:txBody>
      </p:sp>
      <p:sp>
        <p:nvSpPr>
          <p:cNvPr id="84" name="bk object 84"/>
          <p:cNvSpPr/>
          <p:nvPr/>
        </p:nvSpPr>
        <p:spPr>
          <a:xfrm>
            <a:off x="1278127" y="3448303"/>
            <a:ext cx="212598" cy="96774"/>
          </a:xfrm>
          <a:prstGeom prst="rect">
            <a:avLst/>
          </a:prstGeom>
          <a:blipFill>
            <a:blip r:embed="rId70" cstate="print"/>
            <a:stretch>
              <a:fillRect/>
            </a:stretch>
          </a:blipFill>
        </p:spPr>
        <p:txBody>
          <a:bodyPr wrap="square" lIns="0" tIns="0" rIns="0" bIns="0" rtlCol="0"/>
          <a:lstStyle/>
          <a:p>
            <a:endParaRPr/>
          </a:p>
        </p:txBody>
      </p:sp>
      <p:sp>
        <p:nvSpPr>
          <p:cNvPr id="85" name="bk object 85"/>
          <p:cNvSpPr/>
          <p:nvPr/>
        </p:nvSpPr>
        <p:spPr>
          <a:xfrm>
            <a:off x="1238503" y="3914647"/>
            <a:ext cx="247650" cy="141731"/>
          </a:xfrm>
          <a:prstGeom prst="rect">
            <a:avLst/>
          </a:prstGeom>
          <a:blipFill>
            <a:blip r:embed="rId71" cstate="print"/>
            <a:stretch>
              <a:fillRect/>
            </a:stretch>
          </a:blipFill>
        </p:spPr>
        <p:txBody>
          <a:bodyPr wrap="square" lIns="0" tIns="0" rIns="0" bIns="0" rtlCol="0"/>
          <a:lstStyle/>
          <a:p>
            <a:endParaRPr/>
          </a:p>
        </p:txBody>
      </p:sp>
      <p:sp>
        <p:nvSpPr>
          <p:cNvPr id="86" name="bk object 86"/>
          <p:cNvSpPr/>
          <p:nvPr/>
        </p:nvSpPr>
        <p:spPr>
          <a:xfrm>
            <a:off x="4024376" y="3189223"/>
            <a:ext cx="222503" cy="114300"/>
          </a:xfrm>
          <a:prstGeom prst="rect">
            <a:avLst/>
          </a:prstGeom>
          <a:blipFill>
            <a:blip r:embed="rId72" cstate="print"/>
            <a:stretch>
              <a:fillRect/>
            </a:stretch>
          </a:blipFill>
        </p:spPr>
        <p:txBody>
          <a:bodyPr wrap="square" lIns="0" tIns="0" rIns="0" bIns="0" rtlCol="0"/>
          <a:lstStyle/>
          <a:p>
            <a:endParaRPr/>
          </a:p>
        </p:txBody>
      </p:sp>
      <p:sp>
        <p:nvSpPr>
          <p:cNvPr id="87" name="bk object 87"/>
          <p:cNvSpPr/>
          <p:nvPr/>
        </p:nvSpPr>
        <p:spPr>
          <a:xfrm>
            <a:off x="2298445" y="2689351"/>
            <a:ext cx="195833" cy="80772"/>
          </a:xfrm>
          <a:prstGeom prst="rect">
            <a:avLst/>
          </a:prstGeom>
          <a:blipFill>
            <a:blip r:embed="rId73" cstate="print"/>
            <a:stretch>
              <a:fillRect/>
            </a:stretch>
          </a:blipFill>
        </p:spPr>
        <p:txBody>
          <a:bodyPr wrap="square" lIns="0" tIns="0" rIns="0" bIns="0" rtlCol="0"/>
          <a:lstStyle/>
          <a:p>
            <a:endParaRPr/>
          </a:p>
        </p:txBody>
      </p:sp>
      <p:sp>
        <p:nvSpPr>
          <p:cNvPr id="88" name="bk object 88"/>
          <p:cNvSpPr/>
          <p:nvPr/>
        </p:nvSpPr>
        <p:spPr>
          <a:xfrm>
            <a:off x="2758694" y="2528570"/>
            <a:ext cx="195833" cy="80010"/>
          </a:xfrm>
          <a:prstGeom prst="rect">
            <a:avLst/>
          </a:prstGeom>
          <a:blipFill>
            <a:blip r:embed="rId74" cstate="print"/>
            <a:stretch>
              <a:fillRect/>
            </a:stretch>
          </a:blipFill>
        </p:spPr>
        <p:txBody>
          <a:bodyPr wrap="square" lIns="0" tIns="0" rIns="0" bIns="0" rtlCol="0"/>
          <a:lstStyle/>
          <a:p>
            <a:endParaRPr/>
          </a:p>
        </p:txBody>
      </p:sp>
      <p:sp>
        <p:nvSpPr>
          <p:cNvPr id="89" name="bk object 89"/>
          <p:cNvSpPr/>
          <p:nvPr/>
        </p:nvSpPr>
        <p:spPr>
          <a:xfrm>
            <a:off x="2184145" y="2381504"/>
            <a:ext cx="195834" cy="79248"/>
          </a:xfrm>
          <a:prstGeom prst="rect">
            <a:avLst/>
          </a:prstGeom>
          <a:blipFill>
            <a:blip r:embed="rId75" cstate="print"/>
            <a:stretch>
              <a:fillRect/>
            </a:stretch>
          </a:blipFill>
        </p:spPr>
        <p:txBody>
          <a:bodyPr wrap="square" lIns="0" tIns="0" rIns="0" bIns="0" rtlCol="0"/>
          <a:lstStyle/>
          <a:p>
            <a:endParaRPr/>
          </a:p>
        </p:txBody>
      </p:sp>
      <p:sp>
        <p:nvSpPr>
          <p:cNvPr id="90" name="bk object 90"/>
          <p:cNvSpPr/>
          <p:nvPr/>
        </p:nvSpPr>
        <p:spPr>
          <a:xfrm>
            <a:off x="1720850" y="2522473"/>
            <a:ext cx="195072" cy="80772"/>
          </a:xfrm>
          <a:prstGeom prst="rect">
            <a:avLst/>
          </a:prstGeom>
          <a:blipFill>
            <a:blip r:embed="rId76" cstate="print"/>
            <a:stretch>
              <a:fillRect/>
            </a:stretch>
          </a:blipFill>
        </p:spPr>
        <p:txBody>
          <a:bodyPr wrap="square" lIns="0" tIns="0" rIns="0" bIns="0" rtlCol="0"/>
          <a:lstStyle/>
          <a:p>
            <a:endParaRPr/>
          </a:p>
        </p:txBody>
      </p:sp>
      <p:sp>
        <p:nvSpPr>
          <p:cNvPr id="91" name="bk object 91"/>
          <p:cNvSpPr/>
          <p:nvPr/>
        </p:nvSpPr>
        <p:spPr>
          <a:xfrm>
            <a:off x="1243075" y="2673350"/>
            <a:ext cx="196596" cy="80772"/>
          </a:xfrm>
          <a:prstGeom prst="rect">
            <a:avLst/>
          </a:prstGeom>
          <a:blipFill>
            <a:blip r:embed="rId77" cstate="print"/>
            <a:stretch>
              <a:fillRect/>
            </a:stretch>
          </a:blipFill>
        </p:spPr>
        <p:txBody>
          <a:bodyPr wrap="square" lIns="0" tIns="0" rIns="0" bIns="0" rtlCol="0"/>
          <a:lstStyle/>
          <a:p>
            <a:endParaRPr/>
          </a:p>
        </p:txBody>
      </p:sp>
      <p:sp>
        <p:nvSpPr>
          <p:cNvPr id="92" name="bk object 92"/>
          <p:cNvSpPr/>
          <p:nvPr/>
        </p:nvSpPr>
        <p:spPr>
          <a:xfrm>
            <a:off x="3177794" y="2390648"/>
            <a:ext cx="195833" cy="79247"/>
          </a:xfrm>
          <a:prstGeom prst="rect">
            <a:avLst/>
          </a:prstGeom>
          <a:blipFill>
            <a:blip r:embed="rId78" cstate="print"/>
            <a:stretch>
              <a:fillRect/>
            </a:stretch>
          </a:blipFill>
        </p:spPr>
        <p:txBody>
          <a:bodyPr wrap="square" lIns="0" tIns="0" rIns="0" bIns="0" rtlCol="0"/>
          <a:lstStyle/>
          <a:p>
            <a:endParaRPr/>
          </a:p>
        </p:txBody>
      </p:sp>
      <p:sp>
        <p:nvSpPr>
          <p:cNvPr id="93" name="bk object 93"/>
          <p:cNvSpPr/>
          <p:nvPr/>
        </p:nvSpPr>
        <p:spPr>
          <a:xfrm>
            <a:off x="3298952" y="2682494"/>
            <a:ext cx="195072" cy="80010"/>
          </a:xfrm>
          <a:prstGeom prst="rect">
            <a:avLst/>
          </a:prstGeom>
          <a:blipFill>
            <a:blip r:embed="rId79" cstate="print"/>
            <a:stretch>
              <a:fillRect/>
            </a:stretch>
          </a:blipFill>
        </p:spPr>
        <p:txBody>
          <a:bodyPr wrap="square" lIns="0" tIns="0" rIns="0" bIns="0" rtlCol="0"/>
          <a:lstStyle/>
          <a:p>
            <a:endParaRPr/>
          </a:p>
        </p:txBody>
      </p:sp>
      <p:sp>
        <p:nvSpPr>
          <p:cNvPr id="94" name="bk object 94"/>
          <p:cNvSpPr/>
          <p:nvPr/>
        </p:nvSpPr>
        <p:spPr>
          <a:xfrm>
            <a:off x="3708146" y="2532379"/>
            <a:ext cx="195833" cy="79248"/>
          </a:xfrm>
          <a:prstGeom prst="rect">
            <a:avLst/>
          </a:prstGeom>
          <a:blipFill>
            <a:blip r:embed="rId80" cstate="print"/>
            <a:stretch>
              <a:fillRect/>
            </a:stretch>
          </a:blipFill>
        </p:spPr>
        <p:txBody>
          <a:bodyPr wrap="square" lIns="0" tIns="0" rIns="0" bIns="0" rtlCol="0"/>
          <a:lstStyle/>
          <a:p>
            <a:endParaRPr/>
          </a:p>
        </p:txBody>
      </p:sp>
      <p:sp>
        <p:nvSpPr>
          <p:cNvPr id="95" name="bk object 95"/>
          <p:cNvSpPr/>
          <p:nvPr/>
        </p:nvSpPr>
        <p:spPr>
          <a:xfrm>
            <a:off x="4246879" y="2667254"/>
            <a:ext cx="195072" cy="80772"/>
          </a:xfrm>
          <a:prstGeom prst="rect">
            <a:avLst/>
          </a:prstGeom>
          <a:blipFill>
            <a:blip r:embed="rId81" cstate="print"/>
            <a:stretch>
              <a:fillRect/>
            </a:stretch>
          </a:blipFill>
        </p:spPr>
        <p:txBody>
          <a:bodyPr wrap="square" lIns="0" tIns="0" rIns="0" bIns="0" rtlCol="0"/>
          <a:lstStyle/>
          <a:p>
            <a:endParaRPr/>
          </a:p>
        </p:txBody>
      </p:sp>
      <p:sp>
        <p:nvSpPr>
          <p:cNvPr id="96" name="bk object 96"/>
          <p:cNvSpPr/>
          <p:nvPr/>
        </p:nvSpPr>
        <p:spPr>
          <a:xfrm>
            <a:off x="1265174" y="2390648"/>
            <a:ext cx="195071" cy="79248"/>
          </a:xfrm>
          <a:prstGeom prst="rect">
            <a:avLst/>
          </a:prstGeom>
          <a:blipFill>
            <a:blip r:embed="rId82" cstate="print"/>
            <a:stretch>
              <a:fillRect/>
            </a:stretch>
          </a:blipFill>
        </p:spPr>
        <p:txBody>
          <a:bodyPr wrap="square" lIns="0" tIns="0" rIns="0" bIns="0" rtlCol="0"/>
          <a:lstStyle/>
          <a:p>
            <a:endParaRPr/>
          </a:p>
        </p:txBody>
      </p:sp>
      <p:sp>
        <p:nvSpPr>
          <p:cNvPr id="97" name="bk object 97"/>
          <p:cNvSpPr/>
          <p:nvPr/>
        </p:nvSpPr>
        <p:spPr>
          <a:xfrm>
            <a:off x="771398" y="2525522"/>
            <a:ext cx="195072" cy="79248"/>
          </a:xfrm>
          <a:prstGeom prst="rect">
            <a:avLst/>
          </a:prstGeom>
          <a:blipFill>
            <a:blip r:embed="rId83" cstate="print"/>
            <a:stretch>
              <a:fillRect/>
            </a:stretch>
          </a:blipFill>
        </p:spPr>
        <p:txBody>
          <a:bodyPr wrap="square" lIns="0" tIns="0" rIns="0" bIns="0" rtlCol="0"/>
          <a:lstStyle/>
          <a:p>
            <a:endParaRPr/>
          </a:p>
        </p:txBody>
      </p:sp>
      <p:sp>
        <p:nvSpPr>
          <p:cNvPr id="98" name="bk object 98"/>
          <p:cNvSpPr/>
          <p:nvPr/>
        </p:nvSpPr>
        <p:spPr>
          <a:xfrm>
            <a:off x="347725" y="2384551"/>
            <a:ext cx="195072" cy="79248"/>
          </a:xfrm>
          <a:prstGeom prst="rect">
            <a:avLst/>
          </a:prstGeom>
          <a:blipFill>
            <a:blip r:embed="rId84" cstate="print"/>
            <a:stretch>
              <a:fillRect/>
            </a:stretch>
          </a:blipFill>
        </p:spPr>
        <p:txBody>
          <a:bodyPr wrap="square" lIns="0" tIns="0" rIns="0" bIns="0" rtlCol="0"/>
          <a:lstStyle/>
          <a:p>
            <a:endParaRPr/>
          </a:p>
        </p:txBody>
      </p:sp>
      <p:sp>
        <p:nvSpPr>
          <p:cNvPr id="99" name="bk object 99"/>
          <p:cNvSpPr/>
          <p:nvPr/>
        </p:nvSpPr>
        <p:spPr>
          <a:xfrm>
            <a:off x="234950" y="2686304"/>
            <a:ext cx="195072" cy="79248"/>
          </a:xfrm>
          <a:prstGeom prst="rect">
            <a:avLst/>
          </a:prstGeom>
          <a:blipFill>
            <a:blip r:embed="rId85" cstate="print"/>
            <a:stretch>
              <a:fillRect/>
            </a:stretch>
          </a:blipFill>
        </p:spPr>
        <p:txBody>
          <a:bodyPr wrap="square" lIns="0" tIns="0" rIns="0" bIns="0" rtlCol="0"/>
          <a:lstStyle/>
          <a:p>
            <a:endParaRPr/>
          </a:p>
        </p:txBody>
      </p:sp>
      <p:sp>
        <p:nvSpPr>
          <p:cNvPr id="100" name="bk object 100"/>
          <p:cNvSpPr/>
          <p:nvPr/>
        </p:nvSpPr>
        <p:spPr>
          <a:xfrm>
            <a:off x="4568444" y="2522473"/>
            <a:ext cx="197357" cy="79248"/>
          </a:xfrm>
          <a:prstGeom prst="rect">
            <a:avLst/>
          </a:prstGeom>
          <a:blipFill>
            <a:blip r:embed="rId86" cstate="print"/>
            <a:stretch>
              <a:fillRect/>
            </a:stretch>
          </a:blipFill>
        </p:spPr>
        <p:txBody>
          <a:bodyPr wrap="square" lIns="0" tIns="0" rIns="0" bIns="0" rtlCol="0"/>
          <a:lstStyle/>
          <a:p>
            <a:endParaRPr/>
          </a:p>
        </p:txBody>
      </p:sp>
      <p:sp>
        <p:nvSpPr>
          <p:cNvPr id="101" name="bk object 101"/>
          <p:cNvSpPr/>
          <p:nvPr/>
        </p:nvSpPr>
        <p:spPr>
          <a:xfrm>
            <a:off x="4873244" y="2389123"/>
            <a:ext cx="197357" cy="80771"/>
          </a:xfrm>
          <a:prstGeom prst="rect">
            <a:avLst/>
          </a:prstGeom>
          <a:blipFill>
            <a:blip r:embed="rId87" cstate="print"/>
            <a:stretch>
              <a:fillRect/>
            </a:stretch>
          </a:blipFill>
        </p:spPr>
        <p:txBody>
          <a:bodyPr wrap="square" lIns="0" tIns="0" rIns="0" bIns="0" rtlCol="0"/>
          <a:lstStyle/>
          <a:p>
            <a:endParaRPr/>
          </a:p>
        </p:txBody>
      </p:sp>
      <p:sp>
        <p:nvSpPr>
          <p:cNvPr id="102" name="bk object 102"/>
          <p:cNvSpPr/>
          <p:nvPr/>
        </p:nvSpPr>
        <p:spPr>
          <a:xfrm>
            <a:off x="5176520" y="2670301"/>
            <a:ext cx="197357" cy="80772"/>
          </a:xfrm>
          <a:prstGeom prst="rect">
            <a:avLst/>
          </a:prstGeom>
          <a:blipFill>
            <a:blip r:embed="rId88" cstate="print"/>
            <a:stretch>
              <a:fillRect/>
            </a:stretch>
          </a:blipFill>
        </p:spPr>
        <p:txBody>
          <a:bodyPr wrap="square" lIns="0" tIns="0" rIns="0" bIns="0" rtlCol="0"/>
          <a:lstStyle/>
          <a:p>
            <a:endParaRPr/>
          </a:p>
        </p:txBody>
      </p:sp>
      <p:sp>
        <p:nvSpPr>
          <p:cNvPr id="103" name="bk object 103"/>
          <p:cNvSpPr/>
          <p:nvPr/>
        </p:nvSpPr>
        <p:spPr>
          <a:xfrm>
            <a:off x="5467603" y="2528570"/>
            <a:ext cx="195072" cy="80010"/>
          </a:xfrm>
          <a:prstGeom prst="rect">
            <a:avLst/>
          </a:prstGeom>
          <a:blipFill>
            <a:blip r:embed="rId89" cstate="print"/>
            <a:stretch>
              <a:fillRect/>
            </a:stretch>
          </a:blipFill>
        </p:spPr>
        <p:txBody>
          <a:bodyPr wrap="square" lIns="0" tIns="0" rIns="0" bIns="0" rtlCol="0"/>
          <a:lstStyle/>
          <a:p>
            <a:endParaRPr/>
          </a:p>
        </p:txBody>
      </p:sp>
      <p:sp>
        <p:nvSpPr>
          <p:cNvPr id="104" name="bk object 104"/>
          <p:cNvSpPr/>
          <p:nvPr/>
        </p:nvSpPr>
        <p:spPr>
          <a:xfrm>
            <a:off x="5781547" y="2381504"/>
            <a:ext cx="195072" cy="79248"/>
          </a:xfrm>
          <a:prstGeom prst="rect">
            <a:avLst/>
          </a:prstGeom>
          <a:blipFill>
            <a:blip r:embed="rId90" cstate="print"/>
            <a:stretch>
              <a:fillRect/>
            </a:stretch>
          </a:blipFill>
        </p:spPr>
        <p:txBody>
          <a:bodyPr wrap="square" lIns="0" tIns="0" rIns="0" bIns="0" rtlCol="0"/>
          <a:lstStyle/>
          <a:p>
            <a:endParaRPr/>
          </a:p>
        </p:txBody>
      </p:sp>
      <p:sp>
        <p:nvSpPr>
          <p:cNvPr id="105" name="bk object 105"/>
          <p:cNvSpPr/>
          <p:nvPr/>
        </p:nvSpPr>
        <p:spPr>
          <a:xfrm>
            <a:off x="6734047" y="2392172"/>
            <a:ext cx="196596" cy="80771"/>
          </a:xfrm>
          <a:prstGeom prst="rect">
            <a:avLst/>
          </a:prstGeom>
          <a:blipFill>
            <a:blip r:embed="rId91" cstate="print"/>
            <a:stretch>
              <a:fillRect/>
            </a:stretch>
          </a:blipFill>
        </p:spPr>
        <p:txBody>
          <a:bodyPr wrap="square" lIns="0" tIns="0" rIns="0" bIns="0" rtlCol="0"/>
          <a:lstStyle/>
          <a:p>
            <a:endParaRPr/>
          </a:p>
        </p:txBody>
      </p:sp>
      <p:sp>
        <p:nvSpPr>
          <p:cNvPr id="106" name="bk object 106"/>
          <p:cNvSpPr/>
          <p:nvPr/>
        </p:nvSpPr>
        <p:spPr>
          <a:xfrm>
            <a:off x="6178550" y="2690876"/>
            <a:ext cx="203453" cy="79248"/>
          </a:xfrm>
          <a:prstGeom prst="rect">
            <a:avLst/>
          </a:prstGeom>
          <a:blipFill>
            <a:blip r:embed="rId92" cstate="print"/>
            <a:stretch>
              <a:fillRect/>
            </a:stretch>
          </a:blipFill>
        </p:spPr>
        <p:txBody>
          <a:bodyPr wrap="square" lIns="0" tIns="0" rIns="0" bIns="0" rtlCol="0"/>
          <a:lstStyle/>
          <a:p>
            <a:endParaRPr/>
          </a:p>
        </p:txBody>
      </p:sp>
      <p:sp>
        <p:nvSpPr>
          <p:cNvPr id="107" name="bk object 107"/>
          <p:cNvSpPr/>
          <p:nvPr/>
        </p:nvSpPr>
        <p:spPr>
          <a:xfrm>
            <a:off x="6471920" y="2543048"/>
            <a:ext cx="203453" cy="79247"/>
          </a:xfrm>
          <a:prstGeom prst="rect">
            <a:avLst/>
          </a:prstGeom>
          <a:blipFill>
            <a:blip r:embed="rId93" cstate="print"/>
            <a:stretch>
              <a:fillRect/>
            </a:stretch>
          </a:blipFill>
        </p:spPr>
        <p:txBody>
          <a:bodyPr wrap="square" lIns="0" tIns="0" rIns="0" bIns="0" rtlCol="0"/>
          <a:lstStyle/>
          <a:p>
            <a:endParaRPr/>
          </a:p>
        </p:txBody>
      </p:sp>
      <p:sp>
        <p:nvSpPr>
          <p:cNvPr id="108" name="bk object 108"/>
          <p:cNvSpPr/>
          <p:nvPr/>
        </p:nvSpPr>
        <p:spPr>
          <a:xfrm>
            <a:off x="2021077" y="5789929"/>
            <a:ext cx="310896" cy="176022"/>
          </a:xfrm>
          <a:prstGeom prst="rect">
            <a:avLst/>
          </a:prstGeom>
          <a:blipFill>
            <a:blip r:embed="rId94" cstate="print"/>
            <a:stretch>
              <a:fillRect/>
            </a:stretch>
          </a:blipFill>
        </p:spPr>
        <p:txBody>
          <a:bodyPr wrap="square" lIns="0" tIns="0" rIns="0" bIns="0" rtlCol="0"/>
          <a:lstStyle/>
          <a:p>
            <a:endParaRPr/>
          </a:p>
        </p:txBody>
      </p:sp>
      <p:sp>
        <p:nvSpPr>
          <p:cNvPr id="109" name="bk object 109"/>
          <p:cNvSpPr/>
          <p:nvPr/>
        </p:nvSpPr>
        <p:spPr>
          <a:xfrm>
            <a:off x="1108202" y="6362953"/>
            <a:ext cx="303275" cy="177546"/>
          </a:xfrm>
          <a:prstGeom prst="rect">
            <a:avLst/>
          </a:prstGeom>
          <a:blipFill>
            <a:blip r:embed="rId95" cstate="print"/>
            <a:stretch>
              <a:fillRect/>
            </a:stretch>
          </a:blipFill>
        </p:spPr>
        <p:txBody>
          <a:bodyPr wrap="square" lIns="0" tIns="0" rIns="0" bIns="0" rtlCol="0"/>
          <a:lstStyle/>
          <a:p>
            <a:endParaRPr/>
          </a:p>
        </p:txBody>
      </p:sp>
      <p:sp>
        <p:nvSpPr>
          <p:cNvPr id="110" name="bk object 110"/>
          <p:cNvSpPr/>
          <p:nvPr/>
        </p:nvSpPr>
        <p:spPr>
          <a:xfrm>
            <a:off x="3524503" y="4896103"/>
            <a:ext cx="266700" cy="150875"/>
          </a:xfrm>
          <a:prstGeom prst="rect">
            <a:avLst/>
          </a:prstGeom>
          <a:blipFill>
            <a:blip r:embed="rId96" cstate="print"/>
            <a:stretch>
              <a:fillRect/>
            </a:stretch>
          </a:blipFill>
        </p:spPr>
        <p:txBody>
          <a:bodyPr wrap="square" lIns="0" tIns="0" rIns="0" bIns="0" rtlCol="0"/>
          <a:lstStyle/>
          <a:p>
            <a:endParaRPr/>
          </a:p>
        </p:txBody>
      </p:sp>
      <p:sp>
        <p:nvSpPr>
          <p:cNvPr id="111" name="bk object 111"/>
          <p:cNvSpPr/>
          <p:nvPr/>
        </p:nvSpPr>
        <p:spPr>
          <a:xfrm>
            <a:off x="4119626" y="4541773"/>
            <a:ext cx="247650" cy="140970"/>
          </a:xfrm>
          <a:prstGeom prst="rect">
            <a:avLst/>
          </a:prstGeom>
          <a:blipFill>
            <a:blip r:embed="rId97" cstate="print"/>
            <a:stretch>
              <a:fillRect/>
            </a:stretch>
          </a:blipFill>
        </p:spPr>
        <p:txBody>
          <a:bodyPr wrap="square" lIns="0" tIns="0" rIns="0" bIns="0" rtlCol="0"/>
          <a:lstStyle/>
          <a:p>
            <a:endParaRPr/>
          </a:p>
        </p:txBody>
      </p:sp>
      <p:sp>
        <p:nvSpPr>
          <p:cNvPr id="112" name="bk object 112"/>
          <p:cNvSpPr/>
          <p:nvPr/>
        </p:nvSpPr>
        <p:spPr>
          <a:xfrm>
            <a:off x="4600447" y="4225544"/>
            <a:ext cx="247650" cy="133350"/>
          </a:xfrm>
          <a:prstGeom prst="rect">
            <a:avLst/>
          </a:prstGeom>
          <a:blipFill>
            <a:blip r:embed="rId98" cstate="print"/>
            <a:stretch>
              <a:fillRect/>
            </a:stretch>
          </a:blipFill>
        </p:spPr>
        <p:txBody>
          <a:bodyPr wrap="square" lIns="0" tIns="0" rIns="0" bIns="0" rtlCol="0"/>
          <a:lstStyle/>
          <a:p>
            <a:endParaRPr/>
          </a:p>
        </p:txBody>
      </p:sp>
      <p:sp>
        <p:nvSpPr>
          <p:cNvPr id="113" name="bk object 113"/>
          <p:cNvSpPr/>
          <p:nvPr/>
        </p:nvSpPr>
        <p:spPr>
          <a:xfrm>
            <a:off x="5142229" y="3886453"/>
            <a:ext cx="237744" cy="142494"/>
          </a:xfrm>
          <a:prstGeom prst="rect">
            <a:avLst/>
          </a:prstGeom>
          <a:blipFill>
            <a:blip r:embed="rId99" cstate="print"/>
            <a:stretch>
              <a:fillRect/>
            </a:stretch>
          </a:blipFill>
        </p:spPr>
        <p:txBody>
          <a:bodyPr wrap="square" lIns="0" tIns="0" rIns="0" bIns="0" rtlCol="0"/>
          <a:lstStyle/>
          <a:p>
            <a:endParaRPr/>
          </a:p>
        </p:txBody>
      </p:sp>
      <p:sp>
        <p:nvSpPr>
          <p:cNvPr id="114" name="bk object 114"/>
          <p:cNvSpPr/>
          <p:nvPr/>
        </p:nvSpPr>
        <p:spPr>
          <a:xfrm>
            <a:off x="2844800" y="5324347"/>
            <a:ext cx="266700" cy="150875"/>
          </a:xfrm>
          <a:prstGeom prst="rect">
            <a:avLst/>
          </a:prstGeom>
          <a:blipFill>
            <a:blip r:embed="rId100" cstate="print"/>
            <a:stretch>
              <a:fillRect/>
            </a:stretch>
          </a:blipFill>
        </p:spPr>
        <p:txBody>
          <a:bodyPr wrap="square" lIns="0" tIns="0" rIns="0" bIns="0" rtlCol="0"/>
          <a:lstStyle/>
          <a:p>
            <a:endParaRPr/>
          </a:p>
        </p:txBody>
      </p:sp>
      <p:sp>
        <p:nvSpPr>
          <p:cNvPr id="115" name="bk object 115"/>
          <p:cNvSpPr/>
          <p:nvPr/>
        </p:nvSpPr>
        <p:spPr>
          <a:xfrm>
            <a:off x="5561329" y="3644900"/>
            <a:ext cx="212598" cy="115824"/>
          </a:xfrm>
          <a:prstGeom prst="rect">
            <a:avLst/>
          </a:prstGeom>
          <a:blipFill>
            <a:blip r:embed="rId101" cstate="print"/>
            <a:stretch>
              <a:fillRect/>
            </a:stretch>
          </a:blipFill>
        </p:spPr>
        <p:txBody>
          <a:bodyPr wrap="square" lIns="0" tIns="0" rIns="0" bIns="0" rtlCol="0"/>
          <a:lstStyle/>
          <a:p>
            <a:endParaRPr/>
          </a:p>
        </p:txBody>
      </p:sp>
      <p:sp>
        <p:nvSpPr>
          <p:cNvPr id="116" name="bk object 116"/>
          <p:cNvSpPr/>
          <p:nvPr/>
        </p:nvSpPr>
        <p:spPr>
          <a:xfrm>
            <a:off x="6304279" y="3187700"/>
            <a:ext cx="212598" cy="114300"/>
          </a:xfrm>
          <a:prstGeom prst="rect">
            <a:avLst/>
          </a:prstGeom>
          <a:blipFill>
            <a:blip r:embed="rId102" cstate="print"/>
            <a:stretch>
              <a:fillRect/>
            </a:stretch>
          </a:blipFill>
        </p:spPr>
        <p:txBody>
          <a:bodyPr wrap="square" lIns="0" tIns="0" rIns="0" bIns="0" rtlCol="0"/>
          <a:lstStyle/>
          <a:p>
            <a:endParaRPr/>
          </a:p>
        </p:txBody>
      </p:sp>
      <p:sp>
        <p:nvSpPr>
          <p:cNvPr id="117" name="bk object 117"/>
          <p:cNvSpPr/>
          <p:nvPr/>
        </p:nvSpPr>
        <p:spPr>
          <a:xfrm>
            <a:off x="5943853" y="3416300"/>
            <a:ext cx="212598" cy="96774"/>
          </a:xfrm>
          <a:prstGeom prst="rect">
            <a:avLst/>
          </a:prstGeom>
          <a:blipFill>
            <a:blip r:embed="rId103" cstate="print"/>
            <a:stretch>
              <a:fillRect/>
            </a:stretch>
          </a:blipFill>
        </p:spPr>
        <p:txBody>
          <a:bodyPr wrap="square" lIns="0" tIns="0" rIns="0" bIns="0" rtlCol="0"/>
          <a:lstStyle/>
          <a:p>
            <a:endParaRPr/>
          </a:p>
        </p:txBody>
      </p:sp>
      <p:sp>
        <p:nvSpPr>
          <p:cNvPr id="118" name="bk object 118"/>
          <p:cNvSpPr/>
          <p:nvPr/>
        </p:nvSpPr>
        <p:spPr>
          <a:xfrm>
            <a:off x="6615176" y="3003295"/>
            <a:ext cx="203453" cy="96774"/>
          </a:xfrm>
          <a:prstGeom prst="rect">
            <a:avLst/>
          </a:prstGeom>
          <a:blipFill>
            <a:blip r:embed="rId104" cstate="print"/>
            <a:stretch>
              <a:fillRect/>
            </a:stretch>
          </a:blipFill>
        </p:spPr>
        <p:txBody>
          <a:bodyPr wrap="square" lIns="0" tIns="0" rIns="0" bIns="0" rtlCol="0"/>
          <a:lstStyle/>
          <a:p>
            <a:endParaRPr/>
          </a:p>
        </p:txBody>
      </p:sp>
      <p:sp>
        <p:nvSpPr>
          <p:cNvPr id="119" name="bk object 119"/>
          <p:cNvSpPr/>
          <p:nvPr/>
        </p:nvSpPr>
        <p:spPr>
          <a:xfrm>
            <a:off x="6871969" y="2843276"/>
            <a:ext cx="204977" cy="96774"/>
          </a:xfrm>
          <a:prstGeom prst="rect">
            <a:avLst/>
          </a:prstGeom>
          <a:blipFill>
            <a:blip r:embed="rId105" cstate="print"/>
            <a:stretch>
              <a:fillRect/>
            </a:stretch>
          </a:blipFill>
        </p:spPr>
        <p:txBody>
          <a:bodyPr wrap="square" lIns="0" tIns="0" rIns="0" bIns="0" rtlCol="0"/>
          <a:lstStyle/>
          <a:p>
            <a:endParaRPr/>
          </a:p>
        </p:txBody>
      </p:sp>
      <p:sp>
        <p:nvSpPr>
          <p:cNvPr id="120" name="bk object 120"/>
          <p:cNvSpPr/>
          <p:nvPr/>
        </p:nvSpPr>
        <p:spPr>
          <a:xfrm>
            <a:off x="7137145" y="2689351"/>
            <a:ext cx="197357" cy="80772"/>
          </a:xfrm>
          <a:prstGeom prst="rect">
            <a:avLst/>
          </a:prstGeom>
          <a:blipFill>
            <a:blip r:embed="rId106" cstate="print"/>
            <a:stretch>
              <a:fillRect/>
            </a:stretch>
          </a:blipFill>
        </p:spPr>
        <p:txBody>
          <a:bodyPr wrap="square" lIns="0" tIns="0" rIns="0" bIns="0" rtlCol="0"/>
          <a:lstStyle/>
          <a:p>
            <a:endParaRPr/>
          </a:p>
        </p:txBody>
      </p:sp>
      <p:sp>
        <p:nvSpPr>
          <p:cNvPr id="121" name="bk object 121"/>
          <p:cNvSpPr/>
          <p:nvPr/>
        </p:nvSpPr>
        <p:spPr>
          <a:xfrm>
            <a:off x="7384795" y="2535427"/>
            <a:ext cx="195833" cy="79248"/>
          </a:xfrm>
          <a:prstGeom prst="rect">
            <a:avLst/>
          </a:prstGeom>
          <a:blipFill>
            <a:blip r:embed="rId107" cstate="print"/>
            <a:stretch>
              <a:fillRect/>
            </a:stretch>
          </a:blipFill>
        </p:spPr>
        <p:txBody>
          <a:bodyPr wrap="square" lIns="0" tIns="0" rIns="0" bIns="0" rtlCol="0"/>
          <a:lstStyle/>
          <a:p>
            <a:endParaRPr/>
          </a:p>
        </p:txBody>
      </p:sp>
      <p:sp>
        <p:nvSpPr>
          <p:cNvPr id="122" name="bk object 122"/>
          <p:cNvSpPr/>
          <p:nvPr/>
        </p:nvSpPr>
        <p:spPr>
          <a:xfrm>
            <a:off x="7610347" y="2390648"/>
            <a:ext cx="203453" cy="80771"/>
          </a:xfrm>
          <a:prstGeom prst="rect">
            <a:avLst/>
          </a:prstGeom>
          <a:blipFill>
            <a:blip r:embed="rId108" cstate="print"/>
            <a:stretch>
              <a:fillRect/>
            </a:stretch>
          </a:blipFill>
        </p:spPr>
        <p:txBody>
          <a:bodyPr wrap="square" lIns="0" tIns="0" rIns="0" bIns="0" rtlCol="0"/>
          <a:lstStyle/>
          <a:p>
            <a:endParaRPr/>
          </a:p>
        </p:txBody>
      </p:sp>
      <p:sp>
        <p:nvSpPr>
          <p:cNvPr id="123" name="bk object 123"/>
          <p:cNvSpPr/>
          <p:nvPr/>
        </p:nvSpPr>
        <p:spPr>
          <a:xfrm>
            <a:off x="7812278" y="2261870"/>
            <a:ext cx="176022" cy="80010"/>
          </a:xfrm>
          <a:prstGeom prst="rect">
            <a:avLst/>
          </a:prstGeom>
          <a:blipFill>
            <a:blip r:embed="rId109" cstate="print"/>
            <a:stretch>
              <a:fillRect/>
            </a:stretch>
          </a:blipFill>
        </p:spPr>
        <p:txBody>
          <a:bodyPr wrap="square" lIns="0" tIns="0" rIns="0" bIns="0" rtlCol="0"/>
          <a:lstStyle/>
          <a:p>
            <a:endParaRPr/>
          </a:p>
        </p:txBody>
      </p:sp>
      <p:sp>
        <p:nvSpPr>
          <p:cNvPr id="124" name="bk object 124"/>
          <p:cNvSpPr/>
          <p:nvPr/>
        </p:nvSpPr>
        <p:spPr>
          <a:xfrm>
            <a:off x="6073394" y="2260345"/>
            <a:ext cx="178307" cy="79248"/>
          </a:xfrm>
          <a:prstGeom prst="rect">
            <a:avLst/>
          </a:prstGeom>
          <a:blipFill>
            <a:blip r:embed="rId110" cstate="print"/>
            <a:stretch>
              <a:fillRect/>
            </a:stretch>
          </a:blipFill>
        </p:spPr>
        <p:txBody>
          <a:bodyPr wrap="square" lIns="0" tIns="0" rIns="0" bIns="0" rtlCol="0"/>
          <a:lstStyle/>
          <a:p>
            <a:endParaRPr/>
          </a:p>
        </p:txBody>
      </p:sp>
      <p:sp>
        <p:nvSpPr>
          <p:cNvPr id="125" name="bk object 125"/>
          <p:cNvSpPr/>
          <p:nvPr/>
        </p:nvSpPr>
        <p:spPr>
          <a:xfrm>
            <a:off x="5202428" y="2260345"/>
            <a:ext cx="177546" cy="79248"/>
          </a:xfrm>
          <a:prstGeom prst="rect">
            <a:avLst/>
          </a:prstGeom>
          <a:blipFill>
            <a:blip r:embed="rId111" cstate="print"/>
            <a:stretch>
              <a:fillRect/>
            </a:stretch>
          </a:blipFill>
        </p:spPr>
        <p:txBody>
          <a:bodyPr wrap="square" lIns="0" tIns="0" rIns="0" bIns="0" rtlCol="0"/>
          <a:lstStyle/>
          <a:p>
            <a:endParaRPr/>
          </a:p>
        </p:txBody>
      </p:sp>
      <p:sp>
        <p:nvSpPr>
          <p:cNvPr id="126" name="bk object 126"/>
          <p:cNvSpPr/>
          <p:nvPr/>
        </p:nvSpPr>
        <p:spPr>
          <a:xfrm>
            <a:off x="4704079" y="2159000"/>
            <a:ext cx="176022" cy="80772"/>
          </a:xfrm>
          <a:prstGeom prst="rect">
            <a:avLst/>
          </a:prstGeom>
          <a:blipFill>
            <a:blip r:embed="rId112" cstate="print"/>
            <a:stretch>
              <a:fillRect/>
            </a:stretch>
          </a:blipFill>
        </p:spPr>
        <p:txBody>
          <a:bodyPr wrap="square" lIns="0" tIns="0" rIns="0" bIns="0" rtlCol="0"/>
          <a:lstStyle/>
          <a:p>
            <a:endParaRPr/>
          </a:p>
        </p:txBody>
      </p:sp>
      <p:sp>
        <p:nvSpPr>
          <p:cNvPr id="127" name="bk object 127"/>
          <p:cNvSpPr/>
          <p:nvPr/>
        </p:nvSpPr>
        <p:spPr>
          <a:xfrm>
            <a:off x="4989829" y="2041651"/>
            <a:ext cx="177546" cy="79248"/>
          </a:xfrm>
          <a:prstGeom prst="rect">
            <a:avLst/>
          </a:prstGeom>
          <a:blipFill>
            <a:blip r:embed="rId113" cstate="print"/>
            <a:stretch>
              <a:fillRect/>
            </a:stretch>
          </a:blipFill>
        </p:spPr>
        <p:txBody>
          <a:bodyPr wrap="square" lIns="0" tIns="0" rIns="0" bIns="0" rtlCol="0"/>
          <a:lstStyle/>
          <a:p>
            <a:endParaRPr/>
          </a:p>
        </p:txBody>
      </p:sp>
      <p:sp>
        <p:nvSpPr>
          <p:cNvPr id="128" name="bk object 128"/>
          <p:cNvSpPr/>
          <p:nvPr/>
        </p:nvSpPr>
        <p:spPr>
          <a:xfrm>
            <a:off x="4780279" y="1848104"/>
            <a:ext cx="177546" cy="79248"/>
          </a:xfrm>
          <a:prstGeom prst="rect">
            <a:avLst/>
          </a:prstGeom>
          <a:blipFill>
            <a:blip r:embed="rId114" cstate="print"/>
            <a:stretch>
              <a:fillRect/>
            </a:stretch>
          </a:blipFill>
        </p:spPr>
        <p:txBody>
          <a:bodyPr wrap="square" lIns="0" tIns="0" rIns="0" bIns="0" rtlCol="0"/>
          <a:lstStyle/>
          <a:p>
            <a:endParaRPr/>
          </a:p>
        </p:txBody>
      </p:sp>
      <p:sp>
        <p:nvSpPr>
          <p:cNvPr id="129" name="bk object 129"/>
          <p:cNvSpPr/>
          <p:nvPr/>
        </p:nvSpPr>
        <p:spPr>
          <a:xfrm>
            <a:off x="3863594" y="2162048"/>
            <a:ext cx="178307" cy="80771"/>
          </a:xfrm>
          <a:prstGeom prst="rect">
            <a:avLst/>
          </a:prstGeom>
          <a:blipFill>
            <a:blip r:embed="rId115" cstate="print"/>
            <a:stretch>
              <a:fillRect/>
            </a:stretch>
          </a:blipFill>
        </p:spPr>
        <p:txBody>
          <a:bodyPr wrap="square" lIns="0" tIns="0" rIns="0" bIns="0" rtlCol="0"/>
          <a:lstStyle/>
          <a:p>
            <a:endParaRPr/>
          </a:p>
        </p:txBody>
      </p:sp>
      <p:sp>
        <p:nvSpPr>
          <p:cNvPr id="130" name="bk object 130"/>
          <p:cNvSpPr/>
          <p:nvPr/>
        </p:nvSpPr>
        <p:spPr>
          <a:xfrm>
            <a:off x="3638803" y="1927351"/>
            <a:ext cx="177546" cy="80772"/>
          </a:xfrm>
          <a:prstGeom prst="rect">
            <a:avLst/>
          </a:prstGeom>
          <a:blipFill>
            <a:blip r:embed="rId116" cstate="print"/>
            <a:stretch>
              <a:fillRect/>
            </a:stretch>
          </a:blipFill>
        </p:spPr>
        <p:txBody>
          <a:bodyPr wrap="square" lIns="0" tIns="0" rIns="0" bIns="0" rtlCol="0"/>
          <a:lstStyle/>
          <a:p>
            <a:endParaRPr/>
          </a:p>
        </p:txBody>
      </p:sp>
      <p:sp>
        <p:nvSpPr>
          <p:cNvPr id="131" name="bk object 131"/>
          <p:cNvSpPr/>
          <p:nvPr/>
        </p:nvSpPr>
        <p:spPr>
          <a:xfrm>
            <a:off x="3311144" y="2028698"/>
            <a:ext cx="178307" cy="80771"/>
          </a:xfrm>
          <a:prstGeom prst="rect">
            <a:avLst/>
          </a:prstGeom>
          <a:blipFill>
            <a:blip r:embed="rId117" cstate="print"/>
            <a:stretch>
              <a:fillRect/>
            </a:stretch>
          </a:blipFill>
        </p:spPr>
        <p:txBody>
          <a:bodyPr wrap="square" lIns="0" tIns="0" rIns="0" bIns="0" rtlCol="0"/>
          <a:lstStyle/>
          <a:p>
            <a:endParaRPr/>
          </a:p>
        </p:txBody>
      </p:sp>
      <p:sp>
        <p:nvSpPr>
          <p:cNvPr id="132" name="bk object 132"/>
          <p:cNvSpPr/>
          <p:nvPr/>
        </p:nvSpPr>
        <p:spPr>
          <a:xfrm>
            <a:off x="3522979" y="2279395"/>
            <a:ext cx="176022" cy="79248"/>
          </a:xfrm>
          <a:prstGeom prst="rect">
            <a:avLst/>
          </a:prstGeom>
          <a:blipFill>
            <a:blip r:embed="rId118" cstate="print"/>
            <a:stretch>
              <a:fillRect/>
            </a:stretch>
          </a:blipFill>
        </p:spPr>
        <p:txBody>
          <a:bodyPr wrap="square" lIns="0" tIns="0" rIns="0" bIns="0" rtlCol="0"/>
          <a:lstStyle/>
          <a:p>
            <a:endParaRPr/>
          </a:p>
        </p:txBody>
      </p:sp>
      <p:sp>
        <p:nvSpPr>
          <p:cNvPr id="133" name="bk object 133"/>
          <p:cNvSpPr/>
          <p:nvPr/>
        </p:nvSpPr>
        <p:spPr>
          <a:xfrm>
            <a:off x="1745995" y="2251201"/>
            <a:ext cx="178308" cy="79248"/>
          </a:xfrm>
          <a:prstGeom prst="rect">
            <a:avLst/>
          </a:prstGeom>
          <a:blipFill>
            <a:blip r:embed="rId119" cstate="print"/>
            <a:stretch>
              <a:fillRect/>
            </a:stretch>
          </a:blipFill>
        </p:spPr>
        <p:txBody>
          <a:bodyPr wrap="square" lIns="0" tIns="0" rIns="0" bIns="0" rtlCol="0"/>
          <a:lstStyle/>
          <a:p>
            <a:endParaRPr/>
          </a:p>
        </p:txBody>
      </p:sp>
      <p:sp>
        <p:nvSpPr>
          <p:cNvPr id="134" name="bk object 134"/>
          <p:cNvSpPr/>
          <p:nvPr/>
        </p:nvSpPr>
        <p:spPr>
          <a:xfrm>
            <a:off x="955802" y="2028698"/>
            <a:ext cx="176022" cy="80772"/>
          </a:xfrm>
          <a:prstGeom prst="rect">
            <a:avLst/>
          </a:prstGeom>
          <a:blipFill>
            <a:blip r:embed="rId120" cstate="print"/>
            <a:stretch>
              <a:fillRect/>
            </a:stretch>
          </a:blipFill>
        </p:spPr>
        <p:txBody>
          <a:bodyPr wrap="square" lIns="0" tIns="0" rIns="0" bIns="0" rtlCol="0"/>
          <a:lstStyle/>
          <a:p>
            <a:endParaRPr/>
          </a:p>
        </p:txBody>
      </p:sp>
      <p:sp>
        <p:nvSpPr>
          <p:cNvPr id="135" name="bk object 135"/>
          <p:cNvSpPr/>
          <p:nvPr/>
        </p:nvSpPr>
        <p:spPr>
          <a:xfrm>
            <a:off x="469645" y="2146045"/>
            <a:ext cx="176784" cy="81533"/>
          </a:xfrm>
          <a:prstGeom prst="rect">
            <a:avLst/>
          </a:prstGeom>
          <a:blipFill>
            <a:blip r:embed="rId121" cstate="print"/>
            <a:stretch>
              <a:fillRect/>
            </a:stretch>
          </a:blipFill>
        </p:spPr>
        <p:txBody>
          <a:bodyPr wrap="square" lIns="0" tIns="0" rIns="0" bIns="0" rtlCol="0"/>
          <a:lstStyle/>
          <a:p>
            <a:endParaRPr/>
          </a:p>
        </p:txBody>
      </p:sp>
      <p:sp>
        <p:nvSpPr>
          <p:cNvPr id="136" name="bk object 136"/>
          <p:cNvSpPr/>
          <p:nvPr/>
        </p:nvSpPr>
        <p:spPr>
          <a:xfrm>
            <a:off x="233425" y="1822195"/>
            <a:ext cx="177545" cy="79248"/>
          </a:xfrm>
          <a:prstGeom prst="rect">
            <a:avLst/>
          </a:prstGeom>
          <a:blipFill>
            <a:blip r:embed="rId122" cstate="print"/>
            <a:stretch>
              <a:fillRect/>
            </a:stretch>
          </a:blipFill>
        </p:spPr>
        <p:txBody>
          <a:bodyPr wrap="square" lIns="0" tIns="0" rIns="0" bIns="0" rtlCol="0"/>
          <a:lstStyle/>
          <a:p>
            <a:endParaRPr/>
          </a:p>
        </p:txBody>
      </p:sp>
      <p:sp>
        <p:nvSpPr>
          <p:cNvPr id="137" name="bk object 137"/>
          <p:cNvSpPr/>
          <p:nvPr/>
        </p:nvSpPr>
        <p:spPr>
          <a:xfrm>
            <a:off x="7189723" y="2157476"/>
            <a:ext cx="168401" cy="71627"/>
          </a:xfrm>
          <a:prstGeom prst="rect">
            <a:avLst/>
          </a:prstGeom>
          <a:blipFill>
            <a:blip r:embed="rId123" cstate="print"/>
            <a:stretch>
              <a:fillRect/>
            </a:stretch>
          </a:blipFill>
        </p:spPr>
        <p:txBody>
          <a:bodyPr wrap="square" lIns="0" tIns="0" rIns="0" bIns="0" rtlCol="0"/>
          <a:lstStyle/>
          <a:p>
            <a:endParaRPr/>
          </a:p>
        </p:txBody>
      </p:sp>
      <p:sp>
        <p:nvSpPr>
          <p:cNvPr id="138" name="bk object 138"/>
          <p:cNvSpPr/>
          <p:nvPr/>
        </p:nvSpPr>
        <p:spPr>
          <a:xfrm>
            <a:off x="6981697" y="2276348"/>
            <a:ext cx="166877" cy="70103"/>
          </a:xfrm>
          <a:prstGeom prst="rect">
            <a:avLst/>
          </a:prstGeom>
          <a:blipFill>
            <a:blip r:embed="rId124" cstate="print"/>
            <a:stretch>
              <a:fillRect/>
            </a:stretch>
          </a:blipFill>
        </p:spPr>
        <p:txBody>
          <a:bodyPr wrap="square" lIns="0" tIns="0" rIns="0" bIns="0" rtlCol="0"/>
          <a:lstStyle/>
          <a:p>
            <a:endParaRPr/>
          </a:p>
        </p:txBody>
      </p:sp>
      <p:sp>
        <p:nvSpPr>
          <p:cNvPr id="139" name="bk object 139"/>
          <p:cNvSpPr/>
          <p:nvPr/>
        </p:nvSpPr>
        <p:spPr>
          <a:xfrm>
            <a:off x="6323329" y="2142998"/>
            <a:ext cx="167640" cy="71627"/>
          </a:xfrm>
          <a:prstGeom prst="rect">
            <a:avLst/>
          </a:prstGeom>
          <a:blipFill>
            <a:blip r:embed="rId125" cstate="print"/>
            <a:stretch>
              <a:fillRect/>
            </a:stretch>
          </a:blipFill>
        </p:spPr>
        <p:txBody>
          <a:bodyPr wrap="square" lIns="0" tIns="0" rIns="0" bIns="0" rtlCol="0"/>
          <a:lstStyle/>
          <a:p>
            <a:endParaRPr/>
          </a:p>
        </p:txBody>
      </p:sp>
      <p:sp>
        <p:nvSpPr>
          <p:cNvPr id="140" name="bk object 140"/>
          <p:cNvSpPr/>
          <p:nvPr/>
        </p:nvSpPr>
        <p:spPr>
          <a:xfrm>
            <a:off x="5488178" y="2142998"/>
            <a:ext cx="168401" cy="71627"/>
          </a:xfrm>
          <a:prstGeom prst="rect">
            <a:avLst/>
          </a:prstGeom>
          <a:blipFill>
            <a:blip r:embed="rId126" cstate="print"/>
            <a:stretch>
              <a:fillRect/>
            </a:stretch>
          </a:blipFill>
        </p:spPr>
        <p:txBody>
          <a:bodyPr wrap="square" lIns="0" tIns="0" rIns="0" bIns="0" rtlCol="0"/>
          <a:lstStyle/>
          <a:p>
            <a:endParaRPr/>
          </a:p>
        </p:txBody>
      </p:sp>
      <p:sp>
        <p:nvSpPr>
          <p:cNvPr id="141" name="bk object 141"/>
          <p:cNvSpPr/>
          <p:nvPr/>
        </p:nvSpPr>
        <p:spPr>
          <a:xfrm>
            <a:off x="4513579" y="1939544"/>
            <a:ext cx="167640" cy="70104"/>
          </a:xfrm>
          <a:prstGeom prst="rect">
            <a:avLst/>
          </a:prstGeom>
          <a:blipFill>
            <a:blip r:embed="rId127" cstate="print"/>
            <a:stretch>
              <a:fillRect/>
            </a:stretch>
          </a:blipFill>
        </p:spPr>
        <p:txBody>
          <a:bodyPr wrap="square" lIns="0" tIns="0" rIns="0" bIns="0" rtlCol="0"/>
          <a:lstStyle/>
          <a:p>
            <a:endParaRPr/>
          </a:p>
        </p:txBody>
      </p:sp>
      <p:sp>
        <p:nvSpPr>
          <p:cNvPr id="142" name="bk object 142"/>
          <p:cNvSpPr/>
          <p:nvPr/>
        </p:nvSpPr>
        <p:spPr>
          <a:xfrm>
            <a:off x="4236973" y="1751329"/>
            <a:ext cx="168401" cy="69342"/>
          </a:xfrm>
          <a:prstGeom prst="rect">
            <a:avLst/>
          </a:prstGeom>
          <a:blipFill>
            <a:blip r:embed="rId128" cstate="print"/>
            <a:stretch>
              <a:fillRect/>
            </a:stretch>
          </a:blipFill>
        </p:spPr>
        <p:txBody>
          <a:bodyPr wrap="square" lIns="0" tIns="0" rIns="0" bIns="0" rtlCol="0"/>
          <a:lstStyle/>
          <a:p>
            <a:endParaRPr/>
          </a:p>
        </p:txBody>
      </p:sp>
      <p:sp>
        <p:nvSpPr>
          <p:cNvPr id="143" name="bk object 143"/>
          <p:cNvSpPr/>
          <p:nvPr/>
        </p:nvSpPr>
        <p:spPr>
          <a:xfrm>
            <a:off x="4524247" y="1649222"/>
            <a:ext cx="168401" cy="71627"/>
          </a:xfrm>
          <a:prstGeom prst="rect">
            <a:avLst/>
          </a:prstGeom>
          <a:blipFill>
            <a:blip r:embed="rId129" cstate="print"/>
            <a:stretch>
              <a:fillRect/>
            </a:stretch>
          </a:blipFill>
        </p:spPr>
        <p:txBody>
          <a:bodyPr wrap="square" lIns="0" tIns="0" rIns="0" bIns="0" rtlCol="0"/>
          <a:lstStyle/>
          <a:p>
            <a:endParaRPr/>
          </a:p>
        </p:txBody>
      </p:sp>
      <p:sp>
        <p:nvSpPr>
          <p:cNvPr id="144" name="bk object 144"/>
          <p:cNvSpPr/>
          <p:nvPr/>
        </p:nvSpPr>
        <p:spPr>
          <a:xfrm>
            <a:off x="3068827" y="1641601"/>
            <a:ext cx="168401" cy="71627"/>
          </a:xfrm>
          <a:prstGeom prst="rect">
            <a:avLst/>
          </a:prstGeom>
          <a:blipFill>
            <a:blip r:embed="rId130" cstate="print"/>
            <a:stretch>
              <a:fillRect/>
            </a:stretch>
          </a:blipFill>
        </p:spPr>
        <p:txBody>
          <a:bodyPr wrap="square" lIns="0" tIns="0" rIns="0" bIns="0" rtlCol="0"/>
          <a:lstStyle/>
          <a:p>
            <a:endParaRPr/>
          </a:p>
        </p:txBody>
      </p:sp>
      <p:sp>
        <p:nvSpPr>
          <p:cNvPr id="145" name="bk object 145"/>
          <p:cNvSpPr/>
          <p:nvPr/>
        </p:nvSpPr>
        <p:spPr>
          <a:xfrm>
            <a:off x="1713229" y="2018029"/>
            <a:ext cx="167639" cy="69342"/>
          </a:xfrm>
          <a:prstGeom prst="rect">
            <a:avLst/>
          </a:prstGeom>
          <a:blipFill>
            <a:blip r:embed="rId131" cstate="print"/>
            <a:stretch>
              <a:fillRect/>
            </a:stretch>
          </a:blipFill>
        </p:spPr>
        <p:txBody>
          <a:bodyPr wrap="square" lIns="0" tIns="0" rIns="0" bIns="0" rtlCol="0"/>
          <a:lstStyle/>
          <a:p>
            <a:endParaRPr/>
          </a:p>
        </p:txBody>
      </p:sp>
      <p:sp>
        <p:nvSpPr>
          <p:cNvPr id="146" name="bk object 146"/>
          <p:cNvSpPr/>
          <p:nvPr/>
        </p:nvSpPr>
        <p:spPr>
          <a:xfrm>
            <a:off x="1298702" y="2133854"/>
            <a:ext cx="168402" cy="70866"/>
          </a:xfrm>
          <a:prstGeom prst="rect">
            <a:avLst/>
          </a:prstGeom>
          <a:blipFill>
            <a:blip r:embed="rId132" cstate="print"/>
            <a:stretch>
              <a:fillRect/>
            </a:stretch>
          </a:blipFill>
        </p:spPr>
        <p:txBody>
          <a:bodyPr wrap="square" lIns="0" tIns="0" rIns="0" bIns="0" rtlCol="0"/>
          <a:lstStyle/>
          <a:p>
            <a:endParaRPr/>
          </a:p>
        </p:txBody>
      </p:sp>
      <p:sp>
        <p:nvSpPr>
          <p:cNvPr id="147" name="bk object 147"/>
          <p:cNvSpPr/>
          <p:nvPr/>
        </p:nvSpPr>
        <p:spPr>
          <a:xfrm>
            <a:off x="838453" y="2257298"/>
            <a:ext cx="167640" cy="71627"/>
          </a:xfrm>
          <a:prstGeom prst="rect">
            <a:avLst/>
          </a:prstGeom>
          <a:blipFill>
            <a:blip r:embed="rId133" cstate="print"/>
            <a:stretch>
              <a:fillRect/>
            </a:stretch>
          </a:blipFill>
        </p:spPr>
        <p:txBody>
          <a:bodyPr wrap="square" lIns="0" tIns="0" rIns="0" bIns="0" rtlCol="0"/>
          <a:lstStyle/>
          <a:p>
            <a:endParaRPr/>
          </a:p>
        </p:txBody>
      </p:sp>
      <p:sp>
        <p:nvSpPr>
          <p:cNvPr id="148" name="bk object 148"/>
          <p:cNvSpPr/>
          <p:nvPr/>
        </p:nvSpPr>
        <p:spPr>
          <a:xfrm>
            <a:off x="993902" y="1672844"/>
            <a:ext cx="168401" cy="71627"/>
          </a:xfrm>
          <a:prstGeom prst="rect">
            <a:avLst/>
          </a:prstGeom>
          <a:blipFill>
            <a:blip r:embed="rId134" cstate="print"/>
            <a:stretch>
              <a:fillRect/>
            </a:stretch>
          </a:blipFill>
        </p:spPr>
        <p:txBody>
          <a:bodyPr wrap="square" lIns="0" tIns="0" rIns="0" bIns="0" rtlCol="0"/>
          <a:lstStyle/>
          <a:p>
            <a:endParaRPr/>
          </a:p>
        </p:txBody>
      </p:sp>
      <p:sp>
        <p:nvSpPr>
          <p:cNvPr id="149" name="bk object 149"/>
          <p:cNvSpPr/>
          <p:nvPr/>
        </p:nvSpPr>
        <p:spPr>
          <a:xfrm>
            <a:off x="2430272" y="1657604"/>
            <a:ext cx="168401" cy="70865"/>
          </a:xfrm>
          <a:prstGeom prst="rect">
            <a:avLst/>
          </a:prstGeom>
          <a:blipFill>
            <a:blip r:embed="rId135" cstate="print"/>
            <a:stretch>
              <a:fillRect/>
            </a:stretch>
          </a:blipFill>
        </p:spPr>
        <p:txBody>
          <a:bodyPr wrap="square" lIns="0" tIns="0" rIns="0" bIns="0" rtlCol="0"/>
          <a:lstStyle/>
          <a:p>
            <a:endParaRPr/>
          </a:p>
        </p:txBody>
      </p:sp>
      <p:sp>
        <p:nvSpPr>
          <p:cNvPr id="150" name="bk object 150"/>
          <p:cNvSpPr/>
          <p:nvPr/>
        </p:nvSpPr>
        <p:spPr>
          <a:xfrm>
            <a:off x="1763522" y="1678177"/>
            <a:ext cx="166877" cy="70866"/>
          </a:xfrm>
          <a:prstGeom prst="rect">
            <a:avLst/>
          </a:prstGeom>
          <a:blipFill>
            <a:blip r:embed="rId136" cstate="print"/>
            <a:stretch>
              <a:fillRect/>
            </a:stretch>
          </a:blipFill>
        </p:spPr>
        <p:txBody>
          <a:bodyPr wrap="square" lIns="0" tIns="0" rIns="0" bIns="0" rtlCol="0"/>
          <a:lstStyle/>
          <a:p>
            <a:endParaRPr/>
          </a:p>
        </p:txBody>
      </p:sp>
      <p:sp>
        <p:nvSpPr>
          <p:cNvPr id="151" name="bk object 151"/>
          <p:cNvSpPr/>
          <p:nvPr/>
        </p:nvSpPr>
        <p:spPr>
          <a:xfrm>
            <a:off x="6543547" y="2028698"/>
            <a:ext cx="176022" cy="71627"/>
          </a:xfrm>
          <a:prstGeom prst="rect">
            <a:avLst/>
          </a:prstGeom>
          <a:blipFill>
            <a:blip r:embed="rId137" cstate="print"/>
            <a:stretch>
              <a:fillRect/>
            </a:stretch>
          </a:blipFill>
        </p:spPr>
        <p:txBody>
          <a:bodyPr wrap="square" lIns="0" tIns="0" rIns="0" bIns="0" rtlCol="0"/>
          <a:lstStyle/>
          <a:p>
            <a:endParaRPr/>
          </a:p>
        </p:txBody>
      </p:sp>
      <p:sp>
        <p:nvSpPr>
          <p:cNvPr id="152" name="bk object 152"/>
          <p:cNvSpPr/>
          <p:nvPr/>
        </p:nvSpPr>
        <p:spPr>
          <a:xfrm>
            <a:off x="5505703" y="1836673"/>
            <a:ext cx="177546" cy="71627"/>
          </a:xfrm>
          <a:prstGeom prst="rect">
            <a:avLst/>
          </a:prstGeom>
          <a:blipFill>
            <a:blip r:embed="rId138" cstate="print"/>
            <a:stretch>
              <a:fillRect/>
            </a:stretch>
          </a:blipFill>
        </p:spPr>
        <p:txBody>
          <a:bodyPr wrap="square" lIns="0" tIns="0" rIns="0" bIns="0" rtlCol="0"/>
          <a:lstStyle/>
          <a:p>
            <a:endParaRPr/>
          </a:p>
        </p:txBody>
      </p:sp>
      <p:sp>
        <p:nvSpPr>
          <p:cNvPr id="153" name="bk object 153"/>
          <p:cNvSpPr/>
          <p:nvPr/>
        </p:nvSpPr>
        <p:spPr>
          <a:xfrm>
            <a:off x="5248147" y="1941829"/>
            <a:ext cx="177546" cy="70865"/>
          </a:xfrm>
          <a:prstGeom prst="rect">
            <a:avLst/>
          </a:prstGeom>
          <a:blipFill>
            <a:blip r:embed="rId139" cstate="print"/>
            <a:stretch>
              <a:fillRect/>
            </a:stretch>
          </a:blipFill>
        </p:spPr>
        <p:txBody>
          <a:bodyPr wrap="square" lIns="0" tIns="0" rIns="0" bIns="0" rtlCol="0"/>
          <a:lstStyle/>
          <a:p>
            <a:endParaRPr/>
          </a:p>
        </p:txBody>
      </p:sp>
      <p:sp>
        <p:nvSpPr>
          <p:cNvPr id="154" name="bk object 154"/>
          <p:cNvSpPr/>
          <p:nvPr/>
        </p:nvSpPr>
        <p:spPr>
          <a:xfrm>
            <a:off x="5024120" y="1755901"/>
            <a:ext cx="178307" cy="69341"/>
          </a:xfrm>
          <a:prstGeom prst="rect">
            <a:avLst/>
          </a:prstGeom>
          <a:blipFill>
            <a:blip r:embed="rId140" cstate="print"/>
            <a:stretch>
              <a:fillRect/>
            </a:stretch>
          </a:blipFill>
        </p:spPr>
        <p:txBody>
          <a:bodyPr wrap="square" lIns="0" tIns="0" rIns="0" bIns="0" rtlCol="0"/>
          <a:lstStyle/>
          <a:p>
            <a:endParaRPr/>
          </a:p>
        </p:txBody>
      </p:sp>
      <p:sp>
        <p:nvSpPr>
          <p:cNvPr id="155" name="bk object 155"/>
          <p:cNvSpPr/>
          <p:nvPr/>
        </p:nvSpPr>
        <p:spPr>
          <a:xfrm>
            <a:off x="3789679" y="1659127"/>
            <a:ext cx="177546" cy="70865"/>
          </a:xfrm>
          <a:prstGeom prst="rect">
            <a:avLst/>
          </a:prstGeom>
          <a:blipFill>
            <a:blip r:embed="rId141" cstate="print"/>
            <a:stretch>
              <a:fillRect/>
            </a:stretch>
          </a:blipFill>
        </p:spPr>
        <p:txBody>
          <a:bodyPr wrap="square" lIns="0" tIns="0" rIns="0" bIns="0" rtlCol="0"/>
          <a:lstStyle/>
          <a:p>
            <a:endParaRPr/>
          </a:p>
        </p:txBody>
      </p:sp>
      <p:sp>
        <p:nvSpPr>
          <p:cNvPr id="156" name="bk object 156"/>
          <p:cNvSpPr/>
          <p:nvPr/>
        </p:nvSpPr>
        <p:spPr>
          <a:xfrm>
            <a:off x="4381753" y="2286254"/>
            <a:ext cx="176022" cy="69341"/>
          </a:xfrm>
          <a:prstGeom prst="rect">
            <a:avLst/>
          </a:prstGeom>
          <a:blipFill>
            <a:blip r:embed="rId142" cstate="print"/>
            <a:stretch>
              <a:fillRect/>
            </a:stretch>
          </a:blipFill>
        </p:spPr>
        <p:txBody>
          <a:bodyPr wrap="square" lIns="0" tIns="0" rIns="0" bIns="0" rtlCol="0"/>
          <a:lstStyle/>
          <a:p>
            <a:endParaRPr/>
          </a:p>
        </p:txBody>
      </p:sp>
      <p:sp>
        <p:nvSpPr>
          <p:cNvPr id="157" name="bk object 157"/>
          <p:cNvSpPr/>
          <p:nvPr/>
        </p:nvSpPr>
        <p:spPr>
          <a:xfrm>
            <a:off x="4201921" y="2044700"/>
            <a:ext cx="178307" cy="71627"/>
          </a:xfrm>
          <a:prstGeom prst="rect">
            <a:avLst/>
          </a:prstGeom>
          <a:blipFill>
            <a:blip r:embed="rId143" cstate="print"/>
            <a:stretch>
              <a:fillRect/>
            </a:stretch>
          </a:blipFill>
        </p:spPr>
        <p:txBody>
          <a:bodyPr wrap="square" lIns="0" tIns="0" rIns="0" bIns="0" rtlCol="0"/>
          <a:lstStyle/>
          <a:p>
            <a:endParaRPr/>
          </a:p>
        </p:txBody>
      </p:sp>
      <p:sp>
        <p:nvSpPr>
          <p:cNvPr id="158" name="bk object 158"/>
          <p:cNvSpPr/>
          <p:nvPr/>
        </p:nvSpPr>
        <p:spPr>
          <a:xfrm>
            <a:off x="3955796" y="1830577"/>
            <a:ext cx="176783" cy="70865"/>
          </a:xfrm>
          <a:prstGeom prst="rect">
            <a:avLst/>
          </a:prstGeom>
          <a:blipFill>
            <a:blip r:embed="rId144" cstate="print"/>
            <a:stretch>
              <a:fillRect/>
            </a:stretch>
          </a:blipFill>
        </p:spPr>
        <p:txBody>
          <a:bodyPr wrap="square" lIns="0" tIns="0" rIns="0" bIns="0" rtlCol="0"/>
          <a:lstStyle/>
          <a:p>
            <a:endParaRPr/>
          </a:p>
        </p:txBody>
      </p:sp>
      <p:sp>
        <p:nvSpPr>
          <p:cNvPr id="159" name="bk object 159"/>
          <p:cNvSpPr/>
          <p:nvPr/>
        </p:nvSpPr>
        <p:spPr>
          <a:xfrm>
            <a:off x="3513073" y="1738376"/>
            <a:ext cx="177546" cy="70103"/>
          </a:xfrm>
          <a:prstGeom prst="rect">
            <a:avLst/>
          </a:prstGeom>
          <a:blipFill>
            <a:blip r:embed="rId145" cstate="print"/>
            <a:stretch>
              <a:fillRect/>
            </a:stretch>
          </a:blipFill>
        </p:spPr>
        <p:txBody>
          <a:bodyPr wrap="square" lIns="0" tIns="0" rIns="0" bIns="0" rtlCol="0"/>
          <a:lstStyle/>
          <a:p>
            <a:endParaRPr/>
          </a:p>
        </p:txBody>
      </p:sp>
      <p:sp>
        <p:nvSpPr>
          <p:cNvPr id="160" name="bk object 160"/>
          <p:cNvSpPr/>
          <p:nvPr/>
        </p:nvSpPr>
        <p:spPr>
          <a:xfrm>
            <a:off x="3206750" y="1835150"/>
            <a:ext cx="176022" cy="71627"/>
          </a:xfrm>
          <a:prstGeom prst="rect">
            <a:avLst/>
          </a:prstGeom>
          <a:blipFill>
            <a:blip r:embed="rId146" cstate="print"/>
            <a:stretch>
              <a:fillRect/>
            </a:stretch>
          </a:blipFill>
        </p:spPr>
        <p:txBody>
          <a:bodyPr wrap="square" lIns="0" tIns="0" rIns="0" bIns="0" rtlCol="0"/>
          <a:lstStyle/>
          <a:p>
            <a:endParaRPr/>
          </a:p>
        </p:txBody>
      </p:sp>
      <p:sp>
        <p:nvSpPr>
          <p:cNvPr id="161" name="bk object 161"/>
          <p:cNvSpPr/>
          <p:nvPr/>
        </p:nvSpPr>
        <p:spPr>
          <a:xfrm>
            <a:off x="2962148" y="2142998"/>
            <a:ext cx="177546" cy="71627"/>
          </a:xfrm>
          <a:prstGeom prst="rect">
            <a:avLst/>
          </a:prstGeom>
          <a:blipFill>
            <a:blip r:embed="rId147" cstate="print"/>
            <a:stretch>
              <a:fillRect/>
            </a:stretch>
          </a:blipFill>
        </p:spPr>
        <p:txBody>
          <a:bodyPr wrap="square" lIns="0" tIns="0" rIns="0" bIns="0" rtlCol="0"/>
          <a:lstStyle/>
          <a:p>
            <a:endParaRPr/>
          </a:p>
        </p:txBody>
      </p:sp>
      <p:sp>
        <p:nvSpPr>
          <p:cNvPr id="162" name="bk object 162"/>
          <p:cNvSpPr/>
          <p:nvPr/>
        </p:nvSpPr>
        <p:spPr>
          <a:xfrm>
            <a:off x="2857754" y="1931923"/>
            <a:ext cx="176022" cy="71627"/>
          </a:xfrm>
          <a:prstGeom prst="rect">
            <a:avLst/>
          </a:prstGeom>
          <a:blipFill>
            <a:blip r:embed="rId148" cstate="print"/>
            <a:stretch>
              <a:fillRect/>
            </a:stretch>
          </a:blipFill>
        </p:spPr>
        <p:txBody>
          <a:bodyPr wrap="square" lIns="0" tIns="0" rIns="0" bIns="0" rtlCol="0"/>
          <a:lstStyle/>
          <a:p>
            <a:endParaRPr/>
          </a:p>
        </p:txBody>
      </p:sp>
      <p:sp>
        <p:nvSpPr>
          <p:cNvPr id="163" name="bk object 163"/>
          <p:cNvSpPr/>
          <p:nvPr/>
        </p:nvSpPr>
        <p:spPr>
          <a:xfrm>
            <a:off x="2744977" y="1733804"/>
            <a:ext cx="177546" cy="70865"/>
          </a:xfrm>
          <a:prstGeom prst="rect">
            <a:avLst/>
          </a:prstGeom>
          <a:blipFill>
            <a:blip r:embed="rId149" cstate="print"/>
            <a:stretch>
              <a:fillRect/>
            </a:stretch>
          </a:blipFill>
        </p:spPr>
        <p:txBody>
          <a:bodyPr wrap="square" lIns="0" tIns="0" rIns="0" bIns="0" rtlCol="0"/>
          <a:lstStyle/>
          <a:p>
            <a:endParaRPr/>
          </a:p>
        </p:txBody>
      </p:sp>
      <p:sp>
        <p:nvSpPr>
          <p:cNvPr id="164" name="bk object 164"/>
          <p:cNvSpPr/>
          <p:nvPr/>
        </p:nvSpPr>
        <p:spPr>
          <a:xfrm>
            <a:off x="2498851" y="2037079"/>
            <a:ext cx="177546" cy="70865"/>
          </a:xfrm>
          <a:prstGeom prst="rect">
            <a:avLst/>
          </a:prstGeom>
          <a:blipFill>
            <a:blip r:embed="rId150" cstate="print"/>
            <a:stretch>
              <a:fillRect/>
            </a:stretch>
          </a:blipFill>
        </p:spPr>
        <p:txBody>
          <a:bodyPr wrap="square" lIns="0" tIns="0" rIns="0" bIns="0" rtlCol="0"/>
          <a:lstStyle/>
          <a:p>
            <a:endParaRPr/>
          </a:p>
        </p:txBody>
      </p:sp>
      <p:sp>
        <p:nvSpPr>
          <p:cNvPr id="165" name="bk object 165"/>
          <p:cNvSpPr/>
          <p:nvPr/>
        </p:nvSpPr>
        <p:spPr>
          <a:xfrm>
            <a:off x="2175001" y="2122423"/>
            <a:ext cx="177546" cy="71627"/>
          </a:xfrm>
          <a:prstGeom prst="rect">
            <a:avLst/>
          </a:prstGeom>
          <a:blipFill>
            <a:blip r:embed="rId151" cstate="print"/>
            <a:stretch>
              <a:fillRect/>
            </a:stretch>
          </a:blipFill>
        </p:spPr>
        <p:txBody>
          <a:bodyPr wrap="square" lIns="0" tIns="0" rIns="0" bIns="0" rtlCol="0"/>
          <a:lstStyle/>
          <a:p>
            <a:endParaRPr/>
          </a:p>
        </p:txBody>
      </p:sp>
      <p:sp>
        <p:nvSpPr>
          <p:cNvPr id="166" name="bk object 166"/>
          <p:cNvSpPr/>
          <p:nvPr/>
        </p:nvSpPr>
        <p:spPr>
          <a:xfrm>
            <a:off x="2412745" y="1825244"/>
            <a:ext cx="178308" cy="71628"/>
          </a:xfrm>
          <a:prstGeom prst="rect">
            <a:avLst/>
          </a:prstGeom>
          <a:blipFill>
            <a:blip r:embed="rId152" cstate="print"/>
            <a:stretch>
              <a:fillRect/>
            </a:stretch>
          </a:blipFill>
        </p:spPr>
        <p:txBody>
          <a:bodyPr wrap="square" lIns="0" tIns="0" rIns="0" bIns="0" rtlCol="0"/>
          <a:lstStyle/>
          <a:p>
            <a:endParaRPr/>
          </a:p>
        </p:txBody>
      </p:sp>
      <p:sp>
        <p:nvSpPr>
          <p:cNvPr id="167" name="bk object 167"/>
          <p:cNvSpPr/>
          <p:nvPr/>
        </p:nvSpPr>
        <p:spPr>
          <a:xfrm>
            <a:off x="2040127" y="1930400"/>
            <a:ext cx="177546" cy="71627"/>
          </a:xfrm>
          <a:prstGeom prst="rect">
            <a:avLst/>
          </a:prstGeom>
          <a:blipFill>
            <a:blip r:embed="rId153" cstate="print"/>
            <a:stretch>
              <a:fillRect/>
            </a:stretch>
          </a:blipFill>
        </p:spPr>
        <p:txBody>
          <a:bodyPr wrap="square" lIns="0" tIns="0" rIns="0" bIns="0" rtlCol="0"/>
          <a:lstStyle/>
          <a:p>
            <a:endParaRPr/>
          </a:p>
        </p:txBody>
      </p:sp>
      <p:sp>
        <p:nvSpPr>
          <p:cNvPr id="168" name="bk object 168"/>
          <p:cNvSpPr/>
          <p:nvPr/>
        </p:nvSpPr>
        <p:spPr>
          <a:xfrm>
            <a:off x="2071370" y="1755901"/>
            <a:ext cx="178307" cy="69342"/>
          </a:xfrm>
          <a:prstGeom prst="rect">
            <a:avLst/>
          </a:prstGeom>
          <a:blipFill>
            <a:blip r:embed="rId154" cstate="print"/>
            <a:stretch>
              <a:fillRect/>
            </a:stretch>
          </a:blipFill>
        </p:spPr>
        <p:txBody>
          <a:bodyPr wrap="square" lIns="0" tIns="0" rIns="0" bIns="0" rtlCol="0"/>
          <a:lstStyle/>
          <a:p>
            <a:endParaRPr/>
          </a:p>
        </p:txBody>
      </p:sp>
      <p:sp>
        <p:nvSpPr>
          <p:cNvPr id="169" name="bk object 169"/>
          <p:cNvSpPr/>
          <p:nvPr/>
        </p:nvSpPr>
        <p:spPr>
          <a:xfrm>
            <a:off x="1703323" y="1841245"/>
            <a:ext cx="176021" cy="71627"/>
          </a:xfrm>
          <a:prstGeom prst="rect">
            <a:avLst/>
          </a:prstGeom>
          <a:blipFill>
            <a:blip r:embed="rId155" cstate="print"/>
            <a:stretch>
              <a:fillRect/>
            </a:stretch>
          </a:blipFill>
        </p:spPr>
        <p:txBody>
          <a:bodyPr wrap="square" lIns="0" tIns="0" rIns="0" bIns="0" rtlCol="0"/>
          <a:lstStyle/>
          <a:p>
            <a:endParaRPr/>
          </a:p>
        </p:txBody>
      </p:sp>
      <p:sp>
        <p:nvSpPr>
          <p:cNvPr id="170" name="bk object 170"/>
          <p:cNvSpPr/>
          <p:nvPr/>
        </p:nvSpPr>
        <p:spPr>
          <a:xfrm>
            <a:off x="1377950" y="1770379"/>
            <a:ext cx="177545" cy="70866"/>
          </a:xfrm>
          <a:prstGeom prst="rect">
            <a:avLst/>
          </a:prstGeom>
          <a:blipFill>
            <a:blip r:embed="rId156" cstate="print"/>
            <a:stretch>
              <a:fillRect/>
            </a:stretch>
          </a:blipFill>
        </p:spPr>
        <p:txBody>
          <a:bodyPr wrap="square" lIns="0" tIns="0" rIns="0" bIns="0" rtlCol="0"/>
          <a:lstStyle/>
          <a:p>
            <a:endParaRPr/>
          </a:p>
        </p:txBody>
      </p:sp>
      <p:sp>
        <p:nvSpPr>
          <p:cNvPr id="171" name="bk object 171"/>
          <p:cNvSpPr/>
          <p:nvPr/>
        </p:nvSpPr>
        <p:spPr>
          <a:xfrm>
            <a:off x="1374902" y="1920494"/>
            <a:ext cx="176022" cy="71627"/>
          </a:xfrm>
          <a:prstGeom prst="rect">
            <a:avLst/>
          </a:prstGeom>
          <a:blipFill>
            <a:blip r:embed="rId157" cstate="print"/>
            <a:stretch>
              <a:fillRect/>
            </a:stretch>
          </a:blipFill>
        </p:spPr>
        <p:txBody>
          <a:bodyPr wrap="square" lIns="0" tIns="0" rIns="0" bIns="0" rtlCol="0"/>
          <a:lstStyle/>
          <a:p>
            <a:endParaRPr/>
          </a:p>
        </p:txBody>
      </p:sp>
      <p:sp>
        <p:nvSpPr>
          <p:cNvPr id="172" name="bk object 172"/>
          <p:cNvSpPr/>
          <p:nvPr/>
        </p:nvSpPr>
        <p:spPr>
          <a:xfrm>
            <a:off x="1065530" y="1848104"/>
            <a:ext cx="177545" cy="69342"/>
          </a:xfrm>
          <a:prstGeom prst="rect">
            <a:avLst/>
          </a:prstGeom>
          <a:blipFill>
            <a:blip r:embed="rId158" cstate="print"/>
            <a:stretch>
              <a:fillRect/>
            </a:stretch>
          </a:blipFill>
        </p:spPr>
        <p:txBody>
          <a:bodyPr wrap="square" lIns="0" tIns="0" rIns="0" bIns="0" rtlCol="0"/>
          <a:lstStyle/>
          <a:p>
            <a:endParaRPr/>
          </a:p>
        </p:txBody>
      </p:sp>
      <p:sp>
        <p:nvSpPr>
          <p:cNvPr id="173" name="bk object 173"/>
          <p:cNvSpPr/>
          <p:nvPr/>
        </p:nvSpPr>
        <p:spPr>
          <a:xfrm>
            <a:off x="638048" y="1946401"/>
            <a:ext cx="176022" cy="69342"/>
          </a:xfrm>
          <a:prstGeom prst="rect">
            <a:avLst/>
          </a:prstGeom>
          <a:blipFill>
            <a:blip r:embed="rId159" cstate="print"/>
            <a:stretch>
              <a:fillRect/>
            </a:stretch>
          </a:blipFill>
        </p:spPr>
        <p:txBody>
          <a:bodyPr wrap="square" lIns="0" tIns="0" rIns="0" bIns="0" rtlCol="0"/>
          <a:lstStyle/>
          <a:p>
            <a:endParaRPr/>
          </a:p>
        </p:txBody>
      </p:sp>
      <p:sp>
        <p:nvSpPr>
          <p:cNvPr id="174" name="bk object 174"/>
          <p:cNvSpPr/>
          <p:nvPr/>
        </p:nvSpPr>
        <p:spPr>
          <a:xfrm>
            <a:off x="674623" y="1736851"/>
            <a:ext cx="177545" cy="69342"/>
          </a:xfrm>
          <a:prstGeom prst="rect">
            <a:avLst/>
          </a:prstGeom>
          <a:blipFill>
            <a:blip r:embed="rId160" cstate="print"/>
            <a:stretch>
              <a:fillRect/>
            </a:stretch>
          </a:blipFill>
        </p:spPr>
        <p:txBody>
          <a:bodyPr wrap="square" lIns="0" tIns="0" rIns="0" bIns="0" rtlCol="0"/>
          <a:lstStyle/>
          <a:p>
            <a:endParaRPr/>
          </a:p>
        </p:txBody>
      </p:sp>
      <p:sp>
        <p:nvSpPr>
          <p:cNvPr id="175" name="bk object 175"/>
          <p:cNvSpPr/>
          <p:nvPr/>
        </p:nvSpPr>
        <p:spPr>
          <a:xfrm>
            <a:off x="174752" y="2072894"/>
            <a:ext cx="176022" cy="70103"/>
          </a:xfrm>
          <a:prstGeom prst="rect">
            <a:avLst/>
          </a:prstGeom>
          <a:blipFill>
            <a:blip r:embed="rId161" cstate="print"/>
            <a:stretch>
              <a:fillRect/>
            </a:stretch>
          </a:blipFill>
        </p:spPr>
        <p:txBody>
          <a:bodyPr wrap="square" lIns="0" tIns="0" rIns="0" bIns="0" rtlCol="0"/>
          <a:lstStyle/>
          <a:p>
            <a:endParaRPr/>
          </a:p>
        </p:txBody>
      </p:sp>
      <p:sp>
        <p:nvSpPr>
          <p:cNvPr id="176" name="bk object 176"/>
          <p:cNvSpPr/>
          <p:nvPr/>
        </p:nvSpPr>
        <p:spPr>
          <a:xfrm>
            <a:off x="1347469" y="1579880"/>
            <a:ext cx="160781" cy="60198"/>
          </a:xfrm>
          <a:prstGeom prst="rect">
            <a:avLst/>
          </a:prstGeom>
          <a:blipFill>
            <a:blip r:embed="rId162" cstate="print"/>
            <a:stretch>
              <a:fillRect/>
            </a:stretch>
          </a:blipFill>
        </p:spPr>
        <p:txBody>
          <a:bodyPr wrap="square" lIns="0" tIns="0" rIns="0" bIns="0" rtlCol="0"/>
          <a:lstStyle/>
          <a:p>
            <a:endParaRPr/>
          </a:p>
        </p:txBody>
      </p:sp>
      <p:sp>
        <p:nvSpPr>
          <p:cNvPr id="177" name="bk object 177"/>
          <p:cNvSpPr/>
          <p:nvPr/>
        </p:nvSpPr>
        <p:spPr>
          <a:xfrm>
            <a:off x="2114804" y="1598930"/>
            <a:ext cx="160019" cy="61722"/>
          </a:xfrm>
          <a:prstGeom prst="rect">
            <a:avLst/>
          </a:prstGeom>
          <a:blipFill>
            <a:blip r:embed="rId163" cstate="print"/>
            <a:stretch>
              <a:fillRect/>
            </a:stretch>
          </a:blipFill>
        </p:spPr>
        <p:txBody>
          <a:bodyPr wrap="square" lIns="0" tIns="0" rIns="0" bIns="0" rtlCol="0"/>
          <a:lstStyle/>
          <a:p>
            <a:endParaRPr/>
          </a:p>
        </p:txBody>
      </p:sp>
      <p:sp>
        <p:nvSpPr>
          <p:cNvPr id="178" name="bk object 178"/>
          <p:cNvSpPr/>
          <p:nvPr/>
        </p:nvSpPr>
        <p:spPr>
          <a:xfrm>
            <a:off x="2746501" y="1590547"/>
            <a:ext cx="160020" cy="60197"/>
          </a:xfrm>
          <a:prstGeom prst="rect">
            <a:avLst/>
          </a:prstGeom>
          <a:blipFill>
            <a:blip r:embed="rId164" cstate="print"/>
            <a:stretch>
              <a:fillRect/>
            </a:stretch>
          </a:blipFill>
        </p:spPr>
        <p:txBody>
          <a:bodyPr wrap="square" lIns="0" tIns="0" rIns="0" bIns="0" rtlCol="0"/>
          <a:lstStyle/>
          <a:p>
            <a:endParaRPr/>
          </a:p>
        </p:txBody>
      </p:sp>
      <p:sp>
        <p:nvSpPr>
          <p:cNvPr id="179" name="bk object 179"/>
          <p:cNvSpPr/>
          <p:nvPr/>
        </p:nvSpPr>
        <p:spPr>
          <a:xfrm>
            <a:off x="3344671" y="1579880"/>
            <a:ext cx="159257" cy="61722"/>
          </a:xfrm>
          <a:prstGeom prst="rect">
            <a:avLst/>
          </a:prstGeom>
          <a:blipFill>
            <a:blip r:embed="rId165" cstate="print"/>
            <a:stretch>
              <a:fillRect/>
            </a:stretch>
          </a:blipFill>
        </p:spPr>
        <p:txBody>
          <a:bodyPr wrap="square" lIns="0" tIns="0" rIns="0" bIns="0" rtlCol="0"/>
          <a:lstStyle/>
          <a:p>
            <a:endParaRPr/>
          </a:p>
        </p:txBody>
      </p:sp>
      <p:sp>
        <p:nvSpPr>
          <p:cNvPr id="180" name="bk object 180"/>
          <p:cNvSpPr/>
          <p:nvPr/>
        </p:nvSpPr>
        <p:spPr>
          <a:xfrm>
            <a:off x="3668521" y="1484630"/>
            <a:ext cx="160781" cy="61722"/>
          </a:xfrm>
          <a:prstGeom prst="rect">
            <a:avLst/>
          </a:prstGeom>
          <a:blipFill>
            <a:blip r:embed="rId166" cstate="print"/>
            <a:stretch>
              <a:fillRect/>
            </a:stretch>
          </a:blipFill>
        </p:spPr>
        <p:txBody>
          <a:bodyPr wrap="square" lIns="0" tIns="0" rIns="0" bIns="0" rtlCol="0"/>
          <a:lstStyle/>
          <a:p>
            <a:endParaRPr/>
          </a:p>
        </p:txBody>
      </p:sp>
      <p:sp>
        <p:nvSpPr>
          <p:cNvPr id="181" name="bk object 181"/>
          <p:cNvSpPr/>
          <p:nvPr/>
        </p:nvSpPr>
        <p:spPr>
          <a:xfrm>
            <a:off x="4115053" y="1569974"/>
            <a:ext cx="160020" cy="61721"/>
          </a:xfrm>
          <a:prstGeom prst="rect">
            <a:avLst/>
          </a:prstGeom>
          <a:blipFill>
            <a:blip r:embed="rId167" cstate="print"/>
            <a:stretch>
              <a:fillRect/>
            </a:stretch>
          </a:blipFill>
        </p:spPr>
        <p:txBody>
          <a:bodyPr wrap="square" lIns="0" tIns="0" rIns="0" bIns="0" rtlCol="0"/>
          <a:lstStyle/>
          <a:p>
            <a:endParaRPr/>
          </a:p>
        </p:txBody>
      </p:sp>
      <p:sp>
        <p:nvSpPr>
          <p:cNvPr id="182" name="bk object 182"/>
          <p:cNvSpPr/>
          <p:nvPr/>
        </p:nvSpPr>
        <p:spPr>
          <a:xfrm>
            <a:off x="2632201" y="2244344"/>
            <a:ext cx="168401" cy="81534"/>
          </a:xfrm>
          <a:prstGeom prst="rect">
            <a:avLst/>
          </a:prstGeom>
          <a:blipFill>
            <a:blip r:embed="rId168" cstate="print"/>
            <a:stretch>
              <a:fillRect/>
            </a:stretch>
          </a:blipFill>
        </p:spPr>
        <p:txBody>
          <a:bodyPr wrap="square" lIns="0" tIns="0" rIns="0" bIns="0" rtlCol="0"/>
          <a:lstStyle/>
          <a:p>
            <a:endParaRPr/>
          </a:p>
        </p:txBody>
      </p:sp>
      <p:sp>
        <p:nvSpPr>
          <p:cNvPr id="183" name="bk object 183"/>
          <p:cNvSpPr/>
          <p:nvPr/>
        </p:nvSpPr>
        <p:spPr>
          <a:xfrm>
            <a:off x="4044950" y="2396744"/>
            <a:ext cx="195072" cy="81534"/>
          </a:xfrm>
          <a:prstGeom prst="rect">
            <a:avLst/>
          </a:prstGeom>
          <a:blipFill>
            <a:blip r:embed="rId169" cstate="print"/>
            <a:stretch>
              <a:fillRect/>
            </a:stretch>
          </a:blipFill>
        </p:spPr>
        <p:txBody>
          <a:bodyPr wrap="square" lIns="0" tIns="0" rIns="0" bIns="0" rtlCol="0"/>
          <a:lstStyle/>
          <a:p>
            <a:endParaRPr/>
          </a:p>
        </p:txBody>
      </p:sp>
      <p:sp>
        <p:nvSpPr>
          <p:cNvPr id="184" name="bk object 184"/>
          <p:cNvSpPr/>
          <p:nvPr/>
        </p:nvSpPr>
        <p:spPr>
          <a:xfrm>
            <a:off x="5730494" y="2033270"/>
            <a:ext cx="178307" cy="81534"/>
          </a:xfrm>
          <a:prstGeom prst="rect">
            <a:avLst/>
          </a:prstGeom>
          <a:blipFill>
            <a:blip r:embed="rId170" cstate="print"/>
            <a:stretch>
              <a:fillRect/>
            </a:stretch>
          </a:blipFill>
        </p:spPr>
        <p:txBody>
          <a:bodyPr wrap="square" lIns="0" tIns="0" rIns="0" bIns="0" rtlCol="0"/>
          <a:lstStyle/>
          <a:p>
            <a:endParaRPr/>
          </a:p>
        </p:txBody>
      </p:sp>
      <p:sp>
        <p:nvSpPr>
          <p:cNvPr id="185" name="bk object 185"/>
          <p:cNvSpPr/>
          <p:nvPr/>
        </p:nvSpPr>
        <p:spPr>
          <a:xfrm>
            <a:off x="6004052" y="1914398"/>
            <a:ext cx="176022" cy="80771"/>
          </a:xfrm>
          <a:prstGeom prst="rect">
            <a:avLst/>
          </a:prstGeom>
          <a:blipFill>
            <a:blip r:embed="rId171" cstate="print"/>
            <a:stretch>
              <a:fillRect/>
            </a:stretch>
          </a:blipFill>
        </p:spPr>
        <p:txBody>
          <a:bodyPr wrap="square" lIns="0" tIns="0" rIns="0" bIns="0" rtlCol="0"/>
          <a:lstStyle/>
          <a:p>
            <a:endParaRPr/>
          </a:p>
        </p:txBody>
      </p:sp>
      <p:sp>
        <p:nvSpPr>
          <p:cNvPr id="186" name="bk object 186"/>
          <p:cNvSpPr/>
          <p:nvPr/>
        </p:nvSpPr>
        <p:spPr>
          <a:xfrm>
            <a:off x="3373628" y="1432052"/>
            <a:ext cx="124968" cy="54101"/>
          </a:xfrm>
          <a:prstGeom prst="rect">
            <a:avLst/>
          </a:prstGeom>
          <a:blipFill>
            <a:blip r:embed="rId172" cstate="print"/>
            <a:stretch>
              <a:fillRect/>
            </a:stretch>
          </a:blipFill>
        </p:spPr>
        <p:txBody>
          <a:bodyPr wrap="square" lIns="0" tIns="0" rIns="0" bIns="0" rtlCol="0"/>
          <a:lstStyle/>
          <a:p>
            <a:endParaRPr/>
          </a:p>
        </p:txBody>
      </p:sp>
      <p:sp>
        <p:nvSpPr>
          <p:cNvPr id="187" name="bk object 187"/>
          <p:cNvSpPr/>
          <p:nvPr/>
        </p:nvSpPr>
        <p:spPr>
          <a:xfrm>
            <a:off x="1992122" y="1432052"/>
            <a:ext cx="125729" cy="54101"/>
          </a:xfrm>
          <a:prstGeom prst="rect">
            <a:avLst/>
          </a:prstGeom>
          <a:blipFill>
            <a:blip r:embed="rId173" cstate="print"/>
            <a:stretch>
              <a:fillRect/>
            </a:stretch>
          </a:blipFill>
        </p:spPr>
        <p:txBody>
          <a:bodyPr wrap="square" lIns="0" tIns="0" rIns="0" bIns="0" rtlCol="0"/>
          <a:lstStyle/>
          <a:p>
            <a:endParaRPr/>
          </a:p>
        </p:txBody>
      </p:sp>
      <p:sp>
        <p:nvSpPr>
          <p:cNvPr id="188" name="bk object 188"/>
          <p:cNvSpPr/>
          <p:nvPr/>
        </p:nvSpPr>
        <p:spPr>
          <a:xfrm>
            <a:off x="2320544" y="1370330"/>
            <a:ext cx="125729" cy="53340"/>
          </a:xfrm>
          <a:prstGeom prst="rect">
            <a:avLst/>
          </a:prstGeom>
          <a:blipFill>
            <a:blip r:embed="rId174" cstate="print"/>
            <a:stretch>
              <a:fillRect/>
            </a:stretch>
          </a:blipFill>
        </p:spPr>
        <p:txBody>
          <a:bodyPr wrap="square" lIns="0" tIns="0" rIns="0" bIns="0" rtlCol="0"/>
          <a:lstStyle/>
          <a:p>
            <a:endParaRPr/>
          </a:p>
        </p:txBody>
      </p:sp>
      <p:sp>
        <p:nvSpPr>
          <p:cNvPr id="189" name="bk object 189"/>
          <p:cNvSpPr/>
          <p:nvPr/>
        </p:nvSpPr>
        <p:spPr>
          <a:xfrm>
            <a:off x="2604770" y="1298702"/>
            <a:ext cx="131825" cy="54101"/>
          </a:xfrm>
          <a:prstGeom prst="rect">
            <a:avLst/>
          </a:prstGeom>
          <a:blipFill>
            <a:blip r:embed="rId175" cstate="print"/>
            <a:stretch>
              <a:fillRect/>
            </a:stretch>
          </a:blipFill>
        </p:spPr>
        <p:txBody>
          <a:bodyPr wrap="square" lIns="0" tIns="0" rIns="0" bIns="0" rtlCol="0"/>
          <a:lstStyle/>
          <a:p>
            <a:endParaRPr/>
          </a:p>
        </p:txBody>
      </p:sp>
      <p:sp>
        <p:nvSpPr>
          <p:cNvPr id="190" name="bk object 190"/>
          <p:cNvSpPr/>
          <p:nvPr/>
        </p:nvSpPr>
        <p:spPr>
          <a:xfrm>
            <a:off x="3030727" y="1370330"/>
            <a:ext cx="133350" cy="53339"/>
          </a:xfrm>
          <a:prstGeom prst="rect">
            <a:avLst/>
          </a:prstGeom>
          <a:blipFill>
            <a:blip r:embed="rId176" cstate="print"/>
            <a:stretch>
              <a:fillRect/>
            </a:stretch>
          </a:blipFill>
        </p:spPr>
        <p:txBody>
          <a:bodyPr wrap="square" lIns="0" tIns="0" rIns="0" bIns="0" rtlCol="0"/>
          <a:lstStyle/>
          <a:p>
            <a:endParaRPr/>
          </a:p>
        </p:txBody>
      </p:sp>
      <p:sp>
        <p:nvSpPr>
          <p:cNvPr id="191" name="bk object 191"/>
          <p:cNvSpPr/>
          <p:nvPr/>
        </p:nvSpPr>
        <p:spPr>
          <a:xfrm>
            <a:off x="2716022" y="1455674"/>
            <a:ext cx="131825" cy="54101"/>
          </a:xfrm>
          <a:prstGeom prst="rect">
            <a:avLst/>
          </a:prstGeom>
          <a:blipFill>
            <a:blip r:embed="rId177" cstate="print"/>
            <a:stretch>
              <a:fillRect/>
            </a:stretch>
          </a:blipFill>
        </p:spPr>
        <p:txBody>
          <a:bodyPr wrap="square" lIns="0" tIns="0" rIns="0" bIns="0" rtlCol="0"/>
          <a:lstStyle/>
          <a:p>
            <a:endParaRPr/>
          </a:p>
        </p:txBody>
      </p:sp>
      <p:sp>
        <p:nvSpPr>
          <p:cNvPr id="192" name="bk object 192"/>
          <p:cNvSpPr/>
          <p:nvPr/>
        </p:nvSpPr>
        <p:spPr>
          <a:xfrm>
            <a:off x="3022345" y="1509775"/>
            <a:ext cx="150875" cy="71627"/>
          </a:xfrm>
          <a:prstGeom prst="rect">
            <a:avLst/>
          </a:prstGeom>
          <a:blipFill>
            <a:blip r:embed="rId178" cstate="print"/>
            <a:stretch>
              <a:fillRect/>
            </a:stretch>
          </a:blipFill>
        </p:spPr>
        <p:txBody>
          <a:bodyPr wrap="square" lIns="0" tIns="0" rIns="0" bIns="0" rtlCol="0"/>
          <a:lstStyle/>
          <a:p>
            <a:endParaRPr/>
          </a:p>
        </p:txBody>
      </p:sp>
      <p:sp>
        <p:nvSpPr>
          <p:cNvPr id="193" name="bk object 193"/>
          <p:cNvSpPr/>
          <p:nvPr/>
        </p:nvSpPr>
        <p:spPr>
          <a:xfrm>
            <a:off x="2431795" y="1517396"/>
            <a:ext cx="141731" cy="71628"/>
          </a:xfrm>
          <a:prstGeom prst="rect">
            <a:avLst/>
          </a:prstGeom>
          <a:blipFill>
            <a:blip r:embed="rId179" cstate="print"/>
            <a:stretch>
              <a:fillRect/>
            </a:stretch>
          </a:blipFill>
        </p:spPr>
        <p:txBody>
          <a:bodyPr wrap="square" lIns="0" tIns="0" rIns="0" bIns="0" rtlCol="0"/>
          <a:lstStyle/>
          <a:p>
            <a:endParaRPr/>
          </a:p>
        </p:txBody>
      </p:sp>
      <p:sp>
        <p:nvSpPr>
          <p:cNvPr id="194" name="bk object 194"/>
          <p:cNvSpPr/>
          <p:nvPr/>
        </p:nvSpPr>
        <p:spPr>
          <a:xfrm>
            <a:off x="1694179" y="1503680"/>
            <a:ext cx="160019" cy="70866"/>
          </a:xfrm>
          <a:prstGeom prst="rect">
            <a:avLst/>
          </a:prstGeom>
          <a:blipFill>
            <a:blip r:embed="rId180" cstate="print"/>
            <a:stretch>
              <a:fillRect/>
            </a:stretch>
          </a:blipFill>
        </p:spPr>
        <p:txBody>
          <a:bodyPr wrap="square" lIns="0" tIns="0" rIns="0" bIns="0" rtlCol="0"/>
          <a:lstStyle/>
          <a:p>
            <a:endParaRPr/>
          </a:p>
        </p:txBody>
      </p:sp>
      <p:sp>
        <p:nvSpPr>
          <p:cNvPr id="195" name="bk object 195"/>
          <p:cNvSpPr/>
          <p:nvPr/>
        </p:nvSpPr>
        <p:spPr>
          <a:xfrm>
            <a:off x="3133598" y="6383528"/>
            <a:ext cx="309372" cy="166116"/>
          </a:xfrm>
          <a:prstGeom prst="rect">
            <a:avLst/>
          </a:prstGeom>
          <a:blipFill>
            <a:blip r:embed="rId181" cstate="print"/>
            <a:stretch>
              <a:fillRect/>
            </a:stretch>
          </a:blipFill>
        </p:spPr>
        <p:txBody>
          <a:bodyPr wrap="square" lIns="0" tIns="0" rIns="0" bIns="0" rtlCol="0"/>
          <a:lstStyle/>
          <a:p>
            <a:endParaRPr/>
          </a:p>
        </p:txBody>
      </p:sp>
      <p:sp>
        <p:nvSpPr>
          <p:cNvPr id="196" name="bk object 196"/>
          <p:cNvSpPr/>
          <p:nvPr/>
        </p:nvSpPr>
        <p:spPr>
          <a:xfrm>
            <a:off x="3891026" y="5818123"/>
            <a:ext cx="310896" cy="177546"/>
          </a:xfrm>
          <a:prstGeom prst="rect">
            <a:avLst/>
          </a:prstGeom>
          <a:blipFill>
            <a:blip r:embed="rId182" cstate="print"/>
            <a:stretch>
              <a:fillRect/>
            </a:stretch>
          </a:blipFill>
        </p:spPr>
        <p:txBody>
          <a:bodyPr wrap="square" lIns="0" tIns="0" rIns="0" bIns="0" rtlCol="0"/>
          <a:lstStyle/>
          <a:p>
            <a:endParaRPr/>
          </a:p>
        </p:txBody>
      </p:sp>
      <p:sp>
        <p:nvSpPr>
          <p:cNvPr id="197" name="bk object 197"/>
          <p:cNvSpPr/>
          <p:nvPr/>
        </p:nvSpPr>
        <p:spPr>
          <a:xfrm>
            <a:off x="5126228" y="4944871"/>
            <a:ext cx="266700" cy="150875"/>
          </a:xfrm>
          <a:prstGeom prst="rect">
            <a:avLst/>
          </a:prstGeom>
          <a:blipFill>
            <a:blip r:embed="rId183" cstate="print"/>
            <a:stretch>
              <a:fillRect/>
            </a:stretch>
          </a:blipFill>
        </p:spPr>
        <p:txBody>
          <a:bodyPr wrap="square" lIns="0" tIns="0" rIns="0" bIns="0" rtlCol="0"/>
          <a:lstStyle/>
          <a:p>
            <a:endParaRPr/>
          </a:p>
        </p:txBody>
      </p:sp>
      <p:sp>
        <p:nvSpPr>
          <p:cNvPr id="198" name="bk object 198"/>
          <p:cNvSpPr/>
          <p:nvPr/>
        </p:nvSpPr>
        <p:spPr>
          <a:xfrm>
            <a:off x="5621528" y="4562347"/>
            <a:ext cx="249174" cy="141731"/>
          </a:xfrm>
          <a:prstGeom prst="rect">
            <a:avLst/>
          </a:prstGeom>
          <a:blipFill>
            <a:blip r:embed="rId184" cstate="print"/>
            <a:stretch>
              <a:fillRect/>
            </a:stretch>
          </a:blipFill>
        </p:spPr>
        <p:txBody>
          <a:bodyPr wrap="square" lIns="0" tIns="0" rIns="0" bIns="0" rtlCol="0"/>
          <a:lstStyle/>
          <a:p>
            <a:endParaRPr/>
          </a:p>
        </p:txBody>
      </p:sp>
      <p:sp>
        <p:nvSpPr>
          <p:cNvPr id="199" name="bk object 199"/>
          <p:cNvSpPr/>
          <p:nvPr/>
        </p:nvSpPr>
        <p:spPr>
          <a:xfrm>
            <a:off x="4576826" y="5351779"/>
            <a:ext cx="266700" cy="150114"/>
          </a:xfrm>
          <a:prstGeom prst="rect">
            <a:avLst/>
          </a:prstGeom>
          <a:blipFill>
            <a:blip r:embed="rId185" cstate="print"/>
            <a:stretch>
              <a:fillRect/>
            </a:stretch>
          </a:blipFill>
        </p:spPr>
        <p:txBody>
          <a:bodyPr wrap="square" lIns="0" tIns="0" rIns="0" bIns="0" rtlCol="0"/>
          <a:lstStyle/>
          <a:p>
            <a:endParaRPr/>
          </a:p>
        </p:txBody>
      </p:sp>
      <p:sp>
        <p:nvSpPr>
          <p:cNvPr id="200" name="bk object 200"/>
          <p:cNvSpPr/>
          <p:nvPr/>
        </p:nvSpPr>
        <p:spPr>
          <a:xfrm>
            <a:off x="6127496" y="4208779"/>
            <a:ext cx="240029" cy="133350"/>
          </a:xfrm>
          <a:prstGeom prst="rect">
            <a:avLst/>
          </a:prstGeom>
          <a:blipFill>
            <a:blip r:embed="rId186" cstate="print"/>
            <a:stretch>
              <a:fillRect/>
            </a:stretch>
          </a:blipFill>
        </p:spPr>
        <p:txBody>
          <a:bodyPr wrap="square" lIns="0" tIns="0" rIns="0" bIns="0" rtlCol="0"/>
          <a:lstStyle/>
          <a:p>
            <a:endParaRPr/>
          </a:p>
        </p:txBody>
      </p:sp>
      <p:sp>
        <p:nvSpPr>
          <p:cNvPr id="201" name="bk object 201"/>
          <p:cNvSpPr/>
          <p:nvPr/>
        </p:nvSpPr>
        <p:spPr>
          <a:xfrm>
            <a:off x="6478778" y="3919220"/>
            <a:ext cx="247650" cy="141731"/>
          </a:xfrm>
          <a:prstGeom prst="rect">
            <a:avLst/>
          </a:prstGeom>
          <a:blipFill>
            <a:blip r:embed="rId187" cstate="print"/>
            <a:stretch>
              <a:fillRect/>
            </a:stretch>
          </a:blipFill>
        </p:spPr>
        <p:txBody>
          <a:bodyPr wrap="square" lIns="0" tIns="0" rIns="0" bIns="0" rtlCol="0"/>
          <a:lstStyle/>
          <a:p>
            <a:endParaRPr/>
          </a:p>
        </p:txBody>
      </p:sp>
      <p:sp>
        <p:nvSpPr>
          <p:cNvPr id="202" name="bk object 202"/>
          <p:cNvSpPr/>
          <p:nvPr/>
        </p:nvSpPr>
        <p:spPr>
          <a:xfrm>
            <a:off x="6854443" y="3663950"/>
            <a:ext cx="213359" cy="114300"/>
          </a:xfrm>
          <a:prstGeom prst="rect">
            <a:avLst/>
          </a:prstGeom>
          <a:blipFill>
            <a:blip r:embed="rId188" cstate="print"/>
            <a:stretch>
              <a:fillRect/>
            </a:stretch>
          </a:blipFill>
        </p:spPr>
        <p:txBody>
          <a:bodyPr wrap="square" lIns="0" tIns="0" rIns="0" bIns="0" rtlCol="0"/>
          <a:lstStyle/>
          <a:p>
            <a:endParaRPr/>
          </a:p>
        </p:txBody>
      </p:sp>
      <p:sp>
        <p:nvSpPr>
          <p:cNvPr id="203" name="bk object 203"/>
          <p:cNvSpPr/>
          <p:nvPr/>
        </p:nvSpPr>
        <p:spPr>
          <a:xfrm>
            <a:off x="7466330" y="3200654"/>
            <a:ext cx="212598" cy="115824"/>
          </a:xfrm>
          <a:prstGeom prst="rect">
            <a:avLst/>
          </a:prstGeom>
          <a:blipFill>
            <a:blip r:embed="rId189" cstate="print"/>
            <a:stretch>
              <a:fillRect/>
            </a:stretch>
          </a:blipFill>
        </p:spPr>
        <p:txBody>
          <a:bodyPr wrap="square" lIns="0" tIns="0" rIns="0" bIns="0" rtlCol="0"/>
          <a:lstStyle/>
          <a:p>
            <a:endParaRPr/>
          </a:p>
        </p:txBody>
      </p:sp>
      <p:sp>
        <p:nvSpPr>
          <p:cNvPr id="204" name="bk object 204"/>
          <p:cNvSpPr/>
          <p:nvPr/>
        </p:nvSpPr>
        <p:spPr>
          <a:xfrm>
            <a:off x="7182104" y="3422396"/>
            <a:ext cx="220218" cy="96774"/>
          </a:xfrm>
          <a:prstGeom prst="rect">
            <a:avLst/>
          </a:prstGeom>
          <a:blipFill>
            <a:blip r:embed="rId190" cstate="print"/>
            <a:stretch>
              <a:fillRect/>
            </a:stretch>
          </a:blipFill>
        </p:spPr>
        <p:txBody>
          <a:bodyPr wrap="square" lIns="0" tIns="0" rIns="0" bIns="0" rtlCol="0"/>
          <a:lstStyle/>
          <a:p>
            <a:endParaRPr/>
          </a:p>
        </p:txBody>
      </p:sp>
      <p:sp>
        <p:nvSpPr>
          <p:cNvPr id="205" name="bk object 205"/>
          <p:cNvSpPr/>
          <p:nvPr/>
        </p:nvSpPr>
        <p:spPr>
          <a:xfrm>
            <a:off x="7705597" y="3038348"/>
            <a:ext cx="203453" cy="96774"/>
          </a:xfrm>
          <a:prstGeom prst="rect">
            <a:avLst/>
          </a:prstGeom>
          <a:blipFill>
            <a:blip r:embed="rId191" cstate="print"/>
            <a:stretch>
              <a:fillRect/>
            </a:stretch>
          </a:blipFill>
        </p:spPr>
        <p:txBody>
          <a:bodyPr wrap="square" lIns="0" tIns="0" rIns="0" bIns="0" rtlCol="0"/>
          <a:lstStyle/>
          <a:p>
            <a:endParaRPr/>
          </a:p>
        </p:txBody>
      </p:sp>
      <p:sp>
        <p:nvSpPr>
          <p:cNvPr id="206" name="bk object 206"/>
          <p:cNvSpPr/>
          <p:nvPr/>
        </p:nvSpPr>
        <p:spPr>
          <a:xfrm>
            <a:off x="7937245" y="2859277"/>
            <a:ext cx="203453" cy="96774"/>
          </a:xfrm>
          <a:prstGeom prst="rect">
            <a:avLst/>
          </a:prstGeom>
          <a:blipFill>
            <a:blip r:embed="rId192" cstate="print"/>
            <a:stretch>
              <a:fillRect/>
            </a:stretch>
          </a:blipFill>
        </p:spPr>
        <p:txBody>
          <a:bodyPr wrap="square" lIns="0" tIns="0" rIns="0" bIns="0" rtlCol="0"/>
          <a:lstStyle/>
          <a:p>
            <a:endParaRPr/>
          </a:p>
        </p:txBody>
      </p:sp>
      <p:sp>
        <p:nvSpPr>
          <p:cNvPr id="207" name="bk object 207"/>
          <p:cNvSpPr/>
          <p:nvPr/>
        </p:nvSpPr>
        <p:spPr>
          <a:xfrm>
            <a:off x="8178800" y="2692400"/>
            <a:ext cx="195072" cy="79248"/>
          </a:xfrm>
          <a:prstGeom prst="rect">
            <a:avLst/>
          </a:prstGeom>
          <a:blipFill>
            <a:blip r:embed="rId193" cstate="print"/>
            <a:stretch>
              <a:fillRect/>
            </a:stretch>
          </a:blipFill>
        </p:spPr>
        <p:txBody>
          <a:bodyPr wrap="square" lIns="0" tIns="0" rIns="0" bIns="0" rtlCol="0"/>
          <a:lstStyle/>
          <a:p>
            <a:endParaRPr/>
          </a:p>
        </p:txBody>
      </p:sp>
      <p:sp>
        <p:nvSpPr>
          <p:cNvPr id="208" name="bk object 208"/>
          <p:cNvSpPr/>
          <p:nvPr/>
        </p:nvSpPr>
        <p:spPr>
          <a:xfrm>
            <a:off x="8363204" y="2552954"/>
            <a:ext cx="196596" cy="80771"/>
          </a:xfrm>
          <a:prstGeom prst="rect">
            <a:avLst/>
          </a:prstGeom>
          <a:blipFill>
            <a:blip r:embed="rId194" cstate="print"/>
            <a:stretch>
              <a:fillRect/>
            </a:stretch>
          </a:blipFill>
        </p:spPr>
        <p:txBody>
          <a:bodyPr wrap="square" lIns="0" tIns="0" rIns="0" bIns="0" rtlCol="0"/>
          <a:lstStyle/>
          <a:p>
            <a:endParaRPr/>
          </a:p>
        </p:txBody>
      </p:sp>
      <p:sp>
        <p:nvSpPr>
          <p:cNvPr id="209" name="bk object 209"/>
          <p:cNvSpPr/>
          <p:nvPr/>
        </p:nvSpPr>
        <p:spPr>
          <a:xfrm>
            <a:off x="8555228" y="2405126"/>
            <a:ext cx="195072" cy="80772"/>
          </a:xfrm>
          <a:prstGeom prst="rect">
            <a:avLst/>
          </a:prstGeom>
          <a:blipFill>
            <a:blip r:embed="rId195" cstate="print"/>
            <a:stretch>
              <a:fillRect/>
            </a:stretch>
          </a:blipFill>
        </p:spPr>
        <p:txBody>
          <a:bodyPr wrap="square" lIns="0" tIns="0" rIns="0" bIns="0" rtlCol="0"/>
          <a:lstStyle/>
          <a:p>
            <a:endParaRPr/>
          </a:p>
        </p:txBody>
      </p:sp>
      <p:sp>
        <p:nvSpPr>
          <p:cNvPr id="210" name="bk object 210"/>
          <p:cNvSpPr/>
          <p:nvPr/>
        </p:nvSpPr>
        <p:spPr>
          <a:xfrm>
            <a:off x="5152897" y="6452870"/>
            <a:ext cx="310896" cy="168401"/>
          </a:xfrm>
          <a:prstGeom prst="rect">
            <a:avLst/>
          </a:prstGeom>
          <a:blipFill>
            <a:blip r:embed="rId196" cstate="print"/>
            <a:stretch>
              <a:fillRect/>
            </a:stretch>
          </a:blipFill>
        </p:spPr>
        <p:txBody>
          <a:bodyPr wrap="square" lIns="0" tIns="0" rIns="0" bIns="0" rtlCol="0"/>
          <a:lstStyle/>
          <a:p>
            <a:endParaRPr/>
          </a:p>
        </p:txBody>
      </p:sp>
      <p:sp>
        <p:nvSpPr>
          <p:cNvPr id="211" name="bk object 211"/>
          <p:cNvSpPr/>
          <p:nvPr/>
        </p:nvSpPr>
        <p:spPr>
          <a:xfrm>
            <a:off x="5781547" y="5853176"/>
            <a:ext cx="310895" cy="176022"/>
          </a:xfrm>
          <a:prstGeom prst="rect">
            <a:avLst/>
          </a:prstGeom>
          <a:blipFill>
            <a:blip r:embed="rId197" cstate="print"/>
            <a:stretch>
              <a:fillRect/>
            </a:stretch>
          </a:blipFill>
        </p:spPr>
        <p:txBody>
          <a:bodyPr wrap="square" lIns="0" tIns="0" rIns="0" bIns="0" rtlCol="0"/>
          <a:lstStyle/>
          <a:p>
            <a:endParaRPr/>
          </a:p>
        </p:txBody>
      </p:sp>
      <p:sp>
        <p:nvSpPr>
          <p:cNvPr id="212" name="bk object 212"/>
          <p:cNvSpPr/>
          <p:nvPr/>
        </p:nvSpPr>
        <p:spPr>
          <a:xfrm>
            <a:off x="7563104" y="5872226"/>
            <a:ext cx="318516" cy="168402"/>
          </a:xfrm>
          <a:prstGeom prst="rect">
            <a:avLst/>
          </a:prstGeom>
          <a:blipFill>
            <a:blip r:embed="rId198" cstate="print"/>
            <a:stretch>
              <a:fillRect/>
            </a:stretch>
          </a:blipFill>
        </p:spPr>
        <p:txBody>
          <a:bodyPr wrap="square" lIns="0" tIns="0" rIns="0" bIns="0" rtlCol="0"/>
          <a:lstStyle/>
          <a:p>
            <a:endParaRPr/>
          </a:p>
        </p:txBody>
      </p:sp>
      <p:sp>
        <p:nvSpPr>
          <p:cNvPr id="213" name="bk object 213"/>
          <p:cNvSpPr/>
          <p:nvPr/>
        </p:nvSpPr>
        <p:spPr>
          <a:xfrm>
            <a:off x="7115047" y="6418579"/>
            <a:ext cx="310896" cy="166116"/>
          </a:xfrm>
          <a:prstGeom prst="rect">
            <a:avLst/>
          </a:prstGeom>
          <a:blipFill>
            <a:blip r:embed="rId199" cstate="print"/>
            <a:stretch>
              <a:fillRect/>
            </a:stretch>
          </a:blipFill>
        </p:spPr>
        <p:txBody>
          <a:bodyPr wrap="square" lIns="0" tIns="0" rIns="0" bIns="0" rtlCol="0"/>
          <a:lstStyle/>
          <a:p>
            <a:endParaRPr/>
          </a:p>
        </p:txBody>
      </p:sp>
      <p:sp>
        <p:nvSpPr>
          <p:cNvPr id="214" name="bk object 214"/>
          <p:cNvSpPr/>
          <p:nvPr/>
        </p:nvSpPr>
        <p:spPr>
          <a:xfrm>
            <a:off x="6317996" y="5381497"/>
            <a:ext cx="266700" cy="152400"/>
          </a:xfrm>
          <a:prstGeom prst="rect">
            <a:avLst/>
          </a:prstGeom>
          <a:blipFill>
            <a:blip r:embed="rId200" cstate="print"/>
            <a:stretch>
              <a:fillRect/>
            </a:stretch>
          </a:blipFill>
        </p:spPr>
        <p:txBody>
          <a:bodyPr wrap="square" lIns="0" tIns="0" rIns="0" bIns="0" rtlCol="0"/>
          <a:lstStyle/>
          <a:p>
            <a:endParaRPr/>
          </a:p>
        </p:txBody>
      </p:sp>
      <p:sp>
        <p:nvSpPr>
          <p:cNvPr id="215" name="bk object 215"/>
          <p:cNvSpPr/>
          <p:nvPr/>
        </p:nvSpPr>
        <p:spPr>
          <a:xfrm>
            <a:off x="6753097" y="4976876"/>
            <a:ext cx="265175" cy="150875"/>
          </a:xfrm>
          <a:prstGeom prst="rect">
            <a:avLst/>
          </a:prstGeom>
          <a:blipFill>
            <a:blip r:embed="rId201" cstate="print"/>
            <a:stretch>
              <a:fillRect/>
            </a:stretch>
          </a:blipFill>
        </p:spPr>
        <p:txBody>
          <a:bodyPr wrap="square" lIns="0" tIns="0" rIns="0" bIns="0" rtlCol="0"/>
          <a:lstStyle/>
          <a:p>
            <a:endParaRPr/>
          </a:p>
        </p:txBody>
      </p:sp>
      <p:sp>
        <p:nvSpPr>
          <p:cNvPr id="216" name="bk object 216"/>
          <p:cNvSpPr/>
          <p:nvPr/>
        </p:nvSpPr>
        <p:spPr>
          <a:xfrm>
            <a:off x="7992871" y="5416550"/>
            <a:ext cx="265175" cy="150875"/>
          </a:xfrm>
          <a:prstGeom prst="rect">
            <a:avLst/>
          </a:prstGeom>
          <a:blipFill>
            <a:blip r:embed="rId202" cstate="print"/>
            <a:stretch>
              <a:fillRect/>
            </a:stretch>
          </a:blipFill>
        </p:spPr>
        <p:txBody>
          <a:bodyPr wrap="square" lIns="0" tIns="0" rIns="0" bIns="0" rtlCol="0"/>
          <a:lstStyle/>
          <a:p>
            <a:endParaRPr/>
          </a:p>
        </p:txBody>
      </p:sp>
      <p:sp>
        <p:nvSpPr>
          <p:cNvPr id="217" name="bk object 217"/>
          <p:cNvSpPr/>
          <p:nvPr/>
        </p:nvSpPr>
        <p:spPr>
          <a:xfrm>
            <a:off x="7213345" y="4551679"/>
            <a:ext cx="247650" cy="131064"/>
          </a:xfrm>
          <a:prstGeom prst="rect">
            <a:avLst/>
          </a:prstGeom>
          <a:blipFill>
            <a:blip r:embed="rId203" cstate="print"/>
            <a:stretch>
              <a:fillRect/>
            </a:stretch>
          </a:blipFill>
        </p:spPr>
        <p:txBody>
          <a:bodyPr wrap="square" lIns="0" tIns="0" rIns="0" bIns="0" rtlCol="0"/>
          <a:lstStyle/>
          <a:p>
            <a:endParaRPr/>
          </a:p>
        </p:txBody>
      </p:sp>
      <p:sp>
        <p:nvSpPr>
          <p:cNvPr id="218" name="bk object 218"/>
          <p:cNvSpPr/>
          <p:nvPr/>
        </p:nvSpPr>
        <p:spPr>
          <a:xfrm>
            <a:off x="8388350" y="4937252"/>
            <a:ext cx="266700" cy="150875"/>
          </a:xfrm>
          <a:prstGeom prst="rect">
            <a:avLst/>
          </a:prstGeom>
          <a:blipFill>
            <a:blip r:embed="rId204" cstate="print"/>
            <a:stretch>
              <a:fillRect/>
            </a:stretch>
          </a:blipFill>
        </p:spPr>
        <p:txBody>
          <a:bodyPr wrap="square" lIns="0" tIns="0" rIns="0" bIns="0" rtlCol="0"/>
          <a:lstStyle/>
          <a:p>
            <a:endParaRPr/>
          </a:p>
        </p:txBody>
      </p:sp>
      <p:sp>
        <p:nvSpPr>
          <p:cNvPr id="219" name="bk object 219"/>
          <p:cNvSpPr/>
          <p:nvPr/>
        </p:nvSpPr>
        <p:spPr>
          <a:xfrm>
            <a:off x="8712200" y="4560823"/>
            <a:ext cx="247650" cy="140970"/>
          </a:xfrm>
          <a:prstGeom prst="rect">
            <a:avLst/>
          </a:prstGeom>
          <a:blipFill>
            <a:blip r:embed="rId205" cstate="print"/>
            <a:stretch>
              <a:fillRect/>
            </a:stretch>
          </a:blipFill>
        </p:spPr>
        <p:txBody>
          <a:bodyPr wrap="square" lIns="0" tIns="0" rIns="0" bIns="0" rtlCol="0"/>
          <a:lstStyle/>
          <a:p>
            <a:endParaRPr/>
          </a:p>
        </p:txBody>
      </p:sp>
      <p:sp>
        <p:nvSpPr>
          <p:cNvPr id="220" name="bk object 220"/>
          <p:cNvSpPr/>
          <p:nvPr/>
        </p:nvSpPr>
        <p:spPr>
          <a:xfrm>
            <a:off x="7561580" y="4233926"/>
            <a:ext cx="247650" cy="131825"/>
          </a:xfrm>
          <a:prstGeom prst="rect">
            <a:avLst/>
          </a:prstGeom>
          <a:blipFill>
            <a:blip r:embed="rId206" cstate="print"/>
            <a:stretch>
              <a:fillRect/>
            </a:stretch>
          </a:blipFill>
        </p:spPr>
        <p:txBody>
          <a:bodyPr wrap="square" lIns="0" tIns="0" rIns="0" bIns="0" rtlCol="0"/>
          <a:lstStyle/>
          <a:p>
            <a:endParaRPr/>
          </a:p>
        </p:txBody>
      </p:sp>
      <p:sp>
        <p:nvSpPr>
          <p:cNvPr id="221" name="bk object 221"/>
          <p:cNvSpPr/>
          <p:nvPr/>
        </p:nvSpPr>
        <p:spPr>
          <a:xfrm>
            <a:off x="7869428" y="3939794"/>
            <a:ext cx="247650" cy="133350"/>
          </a:xfrm>
          <a:prstGeom prst="rect">
            <a:avLst/>
          </a:prstGeom>
          <a:blipFill>
            <a:blip r:embed="rId207" cstate="print"/>
            <a:stretch>
              <a:fillRect/>
            </a:stretch>
          </a:blipFill>
        </p:spPr>
        <p:txBody>
          <a:bodyPr wrap="square" lIns="0" tIns="0" rIns="0" bIns="0" rtlCol="0"/>
          <a:lstStyle/>
          <a:p>
            <a:endParaRPr/>
          </a:p>
        </p:txBody>
      </p:sp>
      <p:sp>
        <p:nvSpPr>
          <p:cNvPr id="222" name="bk object 222"/>
          <p:cNvSpPr/>
          <p:nvPr/>
        </p:nvSpPr>
        <p:spPr>
          <a:xfrm>
            <a:off x="8628380" y="3247898"/>
            <a:ext cx="212598" cy="115824"/>
          </a:xfrm>
          <a:prstGeom prst="rect">
            <a:avLst/>
          </a:prstGeom>
          <a:blipFill>
            <a:blip r:embed="rId208" cstate="print"/>
            <a:stretch>
              <a:fillRect/>
            </a:stretch>
          </a:blipFill>
        </p:spPr>
        <p:txBody>
          <a:bodyPr wrap="square" lIns="0" tIns="0" rIns="0" bIns="0" rtlCol="0"/>
          <a:lstStyle/>
          <a:p>
            <a:endParaRPr/>
          </a:p>
        </p:txBody>
      </p:sp>
      <p:sp>
        <p:nvSpPr>
          <p:cNvPr id="223" name="bk object 223"/>
          <p:cNvSpPr/>
          <p:nvPr/>
        </p:nvSpPr>
        <p:spPr>
          <a:xfrm>
            <a:off x="8178800" y="3663950"/>
            <a:ext cx="222503" cy="115824"/>
          </a:xfrm>
          <a:prstGeom prst="rect">
            <a:avLst/>
          </a:prstGeom>
          <a:blipFill>
            <a:blip r:embed="rId209" cstate="print"/>
            <a:stretch>
              <a:fillRect/>
            </a:stretch>
          </a:blipFill>
        </p:spPr>
        <p:txBody>
          <a:bodyPr wrap="square" lIns="0" tIns="0" rIns="0" bIns="0" rtlCol="0"/>
          <a:lstStyle/>
          <a:p>
            <a:endParaRPr/>
          </a:p>
        </p:txBody>
      </p:sp>
      <p:sp>
        <p:nvSpPr>
          <p:cNvPr id="224" name="bk object 224"/>
          <p:cNvSpPr/>
          <p:nvPr/>
        </p:nvSpPr>
        <p:spPr>
          <a:xfrm>
            <a:off x="8427973" y="3444494"/>
            <a:ext cx="212598" cy="97535"/>
          </a:xfrm>
          <a:prstGeom prst="rect">
            <a:avLst/>
          </a:prstGeom>
          <a:blipFill>
            <a:blip r:embed="rId210" cstate="print"/>
            <a:stretch>
              <a:fillRect/>
            </a:stretch>
          </a:blipFill>
        </p:spPr>
        <p:txBody>
          <a:bodyPr wrap="square" lIns="0" tIns="0" rIns="0" bIns="0" rtlCol="0"/>
          <a:lstStyle/>
          <a:p>
            <a:endParaRPr/>
          </a:p>
        </p:txBody>
      </p:sp>
      <p:sp>
        <p:nvSpPr>
          <p:cNvPr id="225" name="bk object 225"/>
          <p:cNvSpPr/>
          <p:nvPr/>
        </p:nvSpPr>
        <p:spPr>
          <a:xfrm>
            <a:off x="8845550" y="3058922"/>
            <a:ext cx="203453" cy="96774"/>
          </a:xfrm>
          <a:prstGeom prst="rect">
            <a:avLst/>
          </a:prstGeom>
          <a:blipFill>
            <a:blip r:embed="rId211" cstate="print"/>
            <a:stretch>
              <a:fillRect/>
            </a:stretch>
          </a:blipFill>
        </p:spPr>
        <p:txBody>
          <a:bodyPr wrap="square" lIns="0" tIns="0" rIns="0" bIns="0" rtlCol="0"/>
          <a:lstStyle/>
          <a:p>
            <a:endParaRPr/>
          </a:p>
        </p:txBody>
      </p:sp>
      <p:sp>
        <p:nvSpPr>
          <p:cNvPr id="226" name="bk object 226"/>
          <p:cNvSpPr/>
          <p:nvPr/>
        </p:nvSpPr>
        <p:spPr>
          <a:xfrm>
            <a:off x="9017000" y="2865373"/>
            <a:ext cx="101600" cy="96774"/>
          </a:xfrm>
          <a:prstGeom prst="rect">
            <a:avLst/>
          </a:prstGeom>
          <a:blipFill>
            <a:blip r:embed="rId212" cstate="print"/>
            <a:stretch>
              <a:fillRect/>
            </a:stretch>
          </a:blipFill>
        </p:spPr>
        <p:txBody>
          <a:bodyPr wrap="square" lIns="0" tIns="0" rIns="0" bIns="0" rtlCol="0"/>
          <a:lstStyle/>
          <a:p>
            <a:endParaRPr/>
          </a:p>
        </p:txBody>
      </p:sp>
      <p:sp>
        <p:nvSpPr>
          <p:cNvPr id="227" name="bk object 227"/>
          <p:cNvSpPr/>
          <p:nvPr/>
        </p:nvSpPr>
        <p:spPr>
          <a:xfrm>
            <a:off x="8975852" y="4244594"/>
            <a:ext cx="142748" cy="131825"/>
          </a:xfrm>
          <a:prstGeom prst="rect">
            <a:avLst/>
          </a:prstGeom>
          <a:blipFill>
            <a:blip r:embed="rId213" cstate="print"/>
            <a:stretch>
              <a:fillRect/>
            </a:stretch>
          </a:blipFill>
        </p:spPr>
        <p:txBody>
          <a:bodyPr wrap="square" lIns="0" tIns="0" rIns="0" bIns="0" rtlCol="0"/>
          <a:lstStyle/>
          <a:p>
            <a:endParaRPr/>
          </a:p>
        </p:txBody>
      </p:sp>
      <p:sp>
        <p:nvSpPr>
          <p:cNvPr id="228" name="bk object 228"/>
          <p:cNvSpPr/>
          <p:nvPr/>
        </p:nvSpPr>
        <p:spPr>
          <a:xfrm>
            <a:off x="0" y="4538726"/>
            <a:ext cx="120650" cy="140970"/>
          </a:xfrm>
          <a:prstGeom prst="rect">
            <a:avLst/>
          </a:prstGeom>
          <a:blipFill>
            <a:blip r:embed="rId214" cstate="print"/>
            <a:stretch>
              <a:fillRect/>
            </a:stretch>
          </a:blipFill>
        </p:spPr>
        <p:txBody>
          <a:bodyPr wrap="square" lIns="0" tIns="0" rIns="0" bIns="0" rtlCol="0"/>
          <a:lstStyle/>
          <a:p>
            <a:endParaRPr/>
          </a:p>
        </p:txBody>
      </p:sp>
      <p:sp>
        <p:nvSpPr>
          <p:cNvPr id="229" name="bk object 229"/>
          <p:cNvSpPr/>
          <p:nvPr/>
        </p:nvSpPr>
        <p:spPr>
          <a:xfrm>
            <a:off x="0" y="3923029"/>
            <a:ext cx="236474" cy="140970"/>
          </a:xfrm>
          <a:prstGeom prst="rect">
            <a:avLst/>
          </a:prstGeom>
          <a:blipFill>
            <a:blip r:embed="rId215" cstate="print"/>
            <a:stretch>
              <a:fillRect/>
            </a:stretch>
          </a:blipFill>
        </p:spPr>
        <p:txBody>
          <a:bodyPr wrap="square" lIns="0" tIns="0" rIns="0" bIns="0" rtlCol="0"/>
          <a:lstStyle/>
          <a:p>
            <a:endParaRPr/>
          </a:p>
        </p:txBody>
      </p:sp>
      <p:sp>
        <p:nvSpPr>
          <p:cNvPr id="230" name="bk object 230"/>
          <p:cNvSpPr/>
          <p:nvPr/>
        </p:nvSpPr>
        <p:spPr>
          <a:xfrm>
            <a:off x="0" y="2270251"/>
            <a:ext cx="139700" cy="69342"/>
          </a:xfrm>
          <a:prstGeom prst="rect">
            <a:avLst/>
          </a:prstGeom>
          <a:blipFill>
            <a:blip r:embed="rId216" cstate="print"/>
            <a:stretch>
              <a:fillRect/>
            </a:stretch>
          </a:blipFill>
        </p:spPr>
        <p:txBody>
          <a:bodyPr wrap="square" lIns="0" tIns="0" rIns="0" bIns="0" rtlCol="0"/>
          <a:lstStyle/>
          <a:p>
            <a:endParaRPr/>
          </a:p>
        </p:txBody>
      </p:sp>
      <p:sp>
        <p:nvSpPr>
          <p:cNvPr id="231" name="bk object 231"/>
          <p:cNvSpPr/>
          <p:nvPr/>
        </p:nvSpPr>
        <p:spPr>
          <a:xfrm>
            <a:off x="8914130" y="6356096"/>
            <a:ext cx="204470" cy="168401"/>
          </a:xfrm>
          <a:prstGeom prst="rect">
            <a:avLst/>
          </a:prstGeom>
          <a:blipFill>
            <a:blip r:embed="rId217"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2432042" y="2667515"/>
            <a:ext cx="4254515" cy="848360"/>
          </a:xfrm>
          <a:prstGeom prst="rect">
            <a:avLst/>
          </a:prstGeom>
        </p:spPr>
        <p:txBody>
          <a:bodyPr wrap="square" lIns="0" tIns="0" rIns="0" bIns="0">
            <a:spAutoFit/>
          </a:bodyPr>
          <a:lstStyle>
            <a:lvl1pPr>
              <a:defRPr sz="5400" b="0" i="0">
                <a:solidFill>
                  <a:srgbClr val="DFDEF6"/>
                </a:solidFill>
                <a:latin typeface="Arial"/>
                <a:cs typeface="Arial"/>
              </a:defRPr>
            </a:lvl1pPr>
          </a:lstStyle>
          <a:p>
            <a:endParaRPr/>
          </a:p>
        </p:txBody>
      </p:sp>
      <p:sp>
        <p:nvSpPr>
          <p:cNvPr id="3" name="Holder 3"/>
          <p:cNvSpPr>
            <a:spLocks noGrp="1"/>
          </p:cNvSpPr>
          <p:nvPr>
            <p:ph type="subTitle" idx="4"/>
          </p:nvPr>
        </p:nvSpPr>
        <p:spPr>
          <a:xfrm>
            <a:off x="1367790" y="3826256"/>
            <a:ext cx="6383020" cy="17081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5" name="Holder 5"/>
          <p:cNvSpPr>
            <a:spLocks noGrp="1"/>
          </p:cNvSpPr>
          <p:nvPr>
            <p:ph type="dt" sz="half" idx="6"/>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SUPERVISION</a:t>
            </a:r>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DFDEF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6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5" name="Holder 5"/>
          <p:cNvSpPr>
            <a:spLocks noGrp="1"/>
          </p:cNvSpPr>
          <p:nvPr>
            <p:ph type="dt" sz="half" idx="6"/>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SUPERVISION</a:t>
            </a:r>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DFDEF6"/>
                </a:solidFill>
                <a:latin typeface="Arial"/>
                <a:cs typeface="Arial"/>
              </a:defRPr>
            </a:lvl1pPr>
          </a:lstStyle>
          <a:p>
            <a:endParaRPr/>
          </a:p>
        </p:txBody>
      </p:sp>
      <p:sp>
        <p:nvSpPr>
          <p:cNvPr id="3" name="Holder 3"/>
          <p:cNvSpPr>
            <a:spLocks noGrp="1"/>
          </p:cNvSpPr>
          <p:nvPr>
            <p:ph sz="half" idx="2"/>
          </p:nvPr>
        </p:nvSpPr>
        <p:spPr>
          <a:xfrm>
            <a:off x="455930" y="1571498"/>
            <a:ext cx="3966591" cy="450951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696079" y="1571498"/>
            <a:ext cx="3966591" cy="450951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6" name="Holder 6"/>
          <p:cNvSpPr>
            <a:spLocks noGrp="1"/>
          </p:cNvSpPr>
          <p:nvPr>
            <p:ph type="dt" sz="half" idx="6"/>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SUPERVISION</a:t>
            </a:r>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DFDEF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4" name="Holder 4"/>
          <p:cNvSpPr>
            <a:spLocks noGrp="1"/>
          </p:cNvSpPr>
          <p:nvPr>
            <p:ph type="dt" sz="half" idx="6"/>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SUPERVISION</a:t>
            </a:r>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3" name="Holder 3"/>
          <p:cNvSpPr>
            <a:spLocks noGrp="1"/>
          </p:cNvSpPr>
          <p:nvPr>
            <p:ph type="dt" sz="half" idx="6"/>
          </p:nvPr>
        </p:nvSpPr>
        <p:spPr/>
        <p:txBody>
          <a:bodyPr lIns="0" tIns="0" rIns="0" bIns="0"/>
          <a:lstStyle>
            <a:lvl1pPr>
              <a:defRPr sz="1200" b="0" i="0">
                <a:solidFill>
                  <a:schemeClr val="bg1"/>
                </a:solidFill>
                <a:latin typeface="Arial"/>
                <a:cs typeface="Arial"/>
              </a:defRPr>
            </a:lvl1pPr>
          </a:lstStyle>
          <a:p>
            <a:pPr marL="12700">
              <a:lnSpc>
                <a:spcPts val="1425"/>
              </a:lnSpc>
            </a:pPr>
            <a:r>
              <a:rPr spc="-5" dirty="0"/>
              <a:t>SUPERVISION</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18600" cy="68326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330182" y="469915"/>
            <a:ext cx="6458234" cy="695960"/>
          </a:xfrm>
          <a:prstGeom prst="rect">
            <a:avLst/>
          </a:prstGeom>
        </p:spPr>
        <p:txBody>
          <a:bodyPr wrap="square" lIns="0" tIns="0" rIns="0" bIns="0">
            <a:spAutoFit/>
          </a:bodyPr>
          <a:lstStyle>
            <a:lvl1pPr>
              <a:defRPr sz="4400" b="1" i="0">
                <a:solidFill>
                  <a:srgbClr val="DFDEF6"/>
                </a:solidFill>
                <a:latin typeface="Arial"/>
                <a:cs typeface="Arial"/>
              </a:defRPr>
            </a:lvl1pPr>
          </a:lstStyle>
          <a:p>
            <a:endParaRPr/>
          </a:p>
        </p:txBody>
      </p:sp>
      <p:sp>
        <p:nvSpPr>
          <p:cNvPr id="3" name="Holder 3"/>
          <p:cNvSpPr>
            <a:spLocks noGrp="1"/>
          </p:cNvSpPr>
          <p:nvPr>
            <p:ph type="body" idx="1"/>
          </p:nvPr>
        </p:nvSpPr>
        <p:spPr>
          <a:xfrm>
            <a:off x="1133586" y="1607550"/>
            <a:ext cx="3789679" cy="1673225"/>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524001" y="6457653"/>
            <a:ext cx="904240" cy="196215"/>
          </a:xfrm>
          <a:prstGeom prst="rect">
            <a:avLst/>
          </a:prstGeom>
        </p:spPr>
        <p:txBody>
          <a:bodyPr wrap="square" lIns="0" tIns="0" rIns="0" bIns="0">
            <a:spAutoFit/>
          </a:bodyPr>
          <a:lstStyle>
            <a:lvl1pPr>
              <a:defRPr sz="1200" b="0" i="0">
                <a:solidFill>
                  <a:schemeClr val="bg1"/>
                </a:solidFill>
                <a:latin typeface="Arial"/>
                <a:cs typeface="Arial"/>
              </a:defRPr>
            </a:lvl1pPr>
          </a:lstStyle>
          <a:p>
            <a:pPr marL="12700">
              <a:lnSpc>
                <a:spcPts val="1425"/>
              </a:lnSpc>
            </a:pPr>
            <a:r>
              <a:rPr spc="-5" dirty="0"/>
              <a:t>15 May</a:t>
            </a:r>
            <a:r>
              <a:rPr spc="-60" dirty="0"/>
              <a:t> </a:t>
            </a:r>
            <a:r>
              <a:rPr spc="-10" dirty="0"/>
              <a:t>2007</a:t>
            </a:r>
          </a:p>
        </p:txBody>
      </p:sp>
      <p:sp>
        <p:nvSpPr>
          <p:cNvPr id="5" name="Holder 5"/>
          <p:cNvSpPr>
            <a:spLocks noGrp="1"/>
          </p:cNvSpPr>
          <p:nvPr>
            <p:ph type="dt" sz="half" idx="6"/>
          </p:nvPr>
        </p:nvSpPr>
        <p:spPr>
          <a:xfrm>
            <a:off x="4026153" y="6457653"/>
            <a:ext cx="1067435" cy="196215"/>
          </a:xfrm>
          <a:prstGeom prst="rect">
            <a:avLst/>
          </a:prstGeom>
        </p:spPr>
        <p:txBody>
          <a:bodyPr wrap="square" lIns="0" tIns="0" rIns="0" bIns="0">
            <a:spAutoFit/>
          </a:bodyPr>
          <a:lstStyle>
            <a:lvl1pPr>
              <a:defRPr sz="1200" b="0" i="0">
                <a:solidFill>
                  <a:schemeClr val="bg1"/>
                </a:solidFill>
                <a:latin typeface="Arial"/>
                <a:cs typeface="Arial"/>
              </a:defRPr>
            </a:lvl1pPr>
          </a:lstStyle>
          <a:p>
            <a:pPr marL="12700">
              <a:lnSpc>
                <a:spcPts val="1425"/>
              </a:lnSpc>
            </a:pPr>
            <a:r>
              <a:rPr spc="-5" dirty="0"/>
              <a:t>SUPERVISION</a:t>
            </a:r>
          </a:p>
        </p:txBody>
      </p:sp>
      <p:sp>
        <p:nvSpPr>
          <p:cNvPr id="6" name="Holder 6"/>
          <p:cNvSpPr>
            <a:spLocks noGrp="1"/>
          </p:cNvSpPr>
          <p:nvPr>
            <p:ph type="sldNum" sz="quarter" idx="7"/>
          </p:nvPr>
        </p:nvSpPr>
        <p:spPr>
          <a:xfrm>
            <a:off x="8387333" y="6457653"/>
            <a:ext cx="220345" cy="196215"/>
          </a:xfrm>
          <a:prstGeom prst="rect">
            <a:avLst/>
          </a:prstGeom>
        </p:spPr>
        <p:txBody>
          <a:bodyPr wrap="square" lIns="0" tIns="0" rIns="0" bIns="0">
            <a:spAutoFit/>
          </a:bodyPr>
          <a:lstStyle>
            <a:lvl1pPr>
              <a:defRPr sz="1200" b="0" i="0">
                <a:solidFill>
                  <a:schemeClr val="bg1"/>
                </a:solidFill>
                <a:latin typeface="Arial"/>
                <a:cs typeface="Arial"/>
              </a:defRPr>
            </a:lvl1pPr>
          </a:lstStyle>
          <a:p>
            <a:pPr marL="25400">
              <a:lnSpc>
                <a:spcPts val="1425"/>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7" Type="http://schemas.openxmlformats.org/officeDocument/2006/relationships/image" Target="../media/image1580.png"/><Relationship Id="rId21" Type="http://schemas.openxmlformats.org/officeDocument/2006/relationships/image" Target="../media/image1486.png"/><Relationship Id="rId42" Type="http://schemas.openxmlformats.org/officeDocument/2006/relationships/image" Target="../media/image1505.png"/><Relationship Id="rId63" Type="http://schemas.openxmlformats.org/officeDocument/2006/relationships/image" Target="../media/image1526.png"/><Relationship Id="rId84" Type="http://schemas.openxmlformats.org/officeDocument/2006/relationships/image" Target="../media/image1547.png"/><Relationship Id="rId138" Type="http://schemas.openxmlformats.org/officeDocument/2006/relationships/image" Target="../media/image1599.png"/><Relationship Id="rId159" Type="http://schemas.openxmlformats.org/officeDocument/2006/relationships/image" Target="../media/image1620.png"/><Relationship Id="rId170" Type="http://schemas.openxmlformats.org/officeDocument/2006/relationships/image" Target="../media/image1631.png"/><Relationship Id="rId191" Type="http://schemas.openxmlformats.org/officeDocument/2006/relationships/image" Target="../media/image1446.png"/><Relationship Id="rId205" Type="http://schemas.openxmlformats.org/officeDocument/2006/relationships/image" Target="../media/image1663.png"/><Relationship Id="rId107" Type="http://schemas.openxmlformats.org/officeDocument/2006/relationships/image" Target="../media/image1570.png"/><Relationship Id="rId11" Type="http://schemas.openxmlformats.org/officeDocument/2006/relationships/image" Target="../media/image1476.png"/><Relationship Id="rId32" Type="http://schemas.openxmlformats.org/officeDocument/2006/relationships/image" Target="../media/image1497.png"/><Relationship Id="rId53" Type="http://schemas.openxmlformats.org/officeDocument/2006/relationships/image" Target="../media/image1516.png"/><Relationship Id="rId74" Type="http://schemas.openxmlformats.org/officeDocument/2006/relationships/image" Target="../media/image1537.png"/><Relationship Id="rId128" Type="http://schemas.openxmlformats.org/officeDocument/2006/relationships/image" Target="../media/image1591.png"/><Relationship Id="rId149" Type="http://schemas.openxmlformats.org/officeDocument/2006/relationships/image" Target="../media/image1610.png"/><Relationship Id="rId5" Type="http://schemas.openxmlformats.org/officeDocument/2006/relationships/image" Target="../media/image1470.png"/><Relationship Id="rId90" Type="http://schemas.openxmlformats.org/officeDocument/2006/relationships/image" Target="../media/image1553.png"/><Relationship Id="rId95" Type="http://schemas.openxmlformats.org/officeDocument/2006/relationships/image" Target="../media/image1558.png"/><Relationship Id="rId160" Type="http://schemas.openxmlformats.org/officeDocument/2006/relationships/image" Target="../media/image1621.png"/><Relationship Id="rId165" Type="http://schemas.openxmlformats.org/officeDocument/2006/relationships/image" Target="../media/image1626.png"/><Relationship Id="rId181" Type="http://schemas.openxmlformats.org/officeDocument/2006/relationships/image" Target="../media/image1642.png"/><Relationship Id="rId186" Type="http://schemas.openxmlformats.org/officeDocument/2006/relationships/image" Target="../media/image1647.png"/><Relationship Id="rId216" Type="http://schemas.openxmlformats.org/officeDocument/2006/relationships/image" Target="../media/image1673.png"/><Relationship Id="rId211" Type="http://schemas.openxmlformats.org/officeDocument/2006/relationships/image" Target="../media/image1669.png"/><Relationship Id="rId22" Type="http://schemas.openxmlformats.org/officeDocument/2006/relationships/image" Target="../media/image1487.png"/><Relationship Id="rId27" Type="http://schemas.openxmlformats.org/officeDocument/2006/relationships/image" Target="../media/image1492.png"/><Relationship Id="rId43" Type="http://schemas.openxmlformats.org/officeDocument/2006/relationships/image" Target="../media/image1506.png"/><Relationship Id="rId48" Type="http://schemas.openxmlformats.org/officeDocument/2006/relationships/image" Target="../media/image1511.png"/><Relationship Id="rId64" Type="http://schemas.openxmlformats.org/officeDocument/2006/relationships/image" Target="../media/image1527.png"/><Relationship Id="rId69" Type="http://schemas.openxmlformats.org/officeDocument/2006/relationships/image" Target="../media/image1532.png"/><Relationship Id="rId113" Type="http://schemas.openxmlformats.org/officeDocument/2006/relationships/image" Target="../media/image1576.png"/><Relationship Id="rId118" Type="http://schemas.openxmlformats.org/officeDocument/2006/relationships/image" Target="../media/image1581.png"/><Relationship Id="rId134" Type="http://schemas.openxmlformats.org/officeDocument/2006/relationships/image" Target="../media/image1595.png"/><Relationship Id="rId139" Type="http://schemas.openxmlformats.org/officeDocument/2006/relationships/image" Target="../media/image1600.png"/><Relationship Id="rId80" Type="http://schemas.openxmlformats.org/officeDocument/2006/relationships/image" Target="../media/image1543.png"/><Relationship Id="rId85" Type="http://schemas.openxmlformats.org/officeDocument/2006/relationships/image" Target="../media/image1548.png"/><Relationship Id="rId150" Type="http://schemas.openxmlformats.org/officeDocument/2006/relationships/image" Target="../media/image1611.png"/><Relationship Id="rId155" Type="http://schemas.openxmlformats.org/officeDocument/2006/relationships/image" Target="../media/image1616.png"/><Relationship Id="rId171" Type="http://schemas.openxmlformats.org/officeDocument/2006/relationships/image" Target="../media/image1632.png"/><Relationship Id="rId176" Type="http://schemas.openxmlformats.org/officeDocument/2006/relationships/image" Target="../media/image1637.png"/><Relationship Id="rId192" Type="http://schemas.openxmlformats.org/officeDocument/2006/relationships/image" Target="../media/image1447.png"/><Relationship Id="rId197" Type="http://schemas.openxmlformats.org/officeDocument/2006/relationships/image" Target="../media/image1655.png"/><Relationship Id="rId206" Type="http://schemas.openxmlformats.org/officeDocument/2006/relationships/image" Target="../media/image1664.png"/><Relationship Id="rId201" Type="http://schemas.openxmlformats.org/officeDocument/2006/relationships/image" Target="../media/image1659.png"/><Relationship Id="rId12" Type="http://schemas.openxmlformats.org/officeDocument/2006/relationships/image" Target="../media/image1477.png"/><Relationship Id="rId17" Type="http://schemas.openxmlformats.org/officeDocument/2006/relationships/image" Target="../media/image1482.png"/><Relationship Id="rId33" Type="http://schemas.openxmlformats.org/officeDocument/2006/relationships/image" Target="../media/image1498.png"/><Relationship Id="rId38" Type="http://schemas.openxmlformats.org/officeDocument/2006/relationships/image" Target="../media/image465.png"/><Relationship Id="rId59" Type="http://schemas.openxmlformats.org/officeDocument/2006/relationships/image" Target="../media/image1522.png"/><Relationship Id="rId103" Type="http://schemas.openxmlformats.org/officeDocument/2006/relationships/image" Target="../media/image1566.png"/><Relationship Id="rId108" Type="http://schemas.openxmlformats.org/officeDocument/2006/relationships/image" Target="../media/image1571.png"/><Relationship Id="rId124" Type="http://schemas.openxmlformats.org/officeDocument/2006/relationships/image" Target="../media/image1587.png"/><Relationship Id="rId129" Type="http://schemas.openxmlformats.org/officeDocument/2006/relationships/image" Target="../media/image1592.png"/><Relationship Id="rId54" Type="http://schemas.openxmlformats.org/officeDocument/2006/relationships/image" Target="../media/image1517.png"/><Relationship Id="rId70" Type="http://schemas.openxmlformats.org/officeDocument/2006/relationships/image" Target="../media/image1533.png"/><Relationship Id="rId75" Type="http://schemas.openxmlformats.org/officeDocument/2006/relationships/image" Target="../media/image1538.png"/><Relationship Id="rId91" Type="http://schemas.openxmlformats.org/officeDocument/2006/relationships/image" Target="../media/image1554.png"/><Relationship Id="rId96" Type="http://schemas.openxmlformats.org/officeDocument/2006/relationships/image" Target="../media/image1559.png"/><Relationship Id="rId140" Type="http://schemas.openxmlformats.org/officeDocument/2006/relationships/image" Target="../media/image1601.png"/><Relationship Id="rId145" Type="http://schemas.openxmlformats.org/officeDocument/2006/relationships/image" Target="../media/image1606.png"/><Relationship Id="rId161" Type="http://schemas.openxmlformats.org/officeDocument/2006/relationships/image" Target="../media/image1622.png"/><Relationship Id="rId166" Type="http://schemas.openxmlformats.org/officeDocument/2006/relationships/image" Target="../media/image1627.png"/><Relationship Id="rId182" Type="http://schemas.openxmlformats.org/officeDocument/2006/relationships/image" Target="../media/image1643.png"/><Relationship Id="rId187" Type="http://schemas.openxmlformats.org/officeDocument/2006/relationships/image" Target="../media/image1648.png"/><Relationship Id="rId217" Type="http://schemas.openxmlformats.org/officeDocument/2006/relationships/image" Target="../media/image1674.png"/><Relationship Id="rId1" Type="http://schemas.openxmlformats.org/officeDocument/2006/relationships/slideLayout" Target="../slideLayouts/slideLayout2.xml"/><Relationship Id="rId6" Type="http://schemas.openxmlformats.org/officeDocument/2006/relationships/image" Target="../media/image1471.png"/><Relationship Id="rId212" Type="http://schemas.openxmlformats.org/officeDocument/2006/relationships/image" Target="../media/image1262.png"/><Relationship Id="rId23" Type="http://schemas.openxmlformats.org/officeDocument/2006/relationships/image" Target="../media/image1488.png"/><Relationship Id="rId28" Type="http://schemas.openxmlformats.org/officeDocument/2006/relationships/image" Target="../media/image1493.png"/><Relationship Id="rId49" Type="http://schemas.openxmlformats.org/officeDocument/2006/relationships/image" Target="../media/image1512.png"/><Relationship Id="rId114" Type="http://schemas.openxmlformats.org/officeDocument/2006/relationships/image" Target="../media/image1577.png"/><Relationship Id="rId119" Type="http://schemas.openxmlformats.org/officeDocument/2006/relationships/image" Target="../media/image1582.png"/><Relationship Id="rId44" Type="http://schemas.openxmlformats.org/officeDocument/2006/relationships/image" Target="../media/image1507.png"/><Relationship Id="rId60" Type="http://schemas.openxmlformats.org/officeDocument/2006/relationships/image" Target="../media/image1523.png"/><Relationship Id="rId65" Type="http://schemas.openxmlformats.org/officeDocument/2006/relationships/image" Target="../media/image1528.png"/><Relationship Id="rId81" Type="http://schemas.openxmlformats.org/officeDocument/2006/relationships/image" Target="../media/image1544.png"/><Relationship Id="rId86" Type="http://schemas.openxmlformats.org/officeDocument/2006/relationships/image" Target="../media/image1549.png"/><Relationship Id="rId130" Type="http://schemas.openxmlformats.org/officeDocument/2006/relationships/image" Target="../media/image559.png"/><Relationship Id="rId135" Type="http://schemas.openxmlformats.org/officeDocument/2006/relationships/image" Target="../media/image1596.png"/><Relationship Id="rId151" Type="http://schemas.openxmlformats.org/officeDocument/2006/relationships/image" Target="../media/image1612.png"/><Relationship Id="rId156" Type="http://schemas.openxmlformats.org/officeDocument/2006/relationships/image" Target="../media/image1617.png"/><Relationship Id="rId177" Type="http://schemas.openxmlformats.org/officeDocument/2006/relationships/image" Target="../media/image1638.png"/><Relationship Id="rId198" Type="http://schemas.openxmlformats.org/officeDocument/2006/relationships/image" Target="../media/image1656.png"/><Relationship Id="rId172" Type="http://schemas.openxmlformats.org/officeDocument/2006/relationships/image" Target="../media/image1633.png"/><Relationship Id="rId193" Type="http://schemas.openxmlformats.org/officeDocument/2006/relationships/image" Target="../media/image1651.png"/><Relationship Id="rId202" Type="http://schemas.openxmlformats.org/officeDocument/2006/relationships/image" Target="../media/image1660.png"/><Relationship Id="rId207" Type="http://schemas.openxmlformats.org/officeDocument/2006/relationships/image" Target="../media/image1665.png"/><Relationship Id="rId13" Type="http://schemas.openxmlformats.org/officeDocument/2006/relationships/image" Target="../media/image1478.png"/><Relationship Id="rId18" Type="http://schemas.openxmlformats.org/officeDocument/2006/relationships/image" Target="../media/image1483.png"/><Relationship Id="rId39" Type="http://schemas.openxmlformats.org/officeDocument/2006/relationships/image" Target="../media/image1502.png"/><Relationship Id="rId109" Type="http://schemas.openxmlformats.org/officeDocument/2006/relationships/image" Target="../media/image1572.png"/><Relationship Id="rId34" Type="http://schemas.openxmlformats.org/officeDocument/2006/relationships/image" Target="../media/image1499.png"/><Relationship Id="rId50" Type="http://schemas.openxmlformats.org/officeDocument/2006/relationships/image" Target="../media/image1513.png"/><Relationship Id="rId55" Type="http://schemas.openxmlformats.org/officeDocument/2006/relationships/image" Target="../media/image1518.png"/><Relationship Id="rId76" Type="http://schemas.openxmlformats.org/officeDocument/2006/relationships/image" Target="../media/image1539.png"/><Relationship Id="rId97" Type="http://schemas.openxmlformats.org/officeDocument/2006/relationships/image" Target="../media/image1560.png"/><Relationship Id="rId104" Type="http://schemas.openxmlformats.org/officeDocument/2006/relationships/image" Target="../media/image1567.png"/><Relationship Id="rId120" Type="http://schemas.openxmlformats.org/officeDocument/2006/relationships/image" Target="../media/image1583.png"/><Relationship Id="rId125" Type="http://schemas.openxmlformats.org/officeDocument/2006/relationships/image" Target="../media/image1588.png"/><Relationship Id="rId141" Type="http://schemas.openxmlformats.org/officeDocument/2006/relationships/image" Target="../media/image1602.png"/><Relationship Id="rId146" Type="http://schemas.openxmlformats.org/officeDocument/2006/relationships/image" Target="../media/image1607.png"/><Relationship Id="rId167" Type="http://schemas.openxmlformats.org/officeDocument/2006/relationships/image" Target="../media/image1628.png"/><Relationship Id="rId188" Type="http://schemas.openxmlformats.org/officeDocument/2006/relationships/image" Target="../media/image1649.png"/><Relationship Id="rId7" Type="http://schemas.openxmlformats.org/officeDocument/2006/relationships/image" Target="../media/image1472.png"/><Relationship Id="rId71" Type="http://schemas.openxmlformats.org/officeDocument/2006/relationships/image" Target="../media/image1534.png"/><Relationship Id="rId92" Type="http://schemas.openxmlformats.org/officeDocument/2006/relationships/image" Target="../media/image1555.png"/><Relationship Id="rId162" Type="http://schemas.openxmlformats.org/officeDocument/2006/relationships/image" Target="../media/image1623.png"/><Relationship Id="rId183" Type="http://schemas.openxmlformats.org/officeDocument/2006/relationships/image" Target="../media/image1644.png"/><Relationship Id="rId213" Type="http://schemas.openxmlformats.org/officeDocument/2006/relationships/image" Target="../media/image1670.png"/><Relationship Id="rId218" Type="http://schemas.openxmlformats.org/officeDocument/2006/relationships/image" Target="../media/image1675.png"/><Relationship Id="rId2" Type="http://schemas.openxmlformats.org/officeDocument/2006/relationships/image" Target="../media/image1467.png"/><Relationship Id="rId29" Type="http://schemas.openxmlformats.org/officeDocument/2006/relationships/image" Target="../media/image1494.png"/><Relationship Id="rId24" Type="http://schemas.openxmlformats.org/officeDocument/2006/relationships/image" Target="../media/image1489.png"/><Relationship Id="rId40" Type="http://schemas.openxmlformats.org/officeDocument/2006/relationships/image" Target="../media/image1503.png"/><Relationship Id="rId45" Type="http://schemas.openxmlformats.org/officeDocument/2006/relationships/image" Target="../media/image1508.png"/><Relationship Id="rId66" Type="http://schemas.openxmlformats.org/officeDocument/2006/relationships/image" Target="../media/image1529.png"/><Relationship Id="rId87" Type="http://schemas.openxmlformats.org/officeDocument/2006/relationships/image" Target="../media/image1550.png"/><Relationship Id="rId110" Type="http://schemas.openxmlformats.org/officeDocument/2006/relationships/image" Target="../media/image1573.png"/><Relationship Id="rId115" Type="http://schemas.openxmlformats.org/officeDocument/2006/relationships/image" Target="../media/image1578.png"/><Relationship Id="rId131" Type="http://schemas.openxmlformats.org/officeDocument/2006/relationships/image" Target="../media/image560.png"/><Relationship Id="rId136" Type="http://schemas.openxmlformats.org/officeDocument/2006/relationships/image" Target="../media/image1597.png"/><Relationship Id="rId157" Type="http://schemas.openxmlformats.org/officeDocument/2006/relationships/image" Target="../media/image1618.png"/><Relationship Id="rId178" Type="http://schemas.openxmlformats.org/officeDocument/2006/relationships/image" Target="../media/image1639.png"/><Relationship Id="rId61" Type="http://schemas.openxmlformats.org/officeDocument/2006/relationships/image" Target="../media/image1524.png"/><Relationship Id="rId82" Type="http://schemas.openxmlformats.org/officeDocument/2006/relationships/image" Target="../media/image1545.png"/><Relationship Id="rId152" Type="http://schemas.openxmlformats.org/officeDocument/2006/relationships/image" Target="../media/image1613.png"/><Relationship Id="rId173" Type="http://schemas.openxmlformats.org/officeDocument/2006/relationships/image" Target="../media/image1634.png"/><Relationship Id="rId194" Type="http://schemas.openxmlformats.org/officeDocument/2006/relationships/image" Target="../media/image1652.png"/><Relationship Id="rId199" Type="http://schemas.openxmlformats.org/officeDocument/2006/relationships/image" Target="../media/image1657.png"/><Relationship Id="rId203" Type="http://schemas.openxmlformats.org/officeDocument/2006/relationships/image" Target="../media/image1661.png"/><Relationship Id="rId208" Type="http://schemas.openxmlformats.org/officeDocument/2006/relationships/image" Target="../media/image1666.png"/><Relationship Id="rId19" Type="http://schemas.openxmlformats.org/officeDocument/2006/relationships/image" Target="../media/image1484.png"/><Relationship Id="rId14" Type="http://schemas.openxmlformats.org/officeDocument/2006/relationships/image" Target="../media/image1479.png"/><Relationship Id="rId30" Type="http://schemas.openxmlformats.org/officeDocument/2006/relationships/image" Target="../media/image1495.png"/><Relationship Id="rId35" Type="http://schemas.openxmlformats.org/officeDocument/2006/relationships/image" Target="../media/image682.png"/><Relationship Id="rId56" Type="http://schemas.openxmlformats.org/officeDocument/2006/relationships/image" Target="../media/image1519.png"/><Relationship Id="rId77" Type="http://schemas.openxmlformats.org/officeDocument/2006/relationships/image" Target="../media/image1540.png"/><Relationship Id="rId100" Type="http://schemas.openxmlformats.org/officeDocument/2006/relationships/image" Target="../media/image1563.png"/><Relationship Id="rId105" Type="http://schemas.openxmlformats.org/officeDocument/2006/relationships/image" Target="../media/image1568.png"/><Relationship Id="rId126" Type="http://schemas.openxmlformats.org/officeDocument/2006/relationships/image" Target="../media/image1589.png"/><Relationship Id="rId147" Type="http://schemas.openxmlformats.org/officeDocument/2006/relationships/image" Target="../media/image1608.png"/><Relationship Id="rId168" Type="http://schemas.openxmlformats.org/officeDocument/2006/relationships/image" Target="../media/image1629.png"/><Relationship Id="rId8" Type="http://schemas.openxmlformats.org/officeDocument/2006/relationships/image" Target="../media/image1473.png"/><Relationship Id="rId51" Type="http://schemas.openxmlformats.org/officeDocument/2006/relationships/image" Target="../media/image1514.png"/><Relationship Id="rId72" Type="http://schemas.openxmlformats.org/officeDocument/2006/relationships/image" Target="../media/image1535.png"/><Relationship Id="rId93" Type="http://schemas.openxmlformats.org/officeDocument/2006/relationships/image" Target="../media/image1556.png"/><Relationship Id="rId98" Type="http://schemas.openxmlformats.org/officeDocument/2006/relationships/image" Target="../media/image1561.png"/><Relationship Id="rId121" Type="http://schemas.openxmlformats.org/officeDocument/2006/relationships/image" Target="../media/image1584.png"/><Relationship Id="rId142" Type="http://schemas.openxmlformats.org/officeDocument/2006/relationships/image" Target="../media/image1603.png"/><Relationship Id="rId163" Type="http://schemas.openxmlformats.org/officeDocument/2006/relationships/image" Target="../media/image1624.png"/><Relationship Id="rId184" Type="http://schemas.openxmlformats.org/officeDocument/2006/relationships/image" Target="../media/image1645.png"/><Relationship Id="rId189" Type="http://schemas.openxmlformats.org/officeDocument/2006/relationships/image" Target="../media/image1650.png"/><Relationship Id="rId3" Type="http://schemas.openxmlformats.org/officeDocument/2006/relationships/image" Target="../media/image1468.png"/><Relationship Id="rId214" Type="http://schemas.openxmlformats.org/officeDocument/2006/relationships/image" Target="../media/image1671.png"/><Relationship Id="rId25" Type="http://schemas.openxmlformats.org/officeDocument/2006/relationships/image" Target="../media/image1490.png"/><Relationship Id="rId46" Type="http://schemas.openxmlformats.org/officeDocument/2006/relationships/image" Target="../media/image1509.png"/><Relationship Id="rId67" Type="http://schemas.openxmlformats.org/officeDocument/2006/relationships/image" Target="../media/image1530.png"/><Relationship Id="rId116" Type="http://schemas.openxmlformats.org/officeDocument/2006/relationships/image" Target="../media/image1579.png"/><Relationship Id="rId137" Type="http://schemas.openxmlformats.org/officeDocument/2006/relationships/image" Target="../media/image1598.png"/><Relationship Id="rId158" Type="http://schemas.openxmlformats.org/officeDocument/2006/relationships/image" Target="../media/image1619.png"/><Relationship Id="rId20" Type="http://schemas.openxmlformats.org/officeDocument/2006/relationships/image" Target="../media/image1485.png"/><Relationship Id="rId41" Type="http://schemas.openxmlformats.org/officeDocument/2006/relationships/image" Target="../media/image1504.png"/><Relationship Id="rId62" Type="http://schemas.openxmlformats.org/officeDocument/2006/relationships/image" Target="../media/image1525.png"/><Relationship Id="rId83" Type="http://schemas.openxmlformats.org/officeDocument/2006/relationships/image" Target="../media/image1546.png"/><Relationship Id="rId88" Type="http://schemas.openxmlformats.org/officeDocument/2006/relationships/image" Target="../media/image1551.png"/><Relationship Id="rId111" Type="http://schemas.openxmlformats.org/officeDocument/2006/relationships/image" Target="../media/image1574.png"/><Relationship Id="rId132" Type="http://schemas.openxmlformats.org/officeDocument/2006/relationships/image" Target="../media/image1593.png"/><Relationship Id="rId153" Type="http://schemas.openxmlformats.org/officeDocument/2006/relationships/image" Target="../media/image1614.png"/><Relationship Id="rId174" Type="http://schemas.openxmlformats.org/officeDocument/2006/relationships/image" Target="../media/image1635.png"/><Relationship Id="rId179" Type="http://schemas.openxmlformats.org/officeDocument/2006/relationships/image" Target="../media/image1640.png"/><Relationship Id="rId195" Type="http://schemas.openxmlformats.org/officeDocument/2006/relationships/image" Target="../media/image1653.png"/><Relationship Id="rId209" Type="http://schemas.openxmlformats.org/officeDocument/2006/relationships/image" Target="../media/image1667.png"/><Relationship Id="rId190" Type="http://schemas.openxmlformats.org/officeDocument/2006/relationships/image" Target="../media/image1445.png"/><Relationship Id="rId204" Type="http://schemas.openxmlformats.org/officeDocument/2006/relationships/image" Target="../media/image1662.png"/><Relationship Id="rId15" Type="http://schemas.openxmlformats.org/officeDocument/2006/relationships/image" Target="../media/image1480.png"/><Relationship Id="rId36" Type="http://schemas.openxmlformats.org/officeDocument/2006/relationships/image" Target="../media/image1500.png"/><Relationship Id="rId57" Type="http://schemas.openxmlformats.org/officeDocument/2006/relationships/image" Target="../media/image1520.png"/><Relationship Id="rId106" Type="http://schemas.openxmlformats.org/officeDocument/2006/relationships/image" Target="../media/image1569.png"/><Relationship Id="rId127" Type="http://schemas.openxmlformats.org/officeDocument/2006/relationships/image" Target="../media/image1590.png"/><Relationship Id="rId10" Type="http://schemas.openxmlformats.org/officeDocument/2006/relationships/image" Target="../media/image1475.png"/><Relationship Id="rId31" Type="http://schemas.openxmlformats.org/officeDocument/2006/relationships/image" Target="../media/image1496.png"/><Relationship Id="rId52" Type="http://schemas.openxmlformats.org/officeDocument/2006/relationships/image" Target="../media/image1515.png"/><Relationship Id="rId73" Type="http://schemas.openxmlformats.org/officeDocument/2006/relationships/image" Target="../media/image1536.png"/><Relationship Id="rId78" Type="http://schemas.openxmlformats.org/officeDocument/2006/relationships/image" Target="../media/image1541.png"/><Relationship Id="rId94" Type="http://schemas.openxmlformats.org/officeDocument/2006/relationships/image" Target="../media/image1557.png"/><Relationship Id="rId99" Type="http://schemas.openxmlformats.org/officeDocument/2006/relationships/image" Target="../media/image1562.png"/><Relationship Id="rId101" Type="http://schemas.openxmlformats.org/officeDocument/2006/relationships/image" Target="../media/image1564.png"/><Relationship Id="rId122" Type="http://schemas.openxmlformats.org/officeDocument/2006/relationships/image" Target="../media/image1585.png"/><Relationship Id="rId143" Type="http://schemas.openxmlformats.org/officeDocument/2006/relationships/image" Target="../media/image1604.png"/><Relationship Id="rId148" Type="http://schemas.openxmlformats.org/officeDocument/2006/relationships/image" Target="../media/image1609.png"/><Relationship Id="rId164" Type="http://schemas.openxmlformats.org/officeDocument/2006/relationships/image" Target="../media/image1625.png"/><Relationship Id="rId169" Type="http://schemas.openxmlformats.org/officeDocument/2006/relationships/image" Target="../media/image1630.png"/><Relationship Id="rId185" Type="http://schemas.openxmlformats.org/officeDocument/2006/relationships/image" Target="../media/image1646.png"/><Relationship Id="rId4" Type="http://schemas.openxmlformats.org/officeDocument/2006/relationships/image" Target="../media/image1469.png"/><Relationship Id="rId9" Type="http://schemas.openxmlformats.org/officeDocument/2006/relationships/image" Target="../media/image1474.png"/><Relationship Id="rId180" Type="http://schemas.openxmlformats.org/officeDocument/2006/relationships/image" Target="../media/image1641.png"/><Relationship Id="rId210" Type="http://schemas.openxmlformats.org/officeDocument/2006/relationships/image" Target="../media/image1668.png"/><Relationship Id="rId215" Type="http://schemas.openxmlformats.org/officeDocument/2006/relationships/image" Target="../media/image1672.png"/><Relationship Id="rId26" Type="http://schemas.openxmlformats.org/officeDocument/2006/relationships/image" Target="../media/image1491.png"/><Relationship Id="rId47" Type="http://schemas.openxmlformats.org/officeDocument/2006/relationships/image" Target="../media/image1510.png"/><Relationship Id="rId68" Type="http://schemas.openxmlformats.org/officeDocument/2006/relationships/image" Target="../media/image1531.png"/><Relationship Id="rId89" Type="http://schemas.openxmlformats.org/officeDocument/2006/relationships/image" Target="../media/image1552.png"/><Relationship Id="rId112" Type="http://schemas.openxmlformats.org/officeDocument/2006/relationships/image" Target="../media/image1575.png"/><Relationship Id="rId133" Type="http://schemas.openxmlformats.org/officeDocument/2006/relationships/image" Target="../media/image1594.png"/><Relationship Id="rId154" Type="http://schemas.openxmlformats.org/officeDocument/2006/relationships/image" Target="../media/image1615.png"/><Relationship Id="rId175" Type="http://schemas.openxmlformats.org/officeDocument/2006/relationships/image" Target="../media/image1636.png"/><Relationship Id="rId196" Type="http://schemas.openxmlformats.org/officeDocument/2006/relationships/image" Target="../media/image1654.png"/><Relationship Id="rId200" Type="http://schemas.openxmlformats.org/officeDocument/2006/relationships/image" Target="../media/image1658.png"/><Relationship Id="rId16" Type="http://schemas.openxmlformats.org/officeDocument/2006/relationships/image" Target="../media/image1481.png"/><Relationship Id="rId37" Type="http://schemas.openxmlformats.org/officeDocument/2006/relationships/image" Target="../media/image1501.png"/><Relationship Id="rId58" Type="http://schemas.openxmlformats.org/officeDocument/2006/relationships/image" Target="../media/image1521.png"/><Relationship Id="rId79" Type="http://schemas.openxmlformats.org/officeDocument/2006/relationships/image" Target="../media/image1542.png"/><Relationship Id="rId102" Type="http://schemas.openxmlformats.org/officeDocument/2006/relationships/image" Target="../media/image1565.png"/><Relationship Id="rId123" Type="http://schemas.openxmlformats.org/officeDocument/2006/relationships/image" Target="../media/image1586.png"/><Relationship Id="rId144" Type="http://schemas.openxmlformats.org/officeDocument/2006/relationships/image" Target="../media/image1605.png"/></Relationships>
</file>

<file path=ppt/slides/_rels/slide11.xml.rels><?xml version="1.0" encoding="UTF-8" standalone="yes"?>
<Relationships xmlns="http://schemas.openxmlformats.org/package/2006/relationships"><Relationship Id="rId117" Type="http://schemas.openxmlformats.org/officeDocument/2006/relationships/image" Target="../media/image1783.png"/><Relationship Id="rId21" Type="http://schemas.openxmlformats.org/officeDocument/2006/relationships/image" Target="../media/image448.png"/><Relationship Id="rId42" Type="http://schemas.openxmlformats.org/officeDocument/2006/relationships/image" Target="../media/image1709.png"/><Relationship Id="rId63" Type="http://schemas.openxmlformats.org/officeDocument/2006/relationships/image" Target="../media/image1730.png"/><Relationship Id="rId84" Type="http://schemas.openxmlformats.org/officeDocument/2006/relationships/image" Target="../media/image1751.png"/><Relationship Id="rId138" Type="http://schemas.openxmlformats.org/officeDocument/2006/relationships/image" Target="../media/image1803.png"/><Relationship Id="rId159" Type="http://schemas.openxmlformats.org/officeDocument/2006/relationships/image" Target="../media/image1823.png"/><Relationship Id="rId170" Type="http://schemas.openxmlformats.org/officeDocument/2006/relationships/image" Target="../media/image1831.png"/><Relationship Id="rId191" Type="http://schemas.openxmlformats.org/officeDocument/2006/relationships/image" Target="../media/image1851.png"/><Relationship Id="rId205" Type="http://schemas.openxmlformats.org/officeDocument/2006/relationships/image" Target="../media/image1865.png"/><Relationship Id="rId107" Type="http://schemas.openxmlformats.org/officeDocument/2006/relationships/image" Target="../media/image1773.png"/><Relationship Id="rId11" Type="http://schemas.openxmlformats.org/officeDocument/2006/relationships/image" Target="../media/image1685.png"/><Relationship Id="rId32" Type="http://schemas.openxmlformats.org/officeDocument/2006/relationships/image" Target="../media/image1700.png"/><Relationship Id="rId37" Type="http://schemas.openxmlformats.org/officeDocument/2006/relationships/image" Target="../media/image1704.png"/><Relationship Id="rId53" Type="http://schemas.openxmlformats.org/officeDocument/2006/relationships/image" Target="../media/image1720.png"/><Relationship Id="rId58" Type="http://schemas.openxmlformats.org/officeDocument/2006/relationships/image" Target="../media/image1725.png"/><Relationship Id="rId74" Type="http://schemas.openxmlformats.org/officeDocument/2006/relationships/image" Target="../media/image1741.png"/><Relationship Id="rId79" Type="http://schemas.openxmlformats.org/officeDocument/2006/relationships/image" Target="../media/image1746.png"/><Relationship Id="rId102" Type="http://schemas.openxmlformats.org/officeDocument/2006/relationships/image" Target="../media/image1768.png"/><Relationship Id="rId123" Type="http://schemas.openxmlformats.org/officeDocument/2006/relationships/image" Target="../media/image1788.png"/><Relationship Id="rId128" Type="http://schemas.openxmlformats.org/officeDocument/2006/relationships/image" Target="../media/image1793.png"/><Relationship Id="rId144" Type="http://schemas.openxmlformats.org/officeDocument/2006/relationships/image" Target="../media/image1809.png"/><Relationship Id="rId149" Type="http://schemas.openxmlformats.org/officeDocument/2006/relationships/image" Target="../media/image1814.png"/><Relationship Id="rId5" Type="http://schemas.openxmlformats.org/officeDocument/2006/relationships/image" Target="../media/image1679.png"/><Relationship Id="rId90" Type="http://schemas.openxmlformats.org/officeDocument/2006/relationships/image" Target="../media/image1757.png"/><Relationship Id="rId95" Type="http://schemas.openxmlformats.org/officeDocument/2006/relationships/image" Target="../media/image1762.png"/><Relationship Id="rId160" Type="http://schemas.openxmlformats.org/officeDocument/2006/relationships/image" Target="../media/image1824.png"/><Relationship Id="rId165" Type="http://schemas.openxmlformats.org/officeDocument/2006/relationships/image" Target="../media/image380.png"/><Relationship Id="rId181" Type="http://schemas.openxmlformats.org/officeDocument/2006/relationships/image" Target="../media/image1842.png"/><Relationship Id="rId186" Type="http://schemas.openxmlformats.org/officeDocument/2006/relationships/image" Target="../media/image829.png"/><Relationship Id="rId216" Type="http://schemas.openxmlformats.org/officeDocument/2006/relationships/image" Target="../media/image859.png"/><Relationship Id="rId211" Type="http://schemas.openxmlformats.org/officeDocument/2006/relationships/image" Target="../media/image1870.png"/><Relationship Id="rId22" Type="http://schemas.openxmlformats.org/officeDocument/2006/relationships/image" Target="../media/image449.png"/><Relationship Id="rId27" Type="http://schemas.openxmlformats.org/officeDocument/2006/relationships/image" Target="../media/image1695.png"/><Relationship Id="rId43" Type="http://schemas.openxmlformats.org/officeDocument/2006/relationships/image" Target="../media/image1710.png"/><Relationship Id="rId48" Type="http://schemas.openxmlformats.org/officeDocument/2006/relationships/image" Target="../media/image1715.png"/><Relationship Id="rId64" Type="http://schemas.openxmlformats.org/officeDocument/2006/relationships/image" Target="../media/image1731.png"/><Relationship Id="rId69" Type="http://schemas.openxmlformats.org/officeDocument/2006/relationships/image" Target="../media/image1736.png"/><Relationship Id="rId113" Type="http://schemas.openxmlformats.org/officeDocument/2006/relationships/image" Target="../media/image1779.png"/><Relationship Id="rId118" Type="http://schemas.openxmlformats.org/officeDocument/2006/relationships/image" Target="../media/image1784.png"/><Relationship Id="rId134" Type="http://schemas.openxmlformats.org/officeDocument/2006/relationships/image" Target="../media/image1799.png"/><Relationship Id="rId139" Type="http://schemas.openxmlformats.org/officeDocument/2006/relationships/image" Target="../media/image1804.png"/><Relationship Id="rId80" Type="http://schemas.openxmlformats.org/officeDocument/2006/relationships/image" Target="../media/image1747.png"/><Relationship Id="rId85" Type="http://schemas.openxmlformats.org/officeDocument/2006/relationships/image" Target="../media/image1752.png"/><Relationship Id="rId150" Type="http://schemas.openxmlformats.org/officeDocument/2006/relationships/image" Target="../media/image1815.png"/><Relationship Id="rId155" Type="http://schemas.openxmlformats.org/officeDocument/2006/relationships/image" Target="../media/image1619.png"/><Relationship Id="rId171" Type="http://schemas.openxmlformats.org/officeDocument/2006/relationships/image" Target="../media/image1832.png"/><Relationship Id="rId176" Type="http://schemas.openxmlformats.org/officeDocument/2006/relationships/image" Target="../media/image1837.png"/><Relationship Id="rId192" Type="http://schemas.openxmlformats.org/officeDocument/2006/relationships/image" Target="../media/image1852.png"/><Relationship Id="rId197" Type="http://schemas.openxmlformats.org/officeDocument/2006/relationships/image" Target="../media/image1857.png"/><Relationship Id="rId206" Type="http://schemas.openxmlformats.org/officeDocument/2006/relationships/image" Target="../media/image1866.png"/><Relationship Id="rId201" Type="http://schemas.openxmlformats.org/officeDocument/2006/relationships/image" Target="../media/image1861.png"/><Relationship Id="rId12" Type="http://schemas.openxmlformats.org/officeDocument/2006/relationships/image" Target="../media/image1686.png"/><Relationship Id="rId17" Type="http://schemas.openxmlformats.org/officeDocument/2006/relationships/image" Target="../media/image1691.png"/><Relationship Id="rId33" Type="http://schemas.openxmlformats.org/officeDocument/2006/relationships/image" Target="../media/image1701.png"/><Relationship Id="rId38" Type="http://schemas.openxmlformats.org/officeDocument/2006/relationships/image" Target="../media/image1705.png"/><Relationship Id="rId59" Type="http://schemas.openxmlformats.org/officeDocument/2006/relationships/image" Target="../media/image1726.png"/><Relationship Id="rId103" Type="http://schemas.openxmlformats.org/officeDocument/2006/relationships/image" Target="../media/image1769.png"/><Relationship Id="rId108" Type="http://schemas.openxmlformats.org/officeDocument/2006/relationships/image" Target="../media/image1774.png"/><Relationship Id="rId124" Type="http://schemas.openxmlformats.org/officeDocument/2006/relationships/image" Target="../media/image1789.png"/><Relationship Id="rId129" Type="http://schemas.openxmlformats.org/officeDocument/2006/relationships/image" Target="../media/image1794.png"/><Relationship Id="rId54" Type="http://schemas.openxmlformats.org/officeDocument/2006/relationships/image" Target="../media/image1721.png"/><Relationship Id="rId70" Type="http://schemas.openxmlformats.org/officeDocument/2006/relationships/image" Target="../media/image1737.png"/><Relationship Id="rId75" Type="http://schemas.openxmlformats.org/officeDocument/2006/relationships/image" Target="../media/image1742.png"/><Relationship Id="rId91" Type="http://schemas.openxmlformats.org/officeDocument/2006/relationships/image" Target="../media/image1758.png"/><Relationship Id="rId96" Type="http://schemas.openxmlformats.org/officeDocument/2006/relationships/image" Target="../media/image1361.png"/><Relationship Id="rId140" Type="http://schemas.openxmlformats.org/officeDocument/2006/relationships/image" Target="../media/image1805.png"/><Relationship Id="rId145" Type="http://schemas.openxmlformats.org/officeDocument/2006/relationships/image" Target="../media/image1810.png"/><Relationship Id="rId161" Type="http://schemas.openxmlformats.org/officeDocument/2006/relationships/image" Target="../media/image1825.png"/><Relationship Id="rId166" Type="http://schemas.openxmlformats.org/officeDocument/2006/relationships/image" Target="../media/image381.png"/><Relationship Id="rId182" Type="http://schemas.openxmlformats.org/officeDocument/2006/relationships/image" Target="../media/image1843.png"/><Relationship Id="rId187" Type="http://schemas.openxmlformats.org/officeDocument/2006/relationships/image" Target="../media/image1847.png"/><Relationship Id="rId1" Type="http://schemas.openxmlformats.org/officeDocument/2006/relationships/slideLayout" Target="../slideLayouts/slideLayout2.xml"/><Relationship Id="rId6" Type="http://schemas.openxmlformats.org/officeDocument/2006/relationships/image" Target="../media/image1680.png"/><Relationship Id="rId212" Type="http://schemas.openxmlformats.org/officeDocument/2006/relationships/image" Target="../media/image1871.png"/><Relationship Id="rId23" Type="http://schemas.openxmlformats.org/officeDocument/2006/relationships/image" Target="../media/image676.png"/><Relationship Id="rId28" Type="http://schemas.openxmlformats.org/officeDocument/2006/relationships/image" Target="../media/image1696.png"/><Relationship Id="rId49" Type="http://schemas.openxmlformats.org/officeDocument/2006/relationships/image" Target="../media/image1716.png"/><Relationship Id="rId114" Type="http://schemas.openxmlformats.org/officeDocument/2006/relationships/image" Target="../media/image1780.png"/><Relationship Id="rId119" Type="http://schemas.openxmlformats.org/officeDocument/2006/relationships/image" Target="../media/image1785.png"/><Relationship Id="rId44" Type="http://schemas.openxmlformats.org/officeDocument/2006/relationships/image" Target="../media/image1711.png"/><Relationship Id="rId60" Type="http://schemas.openxmlformats.org/officeDocument/2006/relationships/image" Target="../media/image1727.png"/><Relationship Id="rId65" Type="http://schemas.openxmlformats.org/officeDocument/2006/relationships/image" Target="../media/image1732.png"/><Relationship Id="rId81" Type="http://schemas.openxmlformats.org/officeDocument/2006/relationships/image" Target="../media/image1748.png"/><Relationship Id="rId86" Type="http://schemas.openxmlformats.org/officeDocument/2006/relationships/image" Target="../media/image1753.png"/><Relationship Id="rId130" Type="http://schemas.openxmlformats.org/officeDocument/2006/relationships/image" Target="../media/image1795.png"/><Relationship Id="rId135" Type="http://schemas.openxmlformats.org/officeDocument/2006/relationships/image" Target="../media/image1800.png"/><Relationship Id="rId151" Type="http://schemas.openxmlformats.org/officeDocument/2006/relationships/image" Target="../media/image1816.png"/><Relationship Id="rId156" Type="http://schemas.openxmlformats.org/officeDocument/2006/relationships/image" Target="../media/image1820.png"/><Relationship Id="rId177" Type="http://schemas.openxmlformats.org/officeDocument/2006/relationships/image" Target="../media/image1838.png"/><Relationship Id="rId198" Type="http://schemas.openxmlformats.org/officeDocument/2006/relationships/image" Target="../media/image1858.png"/><Relationship Id="rId172" Type="http://schemas.openxmlformats.org/officeDocument/2006/relationships/image" Target="../media/image1833.png"/><Relationship Id="rId193" Type="http://schemas.openxmlformats.org/officeDocument/2006/relationships/image" Target="../media/image1853.png"/><Relationship Id="rId202" Type="http://schemas.openxmlformats.org/officeDocument/2006/relationships/image" Target="../media/image1862.png"/><Relationship Id="rId207" Type="http://schemas.openxmlformats.org/officeDocument/2006/relationships/image" Target="../media/image850.png"/><Relationship Id="rId13" Type="http://schemas.openxmlformats.org/officeDocument/2006/relationships/image" Target="../media/image1687.png"/><Relationship Id="rId18" Type="http://schemas.openxmlformats.org/officeDocument/2006/relationships/image" Target="../media/image19.png"/><Relationship Id="rId39" Type="http://schemas.openxmlformats.org/officeDocument/2006/relationships/image" Target="../media/image1706.png"/><Relationship Id="rId109" Type="http://schemas.openxmlformats.org/officeDocument/2006/relationships/image" Target="../media/image1775.png"/><Relationship Id="rId34" Type="http://schemas.openxmlformats.org/officeDocument/2006/relationships/image" Target="../media/image1702.png"/><Relationship Id="rId50" Type="http://schemas.openxmlformats.org/officeDocument/2006/relationships/image" Target="../media/image1717.png"/><Relationship Id="rId55" Type="http://schemas.openxmlformats.org/officeDocument/2006/relationships/image" Target="../media/image1722.png"/><Relationship Id="rId76" Type="http://schemas.openxmlformats.org/officeDocument/2006/relationships/image" Target="../media/image1743.png"/><Relationship Id="rId97" Type="http://schemas.openxmlformats.org/officeDocument/2006/relationships/image" Target="../media/image1763.png"/><Relationship Id="rId104" Type="http://schemas.openxmlformats.org/officeDocument/2006/relationships/image" Target="../media/image1770.png"/><Relationship Id="rId120" Type="http://schemas.openxmlformats.org/officeDocument/2006/relationships/image" Target="../media/image1786.png"/><Relationship Id="rId125" Type="http://schemas.openxmlformats.org/officeDocument/2006/relationships/image" Target="../media/image1790.png"/><Relationship Id="rId141" Type="http://schemas.openxmlformats.org/officeDocument/2006/relationships/image" Target="../media/image1806.png"/><Relationship Id="rId146" Type="http://schemas.openxmlformats.org/officeDocument/2006/relationships/image" Target="../media/image1811.png"/><Relationship Id="rId167" Type="http://schemas.openxmlformats.org/officeDocument/2006/relationships/image" Target="../media/image1828.png"/><Relationship Id="rId188" Type="http://schemas.openxmlformats.org/officeDocument/2006/relationships/image" Target="../media/image1848.png"/><Relationship Id="rId7" Type="http://schemas.openxmlformats.org/officeDocument/2006/relationships/image" Target="../media/image1681.png"/><Relationship Id="rId71" Type="http://schemas.openxmlformats.org/officeDocument/2006/relationships/image" Target="../media/image1738.png"/><Relationship Id="rId92" Type="http://schemas.openxmlformats.org/officeDocument/2006/relationships/image" Target="../media/image1759.png"/><Relationship Id="rId162" Type="http://schemas.openxmlformats.org/officeDocument/2006/relationships/image" Target="../media/image1826.png"/><Relationship Id="rId183" Type="http://schemas.openxmlformats.org/officeDocument/2006/relationships/image" Target="../media/image1844.png"/><Relationship Id="rId213" Type="http://schemas.openxmlformats.org/officeDocument/2006/relationships/image" Target="../media/image1872.png"/><Relationship Id="rId2" Type="http://schemas.openxmlformats.org/officeDocument/2006/relationships/image" Target="../media/image1676.png"/><Relationship Id="rId29" Type="http://schemas.openxmlformats.org/officeDocument/2006/relationships/image" Target="../media/image1697.png"/><Relationship Id="rId24" Type="http://schemas.openxmlformats.org/officeDocument/2006/relationships/image" Target="../media/image1692.png"/><Relationship Id="rId40" Type="http://schemas.openxmlformats.org/officeDocument/2006/relationships/image" Target="../media/image1707.png"/><Relationship Id="rId45" Type="http://schemas.openxmlformats.org/officeDocument/2006/relationships/image" Target="../media/image1712.png"/><Relationship Id="rId66" Type="http://schemas.openxmlformats.org/officeDocument/2006/relationships/image" Target="../media/image1733.png"/><Relationship Id="rId87" Type="http://schemas.openxmlformats.org/officeDocument/2006/relationships/image" Target="../media/image1754.png"/><Relationship Id="rId110" Type="http://schemas.openxmlformats.org/officeDocument/2006/relationships/image" Target="../media/image1776.png"/><Relationship Id="rId115" Type="http://schemas.openxmlformats.org/officeDocument/2006/relationships/image" Target="../media/image1781.png"/><Relationship Id="rId131" Type="http://schemas.openxmlformats.org/officeDocument/2006/relationships/image" Target="../media/image1796.png"/><Relationship Id="rId136" Type="http://schemas.openxmlformats.org/officeDocument/2006/relationships/image" Target="../media/image1801.png"/><Relationship Id="rId157" Type="http://schemas.openxmlformats.org/officeDocument/2006/relationships/image" Target="../media/image1821.png"/><Relationship Id="rId178" Type="http://schemas.openxmlformats.org/officeDocument/2006/relationships/image" Target="../media/image1839.png"/><Relationship Id="rId61" Type="http://schemas.openxmlformats.org/officeDocument/2006/relationships/image" Target="../media/image1728.png"/><Relationship Id="rId82" Type="http://schemas.openxmlformats.org/officeDocument/2006/relationships/image" Target="../media/image1749.png"/><Relationship Id="rId152" Type="http://schemas.openxmlformats.org/officeDocument/2006/relationships/image" Target="../media/image1817.png"/><Relationship Id="rId173" Type="http://schemas.openxmlformats.org/officeDocument/2006/relationships/image" Target="../media/image1834.png"/><Relationship Id="rId194" Type="http://schemas.openxmlformats.org/officeDocument/2006/relationships/image" Target="../media/image1854.png"/><Relationship Id="rId199" Type="http://schemas.openxmlformats.org/officeDocument/2006/relationships/image" Target="../media/image1859.png"/><Relationship Id="rId203" Type="http://schemas.openxmlformats.org/officeDocument/2006/relationships/image" Target="../media/image1863.png"/><Relationship Id="rId208" Type="http://schemas.openxmlformats.org/officeDocument/2006/relationships/image" Target="../media/image1867.png"/><Relationship Id="rId19" Type="http://schemas.openxmlformats.org/officeDocument/2006/relationships/image" Target="../media/image447.png"/><Relationship Id="rId14" Type="http://schemas.openxmlformats.org/officeDocument/2006/relationships/image" Target="../media/image1688.png"/><Relationship Id="rId30" Type="http://schemas.openxmlformats.org/officeDocument/2006/relationships/image" Target="../media/image1698.png"/><Relationship Id="rId35" Type="http://schemas.openxmlformats.org/officeDocument/2006/relationships/image" Target="../media/image1703.png"/><Relationship Id="rId56" Type="http://schemas.openxmlformats.org/officeDocument/2006/relationships/image" Target="../media/image1723.png"/><Relationship Id="rId77" Type="http://schemas.openxmlformats.org/officeDocument/2006/relationships/image" Target="../media/image1744.png"/><Relationship Id="rId100" Type="http://schemas.openxmlformats.org/officeDocument/2006/relationships/image" Target="../media/image1766.png"/><Relationship Id="rId105" Type="http://schemas.openxmlformats.org/officeDocument/2006/relationships/image" Target="../media/image1771.png"/><Relationship Id="rId126" Type="http://schemas.openxmlformats.org/officeDocument/2006/relationships/image" Target="../media/image1791.png"/><Relationship Id="rId147" Type="http://schemas.openxmlformats.org/officeDocument/2006/relationships/image" Target="../media/image1812.png"/><Relationship Id="rId168" Type="http://schemas.openxmlformats.org/officeDocument/2006/relationships/image" Target="../media/image1829.png"/><Relationship Id="rId8" Type="http://schemas.openxmlformats.org/officeDocument/2006/relationships/image" Target="../media/image1682.png"/><Relationship Id="rId51" Type="http://schemas.openxmlformats.org/officeDocument/2006/relationships/image" Target="../media/image1718.png"/><Relationship Id="rId72" Type="http://schemas.openxmlformats.org/officeDocument/2006/relationships/image" Target="../media/image1739.png"/><Relationship Id="rId93" Type="http://schemas.openxmlformats.org/officeDocument/2006/relationships/image" Target="../media/image1760.png"/><Relationship Id="rId98" Type="http://schemas.openxmlformats.org/officeDocument/2006/relationships/image" Target="../media/image1764.png"/><Relationship Id="rId121" Type="http://schemas.openxmlformats.org/officeDocument/2006/relationships/image" Target="../media/image1787.png"/><Relationship Id="rId142" Type="http://schemas.openxmlformats.org/officeDocument/2006/relationships/image" Target="../media/image1807.png"/><Relationship Id="rId163" Type="http://schemas.openxmlformats.org/officeDocument/2006/relationships/image" Target="../media/image1827.png"/><Relationship Id="rId184" Type="http://schemas.openxmlformats.org/officeDocument/2006/relationships/image" Target="../media/image1845.png"/><Relationship Id="rId189" Type="http://schemas.openxmlformats.org/officeDocument/2006/relationships/image" Target="../media/image1849.png"/><Relationship Id="rId3" Type="http://schemas.openxmlformats.org/officeDocument/2006/relationships/image" Target="../media/image1677.png"/><Relationship Id="rId214" Type="http://schemas.openxmlformats.org/officeDocument/2006/relationships/image" Target="../media/image1873.png"/><Relationship Id="rId25" Type="http://schemas.openxmlformats.org/officeDocument/2006/relationships/image" Target="../media/image1693.png"/><Relationship Id="rId46" Type="http://schemas.openxmlformats.org/officeDocument/2006/relationships/image" Target="../media/image1713.png"/><Relationship Id="rId67" Type="http://schemas.openxmlformats.org/officeDocument/2006/relationships/image" Target="../media/image1734.png"/><Relationship Id="rId116" Type="http://schemas.openxmlformats.org/officeDocument/2006/relationships/image" Target="../media/image1782.png"/><Relationship Id="rId137" Type="http://schemas.openxmlformats.org/officeDocument/2006/relationships/image" Target="../media/image1802.png"/><Relationship Id="rId158" Type="http://schemas.openxmlformats.org/officeDocument/2006/relationships/image" Target="../media/image1822.png"/><Relationship Id="rId20" Type="http://schemas.openxmlformats.org/officeDocument/2006/relationships/image" Target="../media/image21.png"/><Relationship Id="rId41" Type="http://schemas.openxmlformats.org/officeDocument/2006/relationships/image" Target="../media/image1708.png"/><Relationship Id="rId62" Type="http://schemas.openxmlformats.org/officeDocument/2006/relationships/image" Target="../media/image1729.png"/><Relationship Id="rId83" Type="http://schemas.openxmlformats.org/officeDocument/2006/relationships/image" Target="../media/image1750.png"/><Relationship Id="rId88" Type="http://schemas.openxmlformats.org/officeDocument/2006/relationships/image" Target="../media/image1755.png"/><Relationship Id="rId111" Type="http://schemas.openxmlformats.org/officeDocument/2006/relationships/image" Target="../media/image1777.png"/><Relationship Id="rId132" Type="http://schemas.openxmlformats.org/officeDocument/2006/relationships/image" Target="../media/image1797.png"/><Relationship Id="rId153" Type="http://schemas.openxmlformats.org/officeDocument/2006/relationships/image" Target="../media/image1818.png"/><Relationship Id="rId174" Type="http://schemas.openxmlformats.org/officeDocument/2006/relationships/image" Target="../media/image1835.png"/><Relationship Id="rId179" Type="http://schemas.openxmlformats.org/officeDocument/2006/relationships/image" Target="../media/image1840.png"/><Relationship Id="rId195" Type="http://schemas.openxmlformats.org/officeDocument/2006/relationships/image" Target="../media/image1855.png"/><Relationship Id="rId209" Type="http://schemas.openxmlformats.org/officeDocument/2006/relationships/image" Target="../media/image1868.png"/><Relationship Id="rId190" Type="http://schemas.openxmlformats.org/officeDocument/2006/relationships/image" Target="../media/image1850.png"/><Relationship Id="rId204" Type="http://schemas.openxmlformats.org/officeDocument/2006/relationships/image" Target="../media/image1864.png"/><Relationship Id="rId15" Type="http://schemas.openxmlformats.org/officeDocument/2006/relationships/image" Target="../media/image1689.png"/><Relationship Id="rId36" Type="http://schemas.openxmlformats.org/officeDocument/2006/relationships/image" Target="../media/image1110.png"/><Relationship Id="rId57" Type="http://schemas.openxmlformats.org/officeDocument/2006/relationships/image" Target="../media/image1724.png"/><Relationship Id="rId106" Type="http://schemas.openxmlformats.org/officeDocument/2006/relationships/image" Target="../media/image1772.png"/><Relationship Id="rId127" Type="http://schemas.openxmlformats.org/officeDocument/2006/relationships/image" Target="../media/image1792.png"/><Relationship Id="rId10" Type="http://schemas.openxmlformats.org/officeDocument/2006/relationships/image" Target="../media/image1684.png"/><Relationship Id="rId31" Type="http://schemas.openxmlformats.org/officeDocument/2006/relationships/image" Target="../media/image1699.png"/><Relationship Id="rId52" Type="http://schemas.openxmlformats.org/officeDocument/2006/relationships/image" Target="../media/image1719.png"/><Relationship Id="rId73" Type="http://schemas.openxmlformats.org/officeDocument/2006/relationships/image" Target="../media/image1740.png"/><Relationship Id="rId78" Type="http://schemas.openxmlformats.org/officeDocument/2006/relationships/image" Target="../media/image1745.png"/><Relationship Id="rId94" Type="http://schemas.openxmlformats.org/officeDocument/2006/relationships/image" Target="../media/image1761.png"/><Relationship Id="rId99" Type="http://schemas.openxmlformats.org/officeDocument/2006/relationships/image" Target="../media/image1765.png"/><Relationship Id="rId101" Type="http://schemas.openxmlformats.org/officeDocument/2006/relationships/image" Target="../media/image1767.png"/><Relationship Id="rId122" Type="http://schemas.openxmlformats.org/officeDocument/2006/relationships/image" Target="../media/image552.png"/><Relationship Id="rId143" Type="http://schemas.openxmlformats.org/officeDocument/2006/relationships/image" Target="../media/image1808.png"/><Relationship Id="rId148" Type="http://schemas.openxmlformats.org/officeDocument/2006/relationships/image" Target="../media/image1813.png"/><Relationship Id="rId164" Type="http://schemas.openxmlformats.org/officeDocument/2006/relationships/image" Target="../media/image379.png"/><Relationship Id="rId169" Type="http://schemas.openxmlformats.org/officeDocument/2006/relationships/image" Target="../media/image1830.png"/><Relationship Id="rId185" Type="http://schemas.openxmlformats.org/officeDocument/2006/relationships/image" Target="../media/image1846.png"/><Relationship Id="rId4" Type="http://schemas.openxmlformats.org/officeDocument/2006/relationships/image" Target="../media/image1678.png"/><Relationship Id="rId9" Type="http://schemas.openxmlformats.org/officeDocument/2006/relationships/image" Target="../media/image1683.png"/><Relationship Id="rId180" Type="http://schemas.openxmlformats.org/officeDocument/2006/relationships/image" Target="../media/image1841.png"/><Relationship Id="rId210" Type="http://schemas.openxmlformats.org/officeDocument/2006/relationships/image" Target="../media/image1869.png"/><Relationship Id="rId215" Type="http://schemas.openxmlformats.org/officeDocument/2006/relationships/image" Target="../media/image858.png"/><Relationship Id="rId26" Type="http://schemas.openxmlformats.org/officeDocument/2006/relationships/image" Target="../media/image1694.png"/><Relationship Id="rId47" Type="http://schemas.openxmlformats.org/officeDocument/2006/relationships/image" Target="../media/image1714.png"/><Relationship Id="rId68" Type="http://schemas.openxmlformats.org/officeDocument/2006/relationships/image" Target="../media/image1735.png"/><Relationship Id="rId89" Type="http://schemas.openxmlformats.org/officeDocument/2006/relationships/image" Target="../media/image1756.png"/><Relationship Id="rId112" Type="http://schemas.openxmlformats.org/officeDocument/2006/relationships/image" Target="../media/image1778.png"/><Relationship Id="rId133" Type="http://schemas.openxmlformats.org/officeDocument/2006/relationships/image" Target="../media/image1798.png"/><Relationship Id="rId154" Type="http://schemas.openxmlformats.org/officeDocument/2006/relationships/image" Target="../media/image1819.png"/><Relationship Id="rId175" Type="http://schemas.openxmlformats.org/officeDocument/2006/relationships/image" Target="../media/image1836.png"/><Relationship Id="rId196" Type="http://schemas.openxmlformats.org/officeDocument/2006/relationships/image" Target="../media/image1856.png"/><Relationship Id="rId200" Type="http://schemas.openxmlformats.org/officeDocument/2006/relationships/image" Target="../media/image1860.png"/><Relationship Id="rId16" Type="http://schemas.openxmlformats.org/officeDocument/2006/relationships/image" Target="../media/image1690.png"/></Relationships>
</file>

<file path=ppt/slides/_rels/slide12.xml.rels><?xml version="1.0" encoding="UTF-8" standalone="yes"?>
<Relationships xmlns="http://schemas.openxmlformats.org/package/2006/relationships"><Relationship Id="rId117" Type="http://schemas.openxmlformats.org/officeDocument/2006/relationships/image" Target="../media/image1978.png"/><Relationship Id="rId21" Type="http://schemas.openxmlformats.org/officeDocument/2006/relationships/image" Target="../media/image448.png"/><Relationship Id="rId42" Type="http://schemas.openxmlformats.org/officeDocument/2006/relationships/image" Target="../media/image1907.png"/><Relationship Id="rId63" Type="http://schemas.openxmlformats.org/officeDocument/2006/relationships/image" Target="../media/image1927.png"/><Relationship Id="rId84" Type="http://schemas.openxmlformats.org/officeDocument/2006/relationships/image" Target="../media/image1948.png"/><Relationship Id="rId138" Type="http://schemas.openxmlformats.org/officeDocument/2006/relationships/image" Target="../media/image1993.png"/><Relationship Id="rId159" Type="http://schemas.openxmlformats.org/officeDocument/2006/relationships/image" Target="../media/image2014.png"/><Relationship Id="rId170" Type="http://schemas.openxmlformats.org/officeDocument/2006/relationships/image" Target="../media/image1220.png"/><Relationship Id="rId191" Type="http://schemas.openxmlformats.org/officeDocument/2006/relationships/image" Target="../media/image2043.png"/><Relationship Id="rId205" Type="http://schemas.openxmlformats.org/officeDocument/2006/relationships/image" Target="../media/image2057.png"/><Relationship Id="rId107" Type="http://schemas.openxmlformats.org/officeDocument/2006/relationships/image" Target="../media/image1968.png"/><Relationship Id="rId11" Type="http://schemas.openxmlformats.org/officeDocument/2006/relationships/image" Target="../media/image1882.png"/><Relationship Id="rId32" Type="http://schemas.openxmlformats.org/officeDocument/2006/relationships/image" Target="../media/image1898.png"/><Relationship Id="rId37" Type="http://schemas.openxmlformats.org/officeDocument/2006/relationships/image" Target="../media/image1902.png"/><Relationship Id="rId53" Type="http://schemas.openxmlformats.org/officeDocument/2006/relationships/image" Target="../media/image1918.png"/><Relationship Id="rId58" Type="http://schemas.openxmlformats.org/officeDocument/2006/relationships/image" Target="../media/image1922.png"/><Relationship Id="rId74" Type="http://schemas.openxmlformats.org/officeDocument/2006/relationships/image" Target="../media/image1938.png"/><Relationship Id="rId79" Type="http://schemas.openxmlformats.org/officeDocument/2006/relationships/image" Target="../media/image1943.png"/><Relationship Id="rId102" Type="http://schemas.openxmlformats.org/officeDocument/2006/relationships/image" Target="../media/image1963.png"/><Relationship Id="rId123" Type="http://schemas.openxmlformats.org/officeDocument/2006/relationships/image" Target="../media/image1983.png"/><Relationship Id="rId128" Type="http://schemas.openxmlformats.org/officeDocument/2006/relationships/image" Target="../media/image557.png"/><Relationship Id="rId144" Type="http://schemas.openxmlformats.org/officeDocument/2006/relationships/image" Target="../media/image1999.png"/><Relationship Id="rId149" Type="http://schemas.openxmlformats.org/officeDocument/2006/relationships/image" Target="../media/image2004.png"/><Relationship Id="rId5" Type="http://schemas.openxmlformats.org/officeDocument/2006/relationships/image" Target="../media/image1876.png"/><Relationship Id="rId90" Type="http://schemas.openxmlformats.org/officeDocument/2006/relationships/image" Target="../media/image1954.png"/><Relationship Id="rId95" Type="http://schemas.openxmlformats.org/officeDocument/2006/relationships/image" Target="../media/image1959.png"/><Relationship Id="rId160" Type="http://schemas.openxmlformats.org/officeDocument/2006/relationships/image" Target="../media/image2015.png"/><Relationship Id="rId165" Type="http://schemas.openxmlformats.org/officeDocument/2006/relationships/image" Target="../media/image2020.png"/><Relationship Id="rId181" Type="http://schemas.openxmlformats.org/officeDocument/2006/relationships/image" Target="../media/image2035.png"/><Relationship Id="rId186" Type="http://schemas.openxmlformats.org/officeDocument/2006/relationships/image" Target="../media/image1236.png"/><Relationship Id="rId211" Type="http://schemas.openxmlformats.org/officeDocument/2006/relationships/image" Target="../media/image2063.png"/><Relationship Id="rId22" Type="http://schemas.openxmlformats.org/officeDocument/2006/relationships/image" Target="../media/image449.png"/><Relationship Id="rId27" Type="http://schemas.openxmlformats.org/officeDocument/2006/relationships/image" Target="../media/image1893.png"/><Relationship Id="rId43" Type="http://schemas.openxmlformats.org/officeDocument/2006/relationships/image" Target="../media/image1908.png"/><Relationship Id="rId48" Type="http://schemas.openxmlformats.org/officeDocument/2006/relationships/image" Target="../media/image1913.png"/><Relationship Id="rId64" Type="http://schemas.openxmlformats.org/officeDocument/2006/relationships/image" Target="../media/image1928.png"/><Relationship Id="rId69" Type="http://schemas.openxmlformats.org/officeDocument/2006/relationships/image" Target="../media/image1933.png"/><Relationship Id="rId113" Type="http://schemas.openxmlformats.org/officeDocument/2006/relationships/image" Target="../media/image1974.png"/><Relationship Id="rId118" Type="http://schemas.openxmlformats.org/officeDocument/2006/relationships/image" Target="../media/image1979.png"/><Relationship Id="rId134" Type="http://schemas.openxmlformats.org/officeDocument/2006/relationships/image" Target="../media/image1989.png"/><Relationship Id="rId139" Type="http://schemas.openxmlformats.org/officeDocument/2006/relationships/image" Target="../media/image1994.png"/><Relationship Id="rId80" Type="http://schemas.openxmlformats.org/officeDocument/2006/relationships/image" Target="../media/image1944.png"/><Relationship Id="rId85" Type="http://schemas.openxmlformats.org/officeDocument/2006/relationships/image" Target="../media/image1949.png"/><Relationship Id="rId150" Type="http://schemas.openxmlformats.org/officeDocument/2006/relationships/image" Target="../media/image2005.png"/><Relationship Id="rId155" Type="http://schemas.openxmlformats.org/officeDocument/2006/relationships/image" Target="../media/image2010.png"/><Relationship Id="rId171" Type="http://schemas.openxmlformats.org/officeDocument/2006/relationships/image" Target="../media/image2025.png"/><Relationship Id="rId176" Type="http://schemas.openxmlformats.org/officeDocument/2006/relationships/image" Target="../media/image2030.png"/><Relationship Id="rId192" Type="http://schemas.openxmlformats.org/officeDocument/2006/relationships/image" Target="../media/image2044.png"/><Relationship Id="rId197" Type="http://schemas.openxmlformats.org/officeDocument/2006/relationships/image" Target="../media/image2049.png"/><Relationship Id="rId206" Type="http://schemas.openxmlformats.org/officeDocument/2006/relationships/image" Target="../media/image2058.png"/><Relationship Id="rId201" Type="http://schemas.openxmlformats.org/officeDocument/2006/relationships/image" Target="../media/image2053.png"/><Relationship Id="rId12" Type="http://schemas.openxmlformats.org/officeDocument/2006/relationships/image" Target="../media/image1883.png"/><Relationship Id="rId17" Type="http://schemas.openxmlformats.org/officeDocument/2006/relationships/image" Target="../media/image1888.png"/><Relationship Id="rId33" Type="http://schemas.openxmlformats.org/officeDocument/2006/relationships/image" Target="../media/image1899.png"/><Relationship Id="rId38" Type="http://schemas.openxmlformats.org/officeDocument/2006/relationships/image" Target="../media/image1903.png"/><Relationship Id="rId59" Type="http://schemas.openxmlformats.org/officeDocument/2006/relationships/image" Target="../media/image1923.png"/><Relationship Id="rId103" Type="http://schemas.openxmlformats.org/officeDocument/2006/relationships/image" Target="../media/image1964.png"/><Relationship Id="rId108" Type="http://schemas.openxmlformats.org/officeDocument/2006/relationships/image" Target="../media/image1969.png"/><Relationship Id="rId124" Type="http://schemas.openxmlformats.org/officeDocument/2006/relationships/image" Target="../media/image1984.png"/><Relationship Id="rId129" Type="http://schemas.openxmlformats.org/officeDocument/2006/relationships/image" Target="../media/image558.png"/><Relationship Id="rId54" Type="http://schemas.openxmlformats.org/officeDocument/2006/relationships/image" Target="../media/image1919.png"/><Relationship Id="rId70" Type="http://schemas.openxmlformats.org/officeDocument/2006/relationships/image" Target="../media/image1934.png"/><Relationship Id="rId75" Type="http://schemas.openxmlformats.org/officeDocument/2006/relationships/image" Target="../media/image1939.png"/><Relationship Id="rId91" Type="http://schemas.openxmlformats.org/officeDocument/2006/relationships/image" Target="../media/image1955.png"/><Relationship Id="rId96" Type="http://schemas.openxmlformats.org/officeDocument/2006/relationships/image" Target="../media/image1960.png"/><Relationship Id="rId140" Type="http://schemas.openxmlformats.org/officeDocument/2006/relationships/image" Target="../media/image1995.png"/><Relationship Id="rId145" Type="http://schemas.openxmlformats.org/officeDocument/2006/relationships/image" Target="../media/image2000.png"/><Relationship Id="rId161" Type="http://schemas.openxmlformats.org/officeDocument/2006/relationships/image" Target="../media/image2016.png"/><Relationship Id="rId166" Type="http://schemas.openxmlformats.org/officeDocument/2006/relationships/image" Target="../media/image2021.png"/><Relationship Id="rId182" Type="http://schemas.openxmlformats.org/officeDocument/2006/relationships/image" Target="../media/image2036.png"/><Relationship Id="rId187" Type="http://schemas.openxmlformats.org/officeDocument/2006/relationships/image" Target="../media/image2039.png"/><Relationship Id="rId1" Type="http://schemas.openxmlformats.org/officeDocument/2006/relationships/slideLayout" Target="../slideLayouts/slideLayout2.xml"/><Relationship Id="rId6" Type="http://schemas.openxmlformats.org/officeDocument/2006/relationships/image" Target="../media/image1877.png"/><Relationship Id="rId212" Type="http://schemas.openxmlformats.org/officeDocument/2006/relationships/image" Target="../media/image2064.png"/><Relationship Id="rId23" Type="http://schemas.openxmlformats.org/officeDocument/2006/relationships/image" Target="../media/image1889.png"/><Relationship Id="rId28" Type="http://schemas.openxmlformats.org/officeDocument/2006/relationships/image" Target="../media/image1894.png"/><Relationship Id="rId49" Type="http://schemas.openxmlformats.org/officeDocument/2006/relationships/image" Target="../media/image1914.png"/><Relationship Id="rId114" Type="http://schemas.openxmlformats.org/officeDocument/2006/relationships/image" Target="../media/image1975.png"/><Relationship Id="rId119" Type="http://schemas.openxmlformats.org/officeDocument/2006/relationships/image" Target="../media/image1980.png"/><Relationship Id="rId44" Type="http://schemas.openxmlformats.org/officeDocument/2006/relationships/image" Target="../media/image1909.png"/><Relationship Id="rId60" Type="http://schemas.openxmlformats.org/officeDocument/2006/relationships/image" Target="../media/image1924.png"/><Relationship Id="rId65" Type="http://schemas.openxmlformats.org/officeDocument/2006/relationships/image" Target="../media/image1929.png"/><Relationship Id="rId81" Type="http://schemas.openxmlformats.org/officeDocument/2006/relationships/image" Target="../media/image1945.png"/><Relationship Id="rId86" Type="http://schemas.openxmlformats.org/officeDocument/2006/relationships/image" Target="../media/image1950.png"/><Relationship Id="rId130" Type="http://schemas.openxmlformats.org/officeDocument/2006/relationships/image" Target="../media/image1986.png"/><Relationship Id="rId135" Type="http://schemas.openxmlformats.org/officeDocument/2006/relationships/image" Target="../media/image1990.png"/><Relationship Id="rId151" Type="http://schemas.openxmlformats.org/officeDocument/2006/relationships/image" Target="../media/image2006.png"/><Relationship Id="rId156" Type="http://schemas.openxmlformats.org/officeDocument/2006/relationships/image" Target="../media/image2011.png"/><Relationship Id="rId177" Type="http://schemas.openxmlformats.org/officeDocument/2006/relationships/image" Target="../media/image2031.png"/><Relationship Id="rId198" Type="http://schemas.openxmlformats.org/officeDocument/2006/relationships/image" Target="../media/image2050.png"/><Relationship Id="rId172" Type="http://schemas.openxmlformats.org/officeDocument/2006/relationships/image" Target="../media/image2026.png"/><Relationship Id="rId193" Type="http://schemas.openxmlformats.org/officeDocument/2006/relationships/image" Target="../media/image2045.png"/><Relationship Id="rId202" Type="http://schemas.openxmlformats.org/officeDocument/2006/relationships/image" Target="../media/image2054.png"/><Relationship Id="rId207" Type="http://schemas.openxmlformats.org/officeDocument/2006/relationships/image" Target="../media/image2059.png"/><Relationship Id="rId13" Type="http://schemas.openxmlformats.org/officeDocument/2006/relationships/image" Target="../media/image1884.png"/><Relationship Id="rId18" Type="http://schemas.openxmlformats.org/officeDocument/2006/relationships/image" Target="../media/image19.png"/><Relationship Id="rId39" Type="http://schemas.openxmlformats.org/officeDocument/2006/relationships/image" Target="../media/image1904.png"/><Relationship Id="rId109" Type="http://schemas.openxmlformats.org/officeDocument/2006/relationships/image" Target="../media/image1970.png"/><Relationship Id="rId34" Type="http://schemas.openxmlformats.org/officeDocument/2006/relationships/image" Target="../media/image1900.png"/><Relationship Id="rId50" Type="http://schemas.openxmlformats.org/officeDocument/2006/relationships/image" Target="../media/image1915.png"/><Relationship Id="rId55" Type="http://schemas.openxmlformats.org/officeDocument/2006/relationships/image" Target="../media/image916.png"/><Relationship Id="rId76" Type="http://schemas.openxmlformats.org/officeDocument/2006/relationships/image" Target="../media/image1940.png"/><Relationship Id="rId97" Type="http://schemas.openxmlformats.org/officeDocument/2006/relationships/image" Target="../media/image1961.png"/><Relationship Id="rId104" Type="http://schemas.openxmlformats.org/officeDocument/2006/relationships/image" Target="../media/image1965.png"/><Relationship Id="rId120" Type="http://schemas.openxmlformats.org/officeDocument/2006/relationships/image" Target="../media/image1981.png"/><Relationship Id="rId125" Type="http://schemas.openxmlformats.org/officeDocument/2006/relationships/image" Target="../media/image983.png"/><Relationship Id="rId141" Type="http://schemas.openxmlformats.org/officeDocument/2006/relationships/image" Target="../media/image1996.png"/><Relationship Id="rId146" Type="http://schemas.openxmlformats.org/officeDocument/2006/relationships/image" Target="../media/image2001.png"/><Relationship Id="rId167" Type="http://schemas.openxmlformats.org/officeDocument/2006/relationships/image" Target="../media/image2022.png"/><Relationship Id="rId188" Type="http://schemas.openxmlformats.org/officeDocument/2006/relationships/image" Target="../media/image2040.png"/><Relationship Id="rId7" Type="http://schemas.openxmlformats.org/officeDocument/2006/relationships/image" Target="../media/image1878.png"/><Relationship Id="rId71" Type="http://schemas.openxmlformats.org/officeDocument/2006/relationships/image" Target="../media/image1935.png"/><Relationship Id="rId92" Type="http://schemas.openxmlformats.org/officeDocument/2006/relationships/image" Target="../media/image1956.png"/><Relationship Id="rId162" Type="http://schemas.openxmlformats.org/officeDocument/2006/relationships/image" Target="../media/image2017.png"/><Relationship Id="rId183" Type="http://schemas.openxmlformats.org/officeDocument/2006/relationships/image" Target="../media/image2037.png"/><Relationship Id="rId213" Type="http://schemas.openxmlformats.org/officeDocument/2006/relationships/image" Target="../media/image2065.png"/><Relationship Id="rId2" Type="http://schemas.openxmlformats.org/officeDocument/2006/relationships/image" Target="../media/image864.png"/><Relationship Id="rId29" Type="http://schemas.openxmlformats.org/officeDocument/2006/relationships/image" Target="../media/image1895.png"/><Relationship Id="rId24" Type="http://schemas.openxmlformats.org/officeDocument/2006/relationships/image" Target="../media/image1890.png"/><Relationship Id="rId40" Type="http://schemas.openxmlformats.org/officeDocument/2006/relationships/image" Target="../media/image1905.png"/><Relationship Id="rId45" Type="http://schemas.openxmlformats.org/officeDocument/2006/relationships/image" Target="../media/image1910.png"/><Relationship Id="rId66" Type="http://schemas.openxmlformats.org/officeDocument/2006/relationships/image" Target="../media/image1930.png"/><Relationship Id="rId87" Type="http://schemas.openxmlformats.org/officeDocument/2006/relationships/image" Target="../media/image1951.png"/><Relationship Id="rId110" Type="http://schemas.openxmlformats.org/officeDocument/2006/relationships/image" Target="../media/image1971.png"/><Relationship Id="rId115" Type="http://schemas.openxmlformats.org/officeDocument/2006/relationships/image" Target="../media/image1976.png"/><Relationship Id="rId131" Type="http://schemas.openxmlformats.org/officeDocument/2006/relationships/image" Target="../media/image1987.png"/><Relationship Id="rId136" Type="http://schemas.openxmlformats.org/officeDocument/2006/relationships/image" Target="../media/image1991.png"/><Relationship Id="rId157" Type="http://schemas.openxmlformats.org/officeDocument/2006/relationships/image" Target="../media/image2012.png"/><Relationship Id="rId178" Type="http://schemas.openxmlformats.org/officeDocument/2006/relationships/image" Target="../media/image2032.png"/><Relationship Id="rId61" Type="http://schemas.openxmlformats.org/officeDocument/2006/relationships/image" Target="../media/image1925.png"/><Relationship Id="rId82" Type="http://schemas.openxmlformats.org/officeDocument/2006/relationships/image" Target="../media/image1946.png"/><Relationship Id="rId152" Type="http://schemas.openxmlformats.org/officeDocument/2006/relationships/image" Target="../media/image2007.png"/><Relationship Id="rId173" Type="http://schemas.openxmlformats.org/officeDocument/2006/relationships/image" Target="../media/image2027.png"/><Relationship Id="rId194" Type="http://schemas.openxmlformats.org/officeDocument/2006/relationships/image" Target="../media/image2046.png"/><Relationship Id="rId199" Type="http://schemas.openxmlformats.org/officeDocument/2006/relationships/image" Target="../media/image2051.png"/><Relationship Id="rId203" Type="http://schemas.openxmlformats.org/officeDocument/2006/relationships/image" Target="../media/image2055.png"/><Relationship Id="rId208" Type="http://schemas.openxmlformats.org/officeDocument/2006/relationships/image" Target="../media/image2060.png"/><Relationship Id="rId19" Type="http://schemas.openxmlformats.org/officeDocument/2006/relationships/image" Target="../media/image447.png"/><Relationship Id="rId14" Type="http://schemas.openxmlformats.org/officeDocument/2006/relationships/image" Target="../media/image1885.png"/><Relationship Id="rId30" Type="http://schemas.openxmlformats.org/officeDocument/2006/relationships/image" Target="../media/image1896.png"/><Relationship Id="rId35" Type="http://schemas.openxmlformats.org/officeDocument/2006/relationships/image" Target="../media/image1110.png"/><Relationship Id="rId56" Type="http://schemas.openxmlformats.org/officeDocument/2006/relationships/image" Target="../media/image1920.png"/><Relationship Id="rId77" Type="http://schemas.openxmlformats.org/officeDocument/2006/relationships/image" Target="../media/image1941.png"/><Relationship Id="rId100" Type="http://schemas.openxmlformats.org/officeDocument/2006/relationships/image" Target="../media/image1563.png"/><Relationship Id="rId105" Type="http://schemas.openxmlformats.org/officeDocument/2006/relationships/image" Target="../media/image1966.png"/><Relationship Id="rId126" Type="http://schemas.openxmlformats.org/officeDocument/2006/relationships/image" Target="../media/image555.png"/><Relationship Id="rId147" Type="http://schemas.openxmlformats.org/officeDocument/2006/relationships/image" Target="../media/image2002.png"/><Relationship Id="rId168" Type="http://schemas.openxmlformats.org/officeDocument/2006/relationships/image" Target="../media/image2023.png"/><Relationship Id="rId8" Type="http://schemas.openxmlformats.org/officeDocument/2006/relationships/image" Target="../media/image1879.png"/><Relationship Id="rId51" Type="http://schemas.openxmlformats.org/officeDocument/2006/relationships/image" Target="../media/image1916.png"/><Relationship Id="rId72" Type="http://schemas.openxmlformats.org/officeDocument/2006/relationships/image" Target="../media/image1936.png"/><Relationship Id="rId93" Type="http://schemas.openxmlformats.org/officeDocument/2006/relationships/image" Target="../media/image1957.png"/><Relationship Id="rId98" Type="http://schemas.openxmlformats.org/officeDocument/2006/relationships/image" Target="../media/image1561.png"/><Relationship Id="rId121" Type="http://schemas.openxmlformats.org/officeDocument/2006/relationships/image" Target="../media/image1982.png"/><Relationship Id="rId142" Type="http://schemas.openxmlformats.org/officeDocument/2006/relationships/image" Target="../media/image1997.png"/><Relationship Id="rId163" Type="http://schemas.openxmlformats.org/officeDocument/2006/relationships/image" Target="../media/image2018.png"/><Relationship Id="rId184" Type="http://schemas.openxmlformats.org/officeDocument/2006/relationships/image" Target="../media/image825.png"/><Relationship Id="rId189" Type="http://schemas.openxmlformats.org/officeDocument/2006/relationships/image" Target="../media/image2041.png"/><Relationship Id="rId3" Type="http://schemas.openxmlformats.org/officeDocument/2006/relationships/image" Target="../media/image1874.png"/><Relationship Id="rId214" Type="http://schemas.openxmlformats.org/officeDocument/2006/relationships/image" Target="../media/image2066.png"/><Relationship Id="rId25" Type="http://schemas.openxmlformats.org/officeDocument/2006/relationships/image" Target="../media/image1891.png"/><Relationship Id="rId46" Type="http://schemas.openxmlformats.org/officeDocument/2006/relationships/image" Target="../media/image1911.png"/><Relationship Id="rId67" Type="http://schemas.openxmlformats.org/officeDocument/2006/relationships/image" Target="../media/image1931.png"/><Relationship Id="rId116" Type="http://schemas.openxmlformats.org/officeDocument/2006/relationships/image" Target="../media/image1977.png"/><Relationship Id="rId137" Type="http://schemas.openxmlformats.org/officeDocument/2006/relationships/image" Target="../media/image1992.png"/><Relationship Id="rId158" Type="http://schemas.openxmlformats.org/officeDocument/2006/relationships/image" Target="../media/image2013.png"/><Relationship Id="rId20" Type="http://schemas.openxmlformats.org/officeDocument/2006/relationships/image" Target="../media/image21.png"/><Relationship Id="rId41" Type="http://schemas.openxmlformats.org/officeDocument/2006/relationships/image" Target="../media/image1906.png"/><Relationship Id="rId62" Type="http://schemas.openxmlformats.org/officeDocument/2006/relationships/image" Target="../media/image1926.png"/><Relationship Id="rId83" Type="http://schemas.openxmlformats.org/officeDocument/2006/relationships/image" Target="../media/image1947.png"/><Relationship Id="rId88" Type="http://schemas.openxmlformats.org/officeDocument/2006/relationships/image" Target="../media/image1952.png"/><Relationship Id="rId111" Type="http://schemas.openxmlformats.org/officeDocument/2006/relationships/image" Target="../media/image1972.png"/><Relationship Id="rId132" Type="http://schemas.openxmlformats.org/officeDocument/2006/relationships/image" Target="../media/image1988.png"/><Relationship Id="rId153" Type="http://schemas.openxmlformats.org/officeDocument/2006/relationships/image" Target="../media/image2008.png"/><Relationship Id="rId174" Type="http://schemas.openxmlformats.org/officeDocument/2006/relationships/image" Target="../media/image2028.png"/><Relationship Id="rId179" Type="http://schemas.openxmlformats.org/officeDocument/2006/relationships/image" Target="../media/image2033.png"/><Relationship Id="rId195" Type="http://schemas.openxmlformats.org/officeDocument/2006/relationships/image" Target="../media/image2047.png"/><Relationship Id="rId209" Type="http://schemas.openxmlformats.org/officeDocument/2006/relationships/image" Target="../media/image2061.png"/><Relationship Id="rId190" Type="http://schemas.openxmlformats.org/officeDocument/2006/relationships/image" Target="../media/image2042.png"/><Relationship Id="rId204" Type="http://schemas.openxmlformats.org/officeDocument/2006/relationships/image" Target="../media/image2056.png"/><Relationship Id="rId15" Type="http://schemas.openxmlformats.org/officeDocument/2006/relationships/image" Target="../media/image1886.png"/><Relationship Id="rId36" Type="http://schemas.openxmlformats.org/officeDocument/2006/relationships/image" Target="../media/image1901.png"/><Relationship Id="rId57" Type="http://schemas.openxmlformats.org/officeDocument/2006/relationships/image" Target="../media/image1921.png"/><Relationship Id="rId106" Type="http://schemas.openxmlformats.org/officeDocument/2006/relationships/image" Target="../media/image1967.png"/><Relationship Id="rId127" Type="http://schemas.openxmlformats.org/officeDocument/2006/relationships/image" Target="../media/image1985.png"/><Relationship Id="rId10" Type="http://schemas.openxmlformats.org/officeDocument/2006/relationships/image" Target="../media/image1881.png"/><Relationship Id="rId31" Type="http://schemas.openxmlformats.org/officeDocument/2006/relationships/image" Target="../media/image1897.png"/><Relationship Id="rId52" Type="http://schemas.openxmlformats.org/officeDocument/2006/relationships/image" Target="../media/image1917.png"/><Relationship Id="rId73" Type="http://schemas.openxmlformats.org/officeDocument/2006/relationships/image" Target="../media/image1937.png"/><Relationship Id="rId78" Type="http://schemas.openxmlformats.org/officeDocument/2006/relationships/image" Target="../media/image1942.png"/><Relationship Id="rId94" Type="http://schemas.openxmlformats.org/officeDocument/2006/relationships/image" Target="../media/image1958.png"/><Relationship Id="rId99" Type="http://schemas.openxmlformats.org/officeDocument/2006/relationships/image" Target="../media/image1962.png"/><Relationship Id="rId101" Type="http://schemas.openxmlformats.org/officeDocument/2006/relationships/image" Target="../media/image1564.png"/><Relationship Id="rId122" Type="http://schemas.openxmlformats.org/officeDocument/2006/relationships/image" Target="../media/image551.png"/><Relationship Id="rId143" Type="http://schemas.openxmlformats.org/officeDocument/2006/relationships/image" Target="../media/image1998.png"/><Relationship Id="rId148" Type="http://schemas.openxmlformats.org/officeDocument/2006/relationships/image" Target="../media/image2003.png"/><Relationship Id="rId164" Type="http://schemas.openxmlformats.org/officeDocument/2006/relationships/image" Target="../media/image2019.png"/><Relationship Id="rId169" Type="http://schemas.openxmlformats.org/officeDocument/2006/relationships/image" Target="../media/image2024.png"/><Relationship Id="rId185" Type="http://schemas.openxmlformats.org/officeDocument/2006/relationships/image" Target="../media/image2038.png"/><Relationship Id="rId4" Type="http://schemas.openxmlformats.org/officeDocument/2006/relationships/image" Target="../media/image1875.png"/><Relationship Id="rId9" Type="http://schemas.openxmlformats.org/officeDocument/2006/relationships/image" Target="../media/image1880.png"/><Relationship Id="rId180" Type="http://schemas.openxmlformats.org/officeDocument/2006/relationships/image" Target="../media/image2034.png"/><Relationship Id="rId210" Type="http://schemas.openxmlformats.org/officeDocument/2006/relationships/image" Target="../media/image2062.png"/><Relationship Id="rId26" Type="http://schemas.openxmlformats.org/officeDocument/2006/relationships/image" Target="../media/image1892.png"/><Relationship Id="rId47" Type="http://schemas.openxmlformats.org/officeDocument/2006/relationships/image" Target="../media/image1912.png"/><Relationship Id="rId68" Type="http://schemas.openxmlformats.org/officeDocument/2006/relationships/image" Target="../media/image1932.png"/><Relationship Id="rId89" Type="http://schemas.openxmlformats.org/officeDocument/2006/relationships/image" Target="../media/image1953.png"/><Relationship Id="rId112" Type="http://schemas.openxmlformats.org/officeDocument/2006/relationships/image" Target="../media/image1973.png"/><Relationship Id="rId133" Type="http://schemas.openxmlformats.org/officeDocument/2006/relationships/image" Target="../media/image562.png"/><Relationship Id="rId154" Type="http://schemas.openxmlformats.org/officeDocument/2006/relationships/image" Target="../media/image2009.png"/><Relationship Id="rId175" Type="http://schemas.openxmlformats.org/officeDocument/2006/relationships/image" Target="../media/image2029.png"/><Relationship Id="rId196" Type="http://schemas.openxmlformats.org/officeDocument/2006/relationships/image" Target="../media/image2048.png"/><Relationship Id="rId200" Type="http://schemas.openxmlformats.org/officeDocument/2006/relationships/image" Target="../media/image2052.png"/><Relationship Id="rId16" Type="http://schemas.openxmlformats.org/officeDocument/2006/relationships/image" Target="../media/image1887.png"/></Relationships>
</file>

<file path=ppt/slides/_rels/slide13.xml.rels><?xml version="1.0" encoding="UTF-8" standalone="yes"?>
<Relationships xmlns="http://schemas.openxmlformats.org/package/2006/relationships"><Relationship Id="rId117" Type="http://schemas.openxmlformats.org/officeDocument/2006/relationships/image" Target="../media/image2156.png"/><Relationship Id="rId21" Type="http://schemas.openxmlformats.org/officeDocument/2006/relationships/image" Target="../media/image448.png"/><Relationship Id="rId42" Type="http://schemas.openxmlformats.org/officeDocument/2006/relationships/image" Target="../media/image2098.png"/><Relationship Id="rId63" Type="http://schemas.openxmlformats.org/officeDocument/2006/relationships/image" Target="../media/image1927.png"/><Relationship Id="rId84" Type="http://schemas.openxmlformats.org/officeDocument/2006/relationships/image" Target="../media/image2127.png"/><Relationship Id="rId138" Type="http://schemas.openxmlformats.org/officeDocument/2006/relationships/image" Target="../media/image2176.png"/><Relationship Id="rId159" Type="http://schemas.openxmlformats.org/officeDocument/2006/relationships/image" Target="../media/image2193.png"/><Relationship Id="rId170" Type="http://schemas.openxmlformats.org/officeDocument/2006/relationships/image" Target="../media/image2202.png"/><Relationship Id="rId191" Type="http://schemas.openxmlformats.org/officeDocument/2006/relationships/image" Target="../media/image2216.png"/><Relationship Id="rId205" Type="http://schemas.openxmlformats.org/officeDocument/2006/relationships/image" Target="../media/image2230.png"/><Relationship Id="rId107" Type="http://schemas.openxmlformats.org/officeDocument/2006/relationships/image" Target="../media/image2146.png"/><Relationship Id="rId11" Type="http://schemas.openxmlformats.org/officeDocument/2006/relationships/image" Target="../media/image2075.png"/><Relationship Id="rId32" Type="http://schemas.openxmlformats.org/officeDocument/2006/relationships/image" Target="../media/image2091.png"/><Relationship Id="rId53" Type="http://schemas.openxmlformats.org/officeDocument/2006/relationships/image" Target="../media/image2105.png"/><Relationship Id="rId74" Type="http://schemas.openxmlformats.org/officeDocument/2006/relationships/image" Target="../media/image2117.png"/><Relationship Id="rId128" Type="http://schemas.openxmlformats.org/officeDocument/2006/relationships/image" Target="../media/image2166.png"/><Relationship Id="rId149" Type="http://schemas.openxmlformats.org/officeDocument/2006/relationships/image" Target="../media/image2183.png"/><Relationship Id="rId5" Type="http://schemas.openxmlformats.org/officeDocument/2006/relationships/image" Target="../media/image2069.png"/><Relationship Id="rId90" Type="http://schemas.openxmlformats.org/officeDocument/2006/relationships/image" Target="../media/image2133.png"/><Relationship Id="rId95" Type="http://schemas.openxmlformats.org/officeDocument/2006/relationships/image" Target="../media/image2138.png"/><Relationship Id="rId160" Type="http://schemas.openxmlformats.org/officeDocument/2006/relationships/image" Target="../media/image2194.png"/><Relationship Id="rId165" Type="http://schemas.openxmlformats.org/officeDocument/2006/relationships/image" Target="../media/image2198.png"/><Relationship Id="rId181" Type="http://schemas.openxmlformats.org/officeDocument/2006/relationships/image" Target="../media/image2212.png"/><Relationship Id="rId186" Type="http://schemas.openxmlformats.org/officeDocument/2006/relationships/image" Target="../media/image1648.png"/><Relationship Id="rId216" Type="http://schemas.openxmlformats.org/officeDocument/2006/relationships/image" Target="../media/image2240.png"/><Relationship Id="rId211" Type="http://schemas.openxmlformats.org/officeDocument/2006/relationships/image" Target="../media/image2235.png"/><Relationship Id="rId22" Type="http://schemas.openxmlformats.org/officeDocument/2006/relationships/image" Target="../media/image449.png"/><Relationship Id="rId27" Type="http://schemas.openxmlformats.org/officeDocument/2006/relationships/image" Target="../media/image2086.png"/><Relationship Id="rId43" Type="http://schemas.openxmlformats.org/officeDocument/2006/relationships/image" Target="../media/image2099.png"/><Relationship Id="rId48" Type="http://schemas.openxmlformats.org/officeDocument/2006/relationships/image" Target="../media/image1913.png"/><Relationship Id="rId64" Type="http://schemas.openxmlformats.org/officeDocument/2006/relationships/image" Target="../media/image1928.png"/><Relationship Id="rId69" Type="http://schemas.openxmlformats.org/officeDocument/2006/relationships/image" Target="../media/image1933.png"/><Relationship Id="rId113" Type="http://schemas.openxmlformats.org/officeDocument/2006/relationships/image" Target="../media/image2152.png"/><Relationship Id="rId118" Type="http://schemas.openxmlformats.org/officeDocument/2006/relationships/image" Target="../media/image2157.png"/><Relationship Id="rId134" Type="http://schemas.openxmlformats.org/officeDocument/2006/relationships/image" Target="../media/image2172.png"/><Relationship Id="rId139" Type="http://schemas.openxmlformats.org/officeDocument/2006/relationships/image" Target="../media/image2177.png"/><Relationship Id="rId80" Type="http://schemas.openxmlformats.org/officeDocument/2006/relationships/image" Target="../media/image2123.png"/><Relationship Id="rId85" Type="http://schemas.openxmlformats.org/officeDocument/2006/relationships/image" Target="../media/image2128.png"/><Relationship Id="rId150" Type="http://schemas.openxmlformats.org/officeDocument/2006/relationships/image" Target="../media/image2184.png"/><Relationship Id="rId155" Type="http://schemas.openxmlformats.org/officeDocument/2006/relationships/image" Target="../media/image2189.png"/><Relationship Id="rId171" Type="http://schemas.openxmlformats.org/officeDocument/2006/relationships/image" Target="../media/image2203.png"/><Relationship Id="rId176" Type="http://schemas.openxmlformats.org/officeDocument/2006/relationships/image" Target="../media/image2208.png"/><Relationship Id="rId192" Type="http://schemas.openxmlformats.org/officeDocument/2006/relationships/image" Target="../media/image2217.png"/><Relationship Id="rId197" Type="http://schemas.openxmlformats.org/officeDocument/2006/relationships/image" Target="../media/image2222.png"/><Relationship Id="rId206" Type="http://schemas.openxmlformats.org/officeDocument/2006/relationships/image" Target="../media/image2231.png"/><Relationship Id="rId201" Type="http://schemas.openxmlformats.org/officeDocument/2006/relationships/image" Target="../media/image2226.png"/><Relationship Id="rId12" Type="http://schemas.openxmlformats.org/officeDocument/2006/relationships/image" Target="../media/image2076.png"/><Relationship Id="rId17" Type="http://schemas.openxmlformats.org/officeDocument/2006/relationships/image" Target="../media/image2081.png"/><Relationship Id="rId33" Type="http://schemas.openxmlformats.org/officeDocument/2006/relationships/image" Target="../media/image2092.png"/><Relationship Id="rId38" Type="http://schemas.openxmlformats.org/officeDocument/2006/relationships/image" Target="../media/image2095.png"/><Relationship Id="rId59" Type="http://schemas.openxmlformats.org/officeDocument/2006/relationships/image" Target="../media/image1923.png"/><Relationship Id="rId103" Type="http://schemas.openxmlformats.org/officeDocument/2006/relationships/image" Target="../media/image2142.png"/><Relationship Id="rId108" Type="http://schemas.openxmlformats.org/officeDocument/2006/relationships/image" Target="../media/image2147.png"/><Relationship Id="rId124" Type="http://schemas.openxmlformats.org/officeDocument/2006/relationships/image" Target="../media/image2162.png"/><Relationship Id="rId129" Type="http://schemas.openxmlformats.org/officeDocument/2006/relationships/image" Target="../media/image2167.png"/><Relationship Id="rId54" Type="http://schemas.openxmlformats.org/officeDocument/2006/relationships/image" Target="../media/image2106.png"/><Relationship Id="rId70" Type="http://schemas.openxmlformats.org/officeDocument/2006/relationships/image" Target="../media/image2113.png"/><Relationship Id="rId75" Type="http://schemas.openxmlformats.org/officeDocument/2006/relationships/image" Target="../media/image2118.png"/><Relationship Id="rId91" Type="http://schemas.openxmlformats.org/officeDocument/2006/relationships/image" Target="../media/image2134.png"/><Relationship Id="rId96" Type="http://schemas.openxmlformats.org/officeDocument/2006/relationships/image" Target="../media/image2139.png"/><Relationship Id="rId140" Type="http://schemas.openxmlformats.org/officeDocument/2006/relationships/image" Target="../media/image1601.png"/><Relationship Id="rId145" Type="http://schemas.openxmlformats.org/officeDocument/2006/relationships/image" Target="../media/image2179.png"/><Relationship Id="rId161" Type="http://schemas.openxmlformats.org/officeDocument/2006/relationships/image" Target="../media/image2195.png"/><Relationship Id="rId166" Type="http://schemas.openxmlformats.org/officeDocument/2006/relationships/image" Target="../media/image2199.png"/><Relationship Id="rId182" Type="http://schemas.openxmlformats.org/officeDocument/2006/relationships/image" Target="../media/image2213.png"/><Relationship Id="rId187" Type="http://schemas.openxmlformats.org/officeDocument/2006/relationships/image" Target="../media/image1649.png"/><Relationship Id="rId217" Type="http://schemas.openxmlformats.org/officeDocument/2006/relationships/image" Target="../media/image2241.png"/><Relationship Id="rId1" Type="http://schemas.openxmlformats.org/officeDocument/2006/relationships/slideLayout" Target="../slideLayouts/slideLayout5.xml"/><Relationship Id="rId6" Type="http://schemas.openxmlformats.org/officeDocument/2006/relationships/image" Target="../media/image2070.png"/><Relationship Id="rId212" Type="http://schemas.openxmlformats.org/officeDocument/2006/relationships/image" Target="../media/image2236.png"/><Relationship Id="rId23" Type="http://schemas.openxmlformats.org/officeDocument/2006/relationships/image" Target="../media/image2082.png"/><Relationship Id="rId28" Type="http://schemas.openxmlformats.org/officeDocument/2006/relationships/image" Target="../media/image2087.png"/><Relationship Id="rId49" Type="http://schemas.openxmlformats.org/officeDocument/2006/relationships/image" Target="../media/image2101.png"/><Relationship Id="rId114" Type="http://schemas.openxmlformats.org/officeDocument/2006/relationships/image" Target="../media/image2153.png"/><Relationship Id="rId119" Type="http://schemas.openxmlformats.org/officeDocument/2006/relationships/image" Target="../media/image2158.png"/><Relationship Id="rId44" Type="http://schemas.openxmlformats.org/officeDocument/2006/relationships/image" Target="../media/image1909.png"/><Relationship Id="rId60" Type="http://schemas.openxmlformats.org/officeDocument/2006/relationships/image" Target="../media/image1924.png"/><Relationship Id="rId65" Type="http://schemas.openxmlformats.org/officeDocument/2006/relationships/image" Target="../media/image1929.png"/><Relationship Id="rId81" Type="http://schemas.openxmlformats.org/officeDocument/2006/relationships/image" Target="../media/image2124.png"/><Relationship Id="rId86" Type="http://schemas.openxmlformats.org/officeDocument/2006/relationships/image" Target="../media/image2129.png"/><Relationship Id="rId130" Type="http://schemas.openxmlformats.org/officeDocument/2006/relationships/image" Target="../media/image2168.png"/><Relationship Id="rId135" Type="http://schemas.openxmlformats.org/officeDocument/2006/relationships/image" Target="../media/image2173.png"/><Relationship Id="rId151" Type="http://schemas.openxmlformats.org/officeDocument/2006/relationships/image" Target="../media/image2185.png"/><Relationship Id="rId156" Type="http://schemas.openxmlformats.org/officeDocument/2006/relationships/image" Target="../media/image2190.png"/><Relationship Id="rId177" Type="http://schemas.openxmlformats.org/officeDocument/2006/relationships/image" Target="../media/image2209.png"/><Relationship Id="rId198" Type="http://schemas.openxmlformats.org/officeDocument/2006/relationships/image" Target="../media/image2223.png"/><Relationship Id="rId172" Type="http://schemas.openxmlformats.org/officeDocument/2006/relationships/image" Target="../media/image2204.png"/><Relationship Id="rId193" Type="http://schemas.openxmlformats.org/officeDocument/2006/relationships/image" Target="../media/image2218.png"/><Relationship Id="rId202" Type="http://schemas.openxmlformats.org/officeDocument/2006/relationships/image" Target="../media/image2227.png"/><Relationship Id="rId207" Type="http://schemas.openxmlformats.org/officeDocument/2006/relationships/image" Target="../media/image2232.png"/><Relationship Id="rId13" Type="http://schemas.openxmlformats.org/officeDocument/2006/relationships/image" Target="../media/image2077.png"/><Relationship Id="rId18" Type="http://schemas.openxmlformats.org/officeDocument/2006/relationships/image" Target="../media/image19.png"/><Relationship Id="rId39" Type="http://schemas.openxmlformats.org/officeDocument/2006/relationships/image" Target="../media/image2096.png"/><Relationship Id="rId109" Type="http://schemas.openxmlformats.org/officeDocument/2006/relationships/image" Target="../media/image2148.png"/><Relationship Id="rId34" Type="http://schemas.openxmlformats.org/officeDocument/2006/relationships/image" Target="../media/image2093.png"/><Relationship Id="rId50" Type="http://schemas.openxmlformats.org/officeDocument/2006/relationships/image" Target="../media/image2102.png"/><Relationship Id="rId55" Type="http://schemas.openxmlformats.org/officeDocument/2006/relationships/image" Target="../media/image916.png"/><Relationship Id="rId76" Type="http://schemas.openxmlformats.org/officeDocument/2006/relationships/image" Target="../media/image2119.png"/><Relationship Id="rId97" Type="http://schemas.openxmlformats.org/officeDocument/2006/relationships/image" Target="../media/image2140.png"/><Relationship Id="rId104" Type="http://schemas.openxmlformats.org/officeDocument/2006/relationships/image" Target="../media/image2143.png"/><Relationship Id="rId120" Type="http://schemas.openxmlformats.org/officeDocument/2006/relationships/image" Target="../media/image2159.png"/><Relationship Id="rId125" Type="http://schemas.openxmlformats.org/officeDocument/2006/relationships/image" Target="../media/image2163.png"/><Relationship Id="rId141" Type="http://schemas.openxmlformats.org/officeDocument/2006/relationships/image" Target="../media/image1602.png"/><Relationship Id="rId146" Type="http://schemas.openxmlformats.org/officeDocument/2006/relationships/image" Target="../media/image2180.png"/><Relationship Id="rId167" Type="http://schemas.openxmlformats.org/officeDocument/2006/relationships/image" Target="../media/image2200.png"/><Relationship Id="rId188" Type="http://schemas.openxmlformats.org/officeDocument/2006/relationships/image" Target="../media/image1650.png"/><Relationship Id="rId7" Type="http://schemas.openxmlformats.org/officeDocument/2006/relationships/image" Target="../media/image2071.png"/><Relationship Id="rId71" Type="http://schemas.openxmlformats.org/officeDocument/2006/relationships/image" Target="../media/image2114.png"/><Relationship Id="rId92" Type="http://schemas.openxmlformats.org/officeDocument/2006/relationships/image" Target="../media/image2135.png"/><Relationship Id="rId162" Type="http://schemas.openxmlformats.org/officeDocument/2006/relationships/image" Target="../media/image2196.png"/><Relationship Id="rId183" Type="http://schemas.openxmlformats.org/officeDocument/2006/relationships/image" Target="../media/image825.png"/><Relationship Id="rId213" Type="http://schemas.openxmlformats.org/officeDocument/2006/relationships/image" Target="../media/image2237.png"/><Relationship Id="rId218" Type="http://schemas.openxmlformats.org/officeDocument/2006/relationships/image" Target="../media/image2242.png"/><Relationship Id="rId2" Type="http://schemas.openxmlformats.org/officeDocument/2006/relationships/image" Target="../media/image864.png"/><Relationship Id="rId29" Type="http://schemas.openxmlformats.org/officeDocument/2006/relationships/image" Target="../media/image2088.png"/><Relationship Id="rId24" Type="http://schemas.openxmlformats.org/officeDocument/2006/relationships/image" Target="../media/image2083.png"/><Relationship Id="rId40" Type="http://schemas.openxmlformats.org/officeDocument/2006/relationships/image" Target="../media/image1503.png"/><Relationship Id="rId45" Type="http://schemas.openxmlformats.org/officeDocument/2006/relationships/image" Target="../media/image2100.png"/><Relationship Id="rId66" Type="http://schemas.openxmlformats.org/officeDocument/2006/relationships/image" Target="../media/image2110.png"/><Relationship Id="rId87" Type="http://schemas.openxmlformats.org/officeDocument/2006/relationships/image" Target="../media/image2130.png"/><Relationship Id="rId110" Type="http://schemas.openxmlformats.org/officeDocument/2006/relationships/image" Target="../media/image2149.png"/><Relationship Id="rId115" Type="http://schemas.openxmlformats.org/officeDocument/2006/relationships/image" Target="../media/image2154.png"/><Relationship Id="rId131" Type="http://schemas.openxmlformats.org/officeDocument/2006/relationships/image" Target="../media/image2169.png"/><Relationship Id="rId136" Type="http://schemas.openxmlformats.org/officeDocument/2006/relationships/image" Target="../media/image2174.png"/><Relationship Id="rId157" Type="http://schemas.openxmlformats.org/officeDocument/2006/relationships/image" Target="../media/image2191.png"/><Relationship Id="rId178" Type="http://schemas.openxmlformats.org/officeDocument/2006/relationships/image" Target="../media/image2210.png"/><Relationship Id="rId61" Type="http://schemas.openxmlformats.org/officeDocument/2006/relationships/image" Target="../media/image2108.png"/><Relationship Id="rId82" Type="http://schemas.openxmlformats.org/officeDocument/2006/relationships/image" Target="../media/image2125.png"/><Relationship Id="rId152" Type="http://schemas.openxmlformats.org/officeDocument/2006/relationships/image" Target="../media/image2186.png"/><Relationship Id="rId173" Type="http://schemas.openxmlformats.org/officeDocument/2006/relationships/image" Target="../media/image2205.png"/><Relationship Id="rId194" Type="http://schemas.openxmlformats.org/officeDocument/2006/relationships/image" Target="../media/image2219.png"/><Relationship Id="rId199" Type="http://schemas.openxmlformats.org/officeDocument/2006/relationships/image" Target="../media/image2224.png"/><Relationship Id="rId203" Type="http://schemas.openxmlformats.org/officeDocument/2006/relationships/image" Target="../media/image2228.png"/><Relationship Id="rId208" Type="http://schemas.openxmlformats.org/officeDocument/2006/relationships/image" Target="../media/image2233.png"/><Relationship Id="rId19" Type="http://schemas.openxmlformats.org/officeDocument/2006/relationships/image" Target="../media/image447.png"/><Relationship Id="rId14" Type="http://schemas.openxmlformats.org/officeDocument/2006/relationships/image" Target="../media/image2078.png"/><Relationship Id="rId30" Type="http://schemas.openxmlformats.org/officeDocument/2006/relationships/image" Target="../media/image2089.png"/><Relationship Id="rId35" Type="http://schemas.openxmlformats.org/officeDocument/2006/relationships/image" Target="../media/image2094.png"/><Relationship Id="rId56" Type="http://schemas.openxmlformats.org/officeDocument/2006/relationships/image" Target="../media/image2107.png"/><Relationship Id="rId77" Type="http://schemas.openxmlformats.org/officeDocument/2006/relationships/image" Target="../media/image2120.png"/><Relationship Id="rId100" Type="http://schemas.openxmlformats.org/officeDocument/2006/relationships/image" Target="../media/image1173.png"/><Relationship Id="rId105" Type="http://schemas.openxmlformats.org/officeDocument/2006/relationships/image" Target="../media/image2144.png"/><Relationship Id="rId126" Type="http://schemas.openxmlformats.org/officeDocument/2006/relationships/image" Target="../media/image2164.png"/><Relationship Id="rId147" Type="http://schemas.openxmlformats.org/officeDocument/2006/relationships/image" Target="../media/image2181.png"/><Relationship Id="rId168" Type="http://schemas.openxmlformats.org/officeDocument/2006/relationships/image" Target="../media/image2201.png"/><Relationship Id="rId8" Type="http://schemas.openxmlformats.org/officeDocument/2006/relationships/image" Target="../media/image2072.png"/><Relationship Id="rId51" Type="http://schemas.openxmlformats.org/officeDocument/2006/relationships/image" Target="../media/image2103.png"/><Relationship Id="rId72" Type="http://schemas.openxmlformats.org/officeDocument/2006/relationships/image" Target="../media/image2115.png"/><Relationship Id="rId93" Type="http://schemas.openxmlformats.org/officeDocument/2006/relationships/image" Target="../media/image2136.png"/><Relationship Id="rId98" Type="http://schemas.openxmlformats.org/officeDocument/2006/relationships/image" Target="../media/image745.png"/><Relationship Id="rId121" Type="http://schemas.openxmlformats.org/officeDocument/2006/relationships/image" Target="../media/image2160.png"/><Relationship Id="rId142" Type="http://schemas.openxmlformats.org/officeDocument/2006/relationships/image" Target="../media/image1603.png"/><Relationship Id="rId163" Type="http://schemas.openxmlformats.org/officeDocument/2006/relationships/image" Target="../media/image806.png"/><Relationship Id="rId184" Type="http://schemas.openxmlformats.org/officeDocument/2006/relationships/image" Target="../media/image1646.png"/><Relationship Id="rId189" Type="http://schemas.openxmlformats.org/officeDocument/2006/relationships/image" Target="../media/image2214.png"/><Relationship Id="rId219" Type="http://schemas.openxmlformats.org/officeDocument/2006/relationships/image" Target="../media/image2243.png"/><Relationship Id="rId3" Type="http://schemas.openxmlformats.org/officeDocument/2006/relationships/image" Target="../media/image2067.png"/><Relationship Id="rId214" Type="http://schemas.openxmlformats.org/officeDocument/2006/relationships/image" Target="../media/image2238.png"/><Relationship Id="rId25" Type="http://schemas.openxmlformats.org/officeDocument/2006/relationships/image" Target="../media/image2084.png"/><Relationship Id="rId46" Type="http://schemas.openxmlformats.org/officeDocument/2006/relationships/image" Target="../media/image1911.png"/><Relationship Id="rId67" Type="http://schemas.openxmlformats.org/officeDocument/2006/relationships/image" Target="../media/image2111.png"/><Relationship Id="rId116" Type="http://schemas.openxmlformats.org/officeDocument/2006/relationships/image" Target="../media/image2155.png"/><Relationship Id="rId137" Type="http://schemas.openxmlformats.org/officeDocument/2006/relationships/image" Target="../media/image2175.png"/><Relationship Id="rId158" Type="http://schemas.openxmlformats.org/officeDocument/2006/relationships/image" Target="../media/image2192.png"/><Relationship Id="rId20" Type="http://schemas.openxmlformats.org/officeDocument/2006/relationships/image" Target="../media/image21.png"/><Relationship Id="rId41" Type="http://schemas.openxmlformats.org/officeDocument/2006/relationships/image" Target="../media/image2097.png"/><Relationship Id="rId62" Type="http://schemas.openxmlformats.org/officeDocument/2006/relationships/image" Target="../media/image2109.png"/><Relationship Id="rId83" Type="http://schemas.openxmlformats.org/officeDocument/2006/relationships/image" Target="../media/image2126.png"/><Relationship Id="rId88" Type="http://schemas.openxmlformats.org/officeDocument/2006/relationships/image" Target="../media/image2131.png"/><Relationship Id="rId111" Type="http://schemas.openxmlformats.org/officeDocument/2006/relationships/image" Target="../media/image2150.png"/><Relationship Id="rId132" Type="http://schemas.openxmlformats.org/officeDocument/2006/relationships/image" Target="../media/image2170.png"/><Relationship Id="rId153" Type="http://schemas.openxmlformats.org/officeDocument/2006/relationships/image" Target="../media/image2187.png"/><Relationship Id="rId174" Type="http://schemas.openxmlformats.org/officeDocument/2006/relationships/image" Target="../media/image2206.png"/><Relationship Id="rId179" Type="http://schemas.openxmlformats.org/officeDocument/2006/relationships/image" Target="../media/image2211.png"/><Relationship Id="rId195" Type="http://schemas.openxmlformats.org/officeDocument/2006/relationships/image" Target="../media/image2220.png"/><Relationship Id="rId209" Type="http://schemas.openxmlformats.org/officeDocument/2006/relationships/image" Target="../media/image1259.png"/><Relationship Id="rId190" Type="http://schemas.openxmlformats.org/officeDocument/2006/relationships/image" Target="../media/image2215.png"/><Relationship Id="rId204" Type="http://schemas.openxmlformats.org/officeDocument/2006/relationships/image" Target="../media/image2229.png"/><Relationship Id="rId220" Type="http://schemas.openxmlformats.org/officeDocument/2006/relationships/image" Target="../media/image2244.png"/><Relationship Id="rId15" Type="http://schemas.openxmlformats.org/officeDocument/2006/relationships/image" Target="../media/image2079.png"/><Relationship Id="rId36" Type="http://schemas.openxmlformats.org/officeDocument/2006/relationships/image" Target="../media/image1110.png"/><Relationship Id="rId57" Type="http://schemas.openxmlformats.org/officeDocument/2006/relationships/image" Target="../media/image1921.png"/><Relationship Id="rId106" Type="http://schemas.openxmlformats.org/officeDocument/2006/relationships/image" Target="../media/image2145.png"/><Relationship Id="rId127" Type="http://schemas.openxmlformats.org/officeDocument/2006/relationships/image" Target="../media/image2165.png"/><Relationship Id="rId10" Type="http://schemas.openxmlformats.org/officeDocument/2006/relationships/image" Target="../media/image2074.png"/><Relationship Id="rId31" Type="http://schemas.openxmlformats.org/officeDocument/2006/relationships/image" Target="../media/image2090.png"/><Relationship Id="rId52" Type="http://schemas.openxmlformats.org/officeDocument/2006/relationships/image" Target="../media/image2104.png"/><Relationship Id="rId73" Type="http://schemas.openxmlformats.org/officeDocument/2006/relationships/image" Target="../media/image2116.png"/><Relationship Id="rId78" Type="http://schemas.openxmlformats.org/officeDocument/2006/relationships/image" Target="../media/image2121.png"/><Relationship Id="rId94" Type="http://schemas.openxmlformats.org/officeDocument/2006/relationships/image" Target="../media/image2137.png"/><Relationship Id="rId99" Type="http://schemas.openxmlformats.org/officeDocument/2006/relationships/image" Target="../media/image746.png"/><Relationship Id="rId101" Type="http://schemas.openxmlformats.org/officeDocument/2006/relationships/image" Target="../media/image1174.png"/><Relationship Id="rId122" Type="http://schemas.openxmlformats.org/officeDocument/2006/relationships/image" Target="../media/image2161.png"/><Relationship Id="rId143" Type="http://schemas.openxmlformats.org/officeDocument/2006/relationships/image" Target="../media/image1604.png"/><Relationship Id="rId148" Type="http://schemas.openxmlformats.org/officeDocument/2006/relationships/image" Target="../media/image2182.png"/><Relationship Id="rId164" Type="http://schemas.openxmlformats.org/officeDocument/2006/relationships/image" Target="../media/image2197.png"/><Relationship Id="rId169" Type="http://schemas.openxmlformats.org/officeDocument/2006/relationships/image" Target="../media/image812.png"/><Relationship Id="rId185" Type="http://schemas.openxmlformats.org/officeDocument/2006/relationships/image" Target="../media/image1647.png"/><Relationship Id="rId4" Type="http://schemas.openxmlformats.org/officeDocument/2006/relationships/image" Target="../media/image2068.png"/><Relationship Id="rId9" Type="http://schemas.openxmlformats.org/officeDocument/2006/relationships/image" Target="../media/image2073.png"/><Relationship Id="rId180" Type="http://schemas.openxmlformats.org/officeDocument/2006/relationships/image" Target="../media/image822.png"/><Relationship Id="rId210" Type="http://schemas.openxmlformats.org/officeDocument/2006/relationships/image" Target="../media/image2234.png"/><Relationship Id="rId215" Type="http://schemas.openxmlformats.org/officeDocument/2006/relationships/image" Target="../media/image2239.png"/><Relationship Id="rId26" Type="http://schemas.openxmlformats.org/officeDocument/2006/relationships/image" Target="../media/image2085.png"/><Relationship Id="rId47" Type="http://schemas.openxmlformats.org/officeDocument/2006/relationships/image" Target="../media/image1912.png"/><Relationship Id="rId68" Type="http://schemas.openxmlformats.org/officeDocument/2006/relationships/image" Target="../media/image2112.png"/><Relationship Id="rId89" Type="http://schemas.openxmlformats.org/officeDocument/2006/relationships/image" Target="../media/image2132.png"/><Relationship Id="rId112" Type="http://schemas.openxmlformats.org/officeDocument/2006/relationships/image" Target="../media/image2151.png"/><Relationship Id="rId133" Type="http://schemas.openxmlformats.org/officeDocument/2006/relationships/image" Target="../media/image2171.png"/><Relationship Id="rId154" Type="http://schemas.openxmlformats.org/officeDocument/2006/relationships/image" Target="../media/image2188.png"/><Relationship Id="rId175" Type="http://schemas.openxmlformats.org/officeDocument/2006/relationships/image" Target="../media/image2207.png"/><Relationship Id="rId196" Type="http://schemas.openxmlformats.org/officeDocument/2006/relationships/image" Target="../media/image2221.png"/><Relationship Id="rId200" Type="http://schemas.openxmlformats.org/officeDocument/2006/relationships/image" Target="../media/image2225.png"/><Relationship Id="rId16" Type="http://schemas.openxmlformats.org/officeDocument/2006/relationships/image" Target="../media/image2080.png"/><Relationship Id="rId37" Type="http://schemas.openxmlformats.org/officeDocument/2006/relationships/image" Target="../media/image1111.png"/><Relationship Id="rId58" Type="http://schemas.openxmlformats.org/officeDocument/2006/relationships/image" Target="../media/image1922.png"/><Relationship Id="rId79" Type="http://schemas.openxmlformats.org/officeDocument/2006/relationships/image" Target="../media/image2122.png"/><Relationship Id="rId102" Type="http://schemas.openxmlformats.org/officeDocument/2006/relationships/image" Target="../media/image2141.png"/><Relationship Id="rId123" Type="http://schemas.openxmlformats.org/officeDocument/2006/relationships/image" Target="../media/image553.png"/><Relationship Id="rId144" Type="http://schemas.openxmlformats.org/officeDocument/2006/relationships/image" Target="../media/image2178.png"/></Relationships>
</file>

<file path=ppt/slides/_rels/slide14.xml.rels><?xml version="1.0" encoding="UTF-8" standalone="yes"?>
<Relationships xmlns="http://schemas.openxmlformats.org/package/2006/relationships"><Relationship Id="rId117" Type="http://schemas.openxmlformats.org/officeDocument/2006/relationships/image" Target="../media/image2356.png"/><Relationship Id="rId21" Type="http://schemas.openxmlformats.org/officeDocument/2006/relationships/image" Target="../media/image2263.png"/><Relationship Id="rId42" Type="http://schemas.openxmlformats.org/officeDocument/2006/relationships/image" Target="../media/image2282.png"/><Relationship Id="rId63" Type="http://schemas.openxmlformats.org/officeDocument/2006/relationships/image" Target="../media/image2303.png"/><Relationship Id="rId84" Type="http://schemas.openxmlformats.org/officeDocument/2006/relationships/image" Target="../media/image2324.png"/><Relationship Id="rId138" Type="http://schemas.openxmlformats.org/officeDocument/2006/relationships/image" Target="../media/image2369.png"/><Relationship Id="rId159" Type="http://schemas.openxmlformats.org/officeDocument/2006/relationships/image" Target="../media/image2390.png"/><Relationship Id="rId170" Type="http://schemas.openxmlformats.org/officeDocument/2006/relationships/image" Target="../media/image2401.png"/><Relationship Id="rId191" Type="http://schemas.openxmlformats.org/officeDocument/2006/relationships/image" Target="../media/image2415.png"/><Relationship Id="rId205" Type="http://schemas.openxmlformats.org/officeDocument/2006/relationships/image" Target="../media/image2429.png"/><Relationship Id="rId107" Type="http://schemas.openxmlformats.org/officeDocument/2006/relationships/image" Target="../media/image2346.png"/><Relationship Id="rId11" Type="http://schemas.openxmlformats.org/officeDocument/2006/relationships/image" Target="../media/image2254.png"/><Relationship Id="rId32" Type="http://schemas.openxmlformats.org/officeDocument/2006/relationships/image" Target="../media/image2274.png"/><Relationship Id="rId37" Type="http://schemas.openxmlformats.org/officeDocument/2006/relationships/image" Target="../media/image2277.png"/><Relationship Id="rId53" Type="http://schemas.openxmlformats.org/officeDocument/2006/relationships/image" Target="../media/image2293.png"/><Relationship Id="rId58" Type="http://schemas.openxmlformats.org/officeDocument/2006/relationships/image" Target="../media/image2298.png"/><Relationship Id="rId74" Type="http://schemas.openxmlformats.org/officeDocument/2006/relationships/image" Target="../media/image2314.png"/><Relationship Id="rId79" Type="http://schemas.openxmlformats.org/officeDocument/2006/relationships/image" Target="../media/image2319.png"/><Relationship Id="rId102" Type="http://schemas.openxmlformats.org/officeDocument/2006/relationships/image" Target="../media/image2341.png"/><Relationship Id="rId123" Type="http://schemas.openxmlformats.org/officeDocument/2006/relationships/image" Target="../media/image1195.png"/><Relationship Id="rId128" Type="http://schemas.openxmlformats.org/officeDocument/2006/relationships/image" Target="../media/image2364.png"/><Relationship Id="rId144" Type="http://schemas.openxmlformats.org/officeDocument/2006/relationships/image" Target="../media/image2375.png"/><Relationship Id="rId149" Type="http://schemas.openxmlformats.org/officeDocument/2006/relationships/image" Target="../media/image2380.png"/><Relationship Id="rId5" Type="http://schemas.openxmlformats.org/officeDocument/2006/relationships/image" Target="../media/image2248.png"/><Relationship Id="rId90" Type="http://schemas.openxmlformats.org/officeDocument/2006/relationships/image" Target="../media/image2330.png"/><Relationship Id="rId95" Type="http://schemas.openxmlformats.org/officeDocument/2006/relationships/image" Target="../media/image2335.png"/><Relationship Id="rId160" Type="http://schemas.openxmlformats.org/officeDocument/2006/relationships/image" Target="../media/image2391.png"/><Relationship Id="rId165" Type="http://schemas.openxmlformats.org/officeDocument/2006/relationships/image" Target="../media/image2396.png"/><Relationship Id="rId181" Type="http://schemas.openxmlformats.org/officeDocument/2006/relationships/image" Target="../media/image2411.png"/><Relationship Id="rId186" Type="http://schemas.openxmlformats.org/officeDocument/2006/relationships/image" Target="../media/image1646.png"/><Relationship Id="rId211" Type="http://schemas.openxmlformats.org/officeDocument/2006/relationships/image" Target="../media/image2435.png"/><Relationship Id="rId22" Type="http://schemas.openxmlformats.org/officeDocument/2006/relationships/image" Target="../media/image2264.png"/><Relationship Id="rId27" Type="http://schemas.openxmlformats.org/officeDocument/2006/relationships/image" Target="../media/image2269.png"/><Relationship Id="rId43" Type="http://schemas.openxmlformats.org/officeDocument/2006/relationships/image" Target="../media/image2283.png"/><Relationship Id="rId48" Type="http://schemas.openxmlformats.org/officeDocument/2006/relationships/image" Target="../media/image2288.png"/><Relationship Id="rId64" Type="http://schemas.openxmlformats.org/officeDocument/2006/relationships/image" Target="../media/image2304.png"/><Relationship Id="rId69" Type="http://schemas.openxmlformats.org/officeDocument/2006/relationships/image" Target="../media/image2309.png"/><Relationship Id="rId113" Type="http://schemas.openxmlformats.org/officeDocument/2006/relationships/image" Target="../media/image2352.png"/><Relationship Id="rId118" Type="http://schemas.openxmlformats.org/officeDocument/2006/relationships/image" Target="../media/image2357.png"/><Relationship Id="rId134" Type="http://schemas.openxmlformats.org/officeDocument/2006/relationships/image" Target="../media/image1594.png"/><Relationship Id="rId139" Type="http://schemas.openxmlformats.org/officeDocument/2006/relationships/image" Target="../media/image2370.png"/><Relationship Id="rId80" Type="http://schemas.openxmlformats.org/officeDocument/2006/relationships/image" Target="../media/image2320.png"/><Relationship Id="rId85" Type="http://schemas.openxmlformats.org/officeDocument/2006/relationships/image" Target="../media/image2325.png"/><Relationship Id="rId150" Type="http://schemas.openxmlformats.org/officeDocument/2006/relationships/image" Target="../media/image2381.png"/><Relationship Id="rId155" Type="http://schemas.openxmlformats.org/officeDocument/2006/relationships/image" Target="../media/image2386.png"/><Relationship Id="rId171" Type="http://schemas.openxmlformats.org/officeDocument/2006/relationships/image" Target="../media/image2402.png"/><Relationship Id="rId176" Type="http://schemas.openxmlformats.org/officeDocument/2006/relationships/image" Target="../media/image2407.png"/><Relationship Id="rId192" Type="http://schemas.openxmlformats.org/officeDocument/2006/relationships/image" Target="../media/image2416.png"/><Relationship Id="rId197" Type="http://schemas.openxmlformats.org/officeDocument/2006/relationships/image" Target="../media/image2421.png"/><Relationship Id="rId206" Type="http://schemas.openxmlformats.org/officeDocument/2006/relationships/image" Target="../media/image2430.png"/><Relationship Id="rId201" Type="http://schemas.openxmlformats.org/officeDocument/2006/relationships/image" Target="../media/image2425.png"/><Relationship Id="rId12" Type="http://schemas.openxmlformats.org/officeDocument/2006/relationships/image" Target="../media/image2255.png"/><Relationship Id="rId17" Type="http://schemas.openxmlformats.org/officeDocument/2006/relationships/image" Target="../media/image2260.png"/><Relationship Id="rId33" Type="http://schemas.openxmlformats.org/officeDocument/2006/relationships/image" Target="../media/image2275.png"/><Relationship Id="rId38" Type="http://schemas.openxmlformats.org/officeDocument/2006/relationships/image" Target="../media/image2278.png"/><Relationship Id="rId59" Type="http://schemas.openxmlformats.org/officeDocument/2006/relationships/image" Target="../media/image2299.png"/><Relationship Id="rId103" Type="http://schemas.openxmlformats.org/officeDocument/2006/relationships/image" Target="../media/image2342.png"/><Relationship Id="rId108" Type="http://schemas.openxmlformats.org/officeDocument/2006/relationships/image" Target="../media/image2347.png"/><Relationship Id="rId124" Type="http://schemas.openxmlformats.org/officeDocument/2006/relationships/image" Target="../media/image1196.png"/><Relationship Id="rId129" Type="http://schemas.openxmlformats.org/officeDocument/2006/relationships/image" Target="../media/image2365.png"/><Relationship Id="rId54" Type="http://schemas.openxmlformats.org/officeDocument/2006/relationships/image" Target="../media/image2294.png"/><Relationship Id="rId70" Type="http://schemas.openxmlformats.org/officeDocument/2006/relationships/image" Target="../media/image2310.png"/><Relationship Id="rId75" Type="http://schemas.openxmlformats.org/officeDocument/2006/relationships/image" Target="../media/image2315.png"/><Relationship Id="rId91" Type="http://schemas.openxmlformats.org/officeDocument/2006/relationships/image" Target="../media/image2331.png"/><Relationship Id="rId96" Type="http://schemas.openxmlformats.org/officeDocument/2006/relationships/image" Target="../media/image2336.png"/><Relationship Id="rId140" Type="http://schemas.openxmlformats.org/officeDocument/2006/relationships/image" Target="../media/image2371.png"/><Relationship Id="rId145" Type="http://schemas.openxmlformats.org/officeDocument/2006/relationships/image" Target="../media/image2376.png"/><Relationship Id="rId161" Type="http://schemas.openxmlformats.org/officeDocument/2006/relationships/image" Target="../media/image2392.png"/><Relationship Id="rId166" Type="http://schemas.openxmlformats.org/officeDocument/2006/relationships/image" Target="../media/image2397.png"/><Relationship Id="rId182" Type="http://schemas.openxmlformats.org/officeDocument/2006/relationships/image" Target="../media/image1840.png"/><Relationship Id="rId187" Type="http://schemas.openxmlformats.org/officeDocument/2006/relationships/image" Target="../media/image1647.png"/><Relationship Id="rId1" Type="http://schemas.openxmlformats.org/officeDocument/2006/relationships/slideLayout" Target="../slideLayouts/slideLayout2.xml"/><Relationship Id="rId6" Type="http://schemas.openxmlformats.org/officeDocument/2006/relationships/image" Target="../media/image2249.png"/><Relationship Id="rId212" Type="http://schemas.openxmlformats.org/officeDocument/2006/relationships/image" Target="../media/image2436.png"/><Relationship Id="rId23" Type="http://schemas.openxmlformats.org/officeDocument/2006/relationships/image" Target="../media/image2265.png"/><Relationship Id="rId28" Type="http://schemas.openxmlformats.org/officeDocument/2006/relationships/image" Target="../media/image2270.png"/><Relationship Id="rId49" Type="http://schemas.openxmlformats.org/officeDocument/2006/relationships/image" Target="../media/image2289.png"/><Relationship Id="rId114" Type="http://schemas.openxmlformats.org/officeDocument/2006/relationships/image" Target="../media/image2353.png"/><Relationship Id="rId119" Type="http://schemas.openxmlformats.org/officeDocument/2006/relationships/image" Target="../media/image2358.png"/><Relationship Id="rId44" Type="http://schemas.openxmlformats.org/officeDocument/2006/relationships/image" Target="../media/image2284.png"/><Relationship Id="rId60" Type="http://schemas.openxmlformats.org/officeDocument/2006/relationships/image" Target="../media/image2300.png"/><Relationship Id="rId65" Type="http://schemas.openxmlformats.org/officeDocument/2006/relationships/image" Target="../media/image2305.png"/><Relationship Id="rId81" Type="http://schemas.openxmlformats.org/officeDocument/2006/relationships/image" Target="../media/image2321.png"/><Relationship Id="rId86" Type="http://schemas.openxmlformats.org/officeDocument/2006/relationships/image" Target="../media/image2326.png"/><Relationship Id="rId130" Type="http://schemas.openxmlformats.org/officeDocument/2006/relationships/image" Target="../media/image2366.png"/><Relationship Id="rId135" Type="http://schemas.openxmlformats.org/officeDocument/2006/relationships/image" Target="../media/image2367.png"/><Relationship Id="rId151" Type="http://schemas.openxmlformats.org/officeDocument/2006/relationships/image" Target="../media/image2382.png"/><Relationship Id="rId156" Type="http://schemas.openxmlformats.org/officeDocument/2006/relationships/image" Target="../media/image2387.png"/><Relationship Id="rId177" Type="http://schemas.openxmlformats.org/officeDocument/2006/relationships/image" Target="../media/image2408.png"/><Relationship Id="rId198" Type="http://schemas.openxmlformats.org/officeDocument/2006/relationships/image" Target="../media/image2422.png"/><Relationship Id="rId172" Type="http://schemas.openxmlformats.org/officeDocument/2006/relationships/image" Target="../media/image2403.png"/><Relationship Id="rId193" Type="http://schemas.openxmlformats.org/officeDocument/2006/relationships/image" Target="../media/image2417.png"/><Relationship Id="rId202" Type="http://schemas.openxmlformats.org/officeDocument/2006/relationships/image" Target="../media/image2426.png"/><Relationship Id="rId207" Type="http://schemas.openxmlformats.org/officeDocument/2006/relationships/image" Target="../media/image2431.png"/><Relationship Id="rId13" Type="http://schemas.openxmlformats.org/officeDocument/2006/relationships/image" Target="../media/image2256.png"/><Relationship Id="rId18" Type="http://schemas.openxmlformats.org/officeDocument/2006/relationships/image" Target="../media/image19.png"/><Relationship Id="rId39" Type="http://schemas.openxmlformats.org/officeDocument/2006/relationships/image" Target="../media/image2279.png"/><Relationship Id="rId109" Type="http://schemas.openxmlformats.org/officeDocument/2006/relationships/image" Target="../media/image2348.png"/><Relationship Id="rId34" Type="http://schemas.openxmlformats.org/officeDocument/2006/relationships/image" Target="../media/image461.png"/><Relationship Id="rId50" Type="http://schemas.openxmlformats.org/officeDocument/2006/relationships/image" Target="../media/image2290.png"/><Relationship Id="rId55" Type="http://schemas.openxmlformats.org/officeDocument/2006/relationships/image" Target="../media/image2295.png"/><Relationship Id="rId76" Type="http://schemas.openxmlformats.org/officeDocument/2006/relationships/image" Target="../media/image2316.png"/><Relationship Id="rId97" Type="http://schemas.openxmlformats.org/officeDocument/2006/relationships/image" Target="../media/image2337.png"/><Relationship Id="rId104" Type="http://schemas.openxmlformats.org/officeDocument/2006/relationships/image" Target="../media/image2343.png"/><Relationship Id="rId120" Type="http://schemas.openxmlformats.org/officeDocument/2006/relationships/image" Target="../media/image2157.png"/><Relationship Id="rId125" Type="http://schemas.openxmlformats.org/officeDocument/2006/relationships/image" Target="../media/image2361.png"/><Relationship Id="rId141" Type="http://schemas.openxmlformats.org/officeDocument/2006/relationships/image" Target="../media/image2372.png"/><Relationship Id="rId146" Type="http://schemas.openxmlformats.org/officeDocument/2006/relationships/image" Target="../media/image2377.png"/><Relationship Id="rId167" Type="http://schemas.openxmlformats.org/officeDocument/2006/relationships/image" Target="../media/image2398.png"/><Relationship Id="rId188" Type="http://schemas.openxmlformats.org/officeDocument/2006/relationships/image" Target="../media/image1648.png"/><Relationship Id="rId7" Type="http://schemas.openxmlformats.org/officeDocument/2006/relationships/image" Target="../media/image2250.png"/><Relationship Id="rId71" Type="http://schemas.openxmlformats.org/officeDocument/2006/relationships/image" Target="../media/image2311.png"/><Relationship Id="rId92" Type="http://schemas.openxmlformats.org/officeDocument/2006/relationships/image" Target="../media/image2332.png"/><Relationship Id="rId162" Type="http://schemas.openxmlformats.org/officeDocument/2006/relationships/image" Target="../media/image2393.png"/><Relationship Id="rId183" Type="http://schemas.openxmlformats.org/officeDocument/2006/relationships/image" Target="../media/image2412.png"/><Relationship Id="rId213" Type="http://schemas.openxmlformats.org/officeDocument/2006/relationships/image" Target="../media/image2437.png"/><Relationship Id="rId2" Type="http://schemas.openxmlformats.org/officeDocument/2006/relationships/image" Target="../media/image2245.png"/><Relationship Id="rId29" Type="http://schemas.openxmlformats.org/officeDocument/2006/relationships/image" Target="../media/image2271.png"/><Relationship Id="rId24" Type="http://schemas.openxmlformats.org/officeDocument/2006/relationships/image" Target="../media/image2266.png"/><Relationship Id="rId40" Type="http://schemas.openxmlformats.org/officeDocument/2006/relationships/image" Target="../media/image2280.png"/><Relationship Id="rId45" Type="http://schemas.openxmlformats.org/officeDocument/2006/relationships/image" Target="../media/image2285.png"/><Relationship Id="rId66" Type="http://schemas.openxmlformats.org/officeDocument/2006/relationships/image" Target="../media/image2306.png"/><Relationship Id="rId87" Type="http://schemas.openxmlformats.org/officeDocument/2006/relationships/image" Target="../media/image2327.png"/><Relationship Id="rId110" Type="http://schemas.openxmlformats.org/officeDocument/2006/relationships/image" Target="../media/image2349.png"/><Relationship Id="rId115" Type="http://schemas.openxmlformats.org/officeDocument/2006/relationships/image" Target="../media/image2354.png"/><Relationship Id="rId131" Type="http://schemas.openxmlformats.org/officeDocument/2006/relationships/image" Target="../media/image559.png"/><Relationship Id="rId136" Type="http://schemas.openxmlformats.org/officeDocument/2006/relationships/image" Target="../media/image2368.png"/><Relationship Id="rId157" Type="http://schemas.openxmlformats.org/officeDocument/2006/relationships/image" Target="../media/image2388.png"/><Relationship Id="rId178" Type="http://schemas.openxmlformats.org/officeDocument/2006/relationships/image" Target="../media/image2409.png"/><Relationship Id="rId61" Type="http://schemas.openxmlformats.org/officeDocument/2006/relationships/image" Target="../media/image2301.png"/><Relationship Id="rId82" Type="http://schemas.openxmlformats.org/officeDocument/2006/relationships/image" Target="../media/image2322.png"/><Relationship Id="rId152" Type="http://schemas.openxmlformats.org/officeDocument/2006/relationships/image" Target="../media/image2383.png"/><Relationship Id="rId173" Type="http://schemas.openxmlformats.org/officeDocument/2006/relationships/image" Target="../media/image2404.png"/><Relationship Id="rId194" Type="http://schemas.openxmlformats.org/officeDocument/2006/relationships/image" Target="../media/image2418.png"/><Relationship Id="rId199" Type="http://schemas.openxmlformats.org/officeDocument/2006/relationships/image" Target="../media/image2423.png"/><Relationship Id="rId203" Type="http://schemas.openxmlformats.org/officeDocument/2006/relationships/image" Target="../media/image2427.png"/><Relationship Id="rId208" Type="http://schemas.openxmlformats.org/officeDocument/2006/relationships/image" Target="../media/image2432.png"/><Relationship Id="rId19" Type="http://schemas.openxmlformats.org/officeDocument/2006/relationships/image" Target="../media/image2261.png"/><Relationship Id="rId14" Type="http://schemas.openxmlformats.org/officeDocument/2006/relationships/image" Target="../media/image2257.png"/><Relationship Id="rId30" Type="http://schemas.openxmlformats.org/officeDocument/2006/relationships/image" Target="../media/image2272.png"/><Relationship Id="rId35" Type="http://schemas.openxmlformats.org/officeDocument/2006/relationships/image" Target="../media/image682.png"/><Relationship Id="rId56" Type="http://schemas.openxmlformats.org/officeDocument/2006/relationships/image" Target="../media/image2296.png"/><Relationship Id="rId77" Type="http://schemas.openxmlformats.org/officeDocument/2006/relationships/image" Target="../media/image2317.png"/><Relationship Id="rId100" Type="http://schemas.openxmlformats.org/officeDocument/2006/relationships/image" Target="../media/image2339.png"/><Relationship Id="rId105" Type="http://schemas.openxmlformats.org/officeDocument/2006/relationships/image" Target="../media/image2344.png"/><Relationship Id="rId126" Type="http://schemas.openxmlformats.org/officeDocument/2006/relationships/image" Target="../media/image2362.png"/><Relationship Id="rId147" Type="http://schemas.openxmlformats.org/officeDocument/2006/relationships/image" Target="../media/image2378.png"/><Relationship Id="rId168" Type="http://schemas.openxmlformats.org/officeDocument/2006/relationships/image" Target="../media/image2399.png"/><Relationship Id="rId8" Type="http://schemas.openxmlformats.org/officeDocument/2006/relationships/image" Target="../media/image2251.png"/><Relationship Id="rId51" Type="http://schemas.openxmlformats.org/officeDocument/2006/relationships/image" Target="../media/image2291.png"/><Relationship Id="rId72" Type="http://schemas.openxmlformats.org/officeDocument/2006/relationships/image" Target="../media/image2312.png"/><Relationship Id="rId93" Type="http://schemas.openxmlformats.org/officeDocument/2006/relationships/image" Target="../media/image2333.png"/><Relationship Id="rId98" Type="http://schemas.openxmlformats.org/officeDocument/2006/relationships/image" Target="../media/image1361.png"/><Relationship Id="rId121" Type="http://schemas.openxmlformats.org/officeDocument/2006/relationships/image" Target="../media/image2359.png"/><Relationship Id="rId142" Type="http://schemas.openxmlformats.org/officeDocument/2006/relationships/image" Target="../media/image2373.png"/><Relationship Id="rId163" Type="http://schemas.openxmlformats.org/officeDocument/2006/relationships/image" Target="../media/image2394.png"/><Relationship Id="rId184" Type="http://schemas.openxmlformats.org/officeDocument/2006/relationships/image" Target="../media/image2413.png"/><Relationship Id="rId189" Type="http://schemas.openxmlformats.org/officeDocument/2006/relationships/image" Target="../media/image1649.png"/><Relationship Id="rId3" Type="http://schemas.openxmlformats.org/officeDocument/2006/relationships/image" Target="../media/image2246.png"/><Relationship Id="rId214" Type="http://schemas.openxmlformats.org/officeDocument/2006/relationships/image" Target="../media/image2237.png"/><Relationship Id="rId25" Type="http://schemas.openxmlformats.org/officeDocument/2006/relationships/image" Target="../media/image2267.png"/><Relationship Id="rId46" Type="http://schemas.openxmlformats.org/officeDocument/2006/relationships/image" Target="../media/image2286.png"/><Relationship Id="rId67" Type="http://schemas.openxmlformats.org/officeDocument/2006/relationships/image" Target="../media/image2307.png"/><Relationship Id="rId116" Type="http://schemas.openxmlformats.org/officeDocument/2006/relationships/image" Target="../media/image2355.png"/><Relationship Id="rId137" Type="http://schemas.openxmlformats.org/officeDocument/2006/relationships/image" Target="../media/image2174.png"/><Relationship Id="rId158" Type="http://schemas.openxmlformats.org/officeDocument/2006/relationships/image" Target="../media/image2389.png"/><Relationship Id="rId20" Type="http://schemas.openxmlformats.org/officeDocument/2006/relationships/image" Target="../media/image2262.png"/><Relationship Id="rId41" Type="http://schemas.openxmlformats.org/officeDocument/2006/relationships/image" Target="../media/image2281.png"/><Relationship Id="rId62" Type="http://schemas.openxmlformats.org/officeDocument/2006/relationships/image" Target="../media/image2302.png"/><Relationship Id="rId83" Type="http://schemas.openxmlformats.org/officeDocument/2006/relationships/image" Target="../media/image2323.png"/><Relationship Id="rId88" Type="http://schemas.openxmlformats.org/officeDocument/2006/relationships/image" Target="../media/image2328.png"/><Relationship Id="rId111" Type="http://schemas.openxmlformats.org/officeDocument/2006/relationships/image" Target="../media/image2350.png"/><Relationship Id="rId132" Type="http://schemas.openxmlformats.org/officeDocument/2006/relationships/image" Target="../media/image560.png"/><Relationship Id="rId153" Type="http://schemas.openxmlformats.org/officeDocument/2006/relationships/image" Target="../media/image2384.png"/><Relationship Id="rId174" Type="http://schemas.openxmlformats.org/officeDocument/2006/relationships/image" Target="../media/image2405.png"/><Relationship Id="rId179" Type="http://schemas.openxmlformats.org/officeDocument/2006/relationships/image" Target="../media/image2410.png"/><Relationship Id="rId195" Type="http://schemas.openxmlformats.org/officeDocument/2006/relationships/image" Target="../media/image2419.png"/><Relationship Id="rId209" Type="http://schemas.openxmlformats.org/officeDocument/2006/relationships/image" Target="../media/image2433.png"/><Relationship Id="rId190" Type="http://schemas.openxmlformats.org/officeDocument/2006/relationships/image" Target="../media/image1650.png"/><Relationship Id="rId204" Type="http://schemas.openxmlformats.org/officeDocument/2006/relationships/image" Target="../media/image2428.png"/><Relationship Id="rId15" Type="http://schemas.openxmlformats.org/officeDocument/2006/relationships/image" Target="../media/image2258.png"/><Relationship Id="rId36" Type="http://schemas.openxmlformats.org/officeDocument/2006/relationships/image" Target="../media/image2276.png"/><Relationship Id="rId57" Type="http://schemas.openxmlformats.org/officeDocument/2006/relationships/image" Target="../media/image2297.png"/><Relationship Id="rId106" Type="http://schemas.openxmlformats.org/officeDocument/2006/relationships/image" Target="../media/image2345.png"/><Relationship Id="rId127" Type="http://schemas.openxmlformats.org/officeDocument/2006/relationships/image" Target="../media/image2363.png"/><Relationship Id="rId10" Type="http://schemas.openxmlformats.org/officeDocument/2006/relationships/image" Target="../media/image2253.png"/><Relationship Id="rId31" Type="http://schemas.openxmlformats.org/officeDocument/2006/relationships/image" Target="../media/image2273.png"/><Relationship Id="rId52" Type="http://schemas.openxmlformats.org/officeDocument/2006/relationships/image" Target="../media/image2292.png"/><Relationship Id="rId73" Type="http://schemas.openxmlformats.org/officeDocument/2006/relationships/image" Target="../media/image2313.png"/><Relationship Id="rId78" Type="http://schemas.openxmlformats.org/officeDocument/2006/relationships/image" Target="../media/image2318.png"/><Relationship Id="rId94" Type="http://schemas.openxmlformats.org/officeDocument/2006/relationships/image" Target="../media/image2334.png"/><Relationship Id="rId99" Type="http://schemas.openxmlformats.org/officeDocument/2006/relationships/image" Target="../media/image2338.png"/><Relationship Id="rId101" Type="http://schemas.openxmlformats.org/officeDocument/2006/relationships/image" Target="../media/image2340.png"/><Relationship Id="rId122" Type="http://schemas.openxmlformats.org/officeDocument/2006/relationships/image" Target="../media/image2360.png"/><Relationship Id="rId143" Type="http://schemas.openxmlformats.org/officeDocument/2006/relationships/image" Target="../media/image2374.png"/><Relationship Id="rId148" Type="http://schemas.openxmlformats.org/officeDocument/2006/relationships/image" Target="../media/image2379.png"/><Relationship Id="rId164" Type="http://schemas.openxmlformats.org/officeDocument/2006/relationships/image" Target="../media/image2395.png"/><Relationship Id="rId169" Type="http://schemas.openxmlformats.org/officeDocument/2006/relationships/image" Target="../media/image2400.png"/><Relationship Id="rId185" Type="http://schemas.openxmlformats.org/officeDocument/2006/relationships/image" Target="../media/image2414.png"/><Relationship Id="rId4" Type="http://schemas.openxmlformats.org/officeDocument/2006/relationships/image" Target="../media/image2247.png"/><Relationship Id="rId9" Type="http://schemas.openxmlformats.org/officeDocument/2006/relationships/image" Target="../media/image2252.png"/><Relationship Id="rId180" Type="http://schemas.openxmlformats.org/officeDocument/2006/relationships/image" Target="../media/image2210.png"/><Relationship Id="rId210" Type="http://schemas.openxmlformats.org/officeDocument/2006/relationships/image" Target="../media/image2434.png"/><Relationship Id="rId215" Type="http://schemas.openxmlformats.org/officeDocument/2006/relationships/image" Target="../media/image2438.png"/><Relationship Id="rId26" Type="http://schemas.openxmlformats.org/officeDocument/2006/relationships/image" Target="../media/image2268.png"/><Relationship Id="rId47" Type="http://schemas.openxmlformats.org/officeDocument/2006/relationships/image" Target="../media/image2287.png"/><Relationship Id="rId68" Type="http://schemas.openxmlformats.org/officeDocument/2006/relationships/image" Target="../media/image2308.png"/><Relationship Id="rId89" Type="http://schemas.openxmlformats.org/officeDocument/2006/relationships/image" Target="../media/image2329.png"/><Relationship Id="rId112" Type="http://schemas.openxmlformats.org/officeDocument/2006/relationships/image" Target="../media/image2351.png"/><Relationship Id="rId133" Type="http://schemas.openxmlformats.org/officeDocument/2006/relationships/image" Target="../media/image1593.png"/><Relationship Id="rId154" Type="http://schemas.openxmlformats.org/officeDocument/2006/relationships/image" Target="../media/image2385.png"/><Relationship Id="rId175" Type="http://schemas.openxmlformats.org/officeDocument/2006/relationships/image" Target="../media/image2406.png"/><Relationship Id="rId196" Type="http://schemas.openxmlformats.org/officeDocument/2006/relationships/image" Target="../media/image2420.png"/><Relationship Id="rId200" Type="http://schemas.openxmlformats.org/officeDocument/2006/relationships/image" Target="../media/image2424.png"/><Relationship Id="rId16" Type="http://schemas.openxmlformats.org/officeDocument/2006/relationships/image" Target="../media/image2259.png"/></Relationships>
</file>

<file path=ppt/slides/_rels/slide15.xml.rels><?xml version="1.0" encoding="UTF-8" standalone="yes"?>
<Relationships xmlns="http://schemas.openxmlformats.org/package/2006/relationships"><Relationship Id="rId117" Type="http://schemas.openxmlformats.org/officeDocument/2006/relationships/image" Target="../media/image2155.png"/><Relationship Id="rId21" Type="http://schemas.openxmlformats.org/officeDocument/2006/relationships/image" Target="../media/image448.png"/><Relationship Id="rId42" Type="http://schemas.openxmlformats.org/officeDocument/2006/relationships/image" Target="../media/image2474.png"/><Relationship Id="rId63" Type="http://schemas.openxmlformats.org/officeDocument/2006/relationships/image" Target="../media/image2490.png"/><Relationship Id="rId84" Type="http://schemas.openxmlformats.org/officeDocument/2006/relationships/image" Target="../media/image2127.png"/><Relationship Id="rId138" Type="http://schemas.openxmlformats.org/officeDocument/2006/relationships/image" Target="../media/image2557.png"/><Relationship Id="rId159" Type="http://schemas.openxmlformats.org/officeDocument/2006/relationships/image" Target="../media/image2192.png"/><Relationship Id="rId170" Type="http://schemas.openxmlformats.org/officeDocument/2006/relationships/image" Target="../media/image812.png"/><Relationship Id="rId191" Type="http://schemas.openxmlformats.org/officeDocument/2006/relationships/image" Target="../media/image2416.png"/><Relationship Id="rId205" Type="http://schemas.openxmlformats.org/officeDocument/2006/relationships/image" Target="../media/image2611.png"/><Relationship Id="rId107" Type="http://schemas.openxmlformats.org/officeDocument/2006/relationships/image" Target="../media/image2531.png"/><Relationship Id="rId11" Type="http://schemas.openxmlformats.org/officeDocument/2006/relationships/image" Target="../media/image2448.png"/><Relationship Id="rId32" Type="http://schemas.openxmlformats.org/officeDocument/2006/relationships/image" Target="../media/image2464.png"/><Relationship Id="rId53" Type="http://schemas.openxmlformats.org/officeDocument/2006/relationships/image" Target="../media/image2480.png"/><Relationship Id="rId74" Type="http://schemas.openxmlformats.org/officeDocument/2006/relationships/image" Target="../media/image2315.png"/><Relationship Id="rId128" Type="http://schemas.openxmlformats.org/officeDocument/2006/relationships/image" Target="../media/image2548.png"/><Relationship Id="rId149" Type="http://schemas.openxmlformats.org/officeDocument/2006/relationships/image" Target="../media/image2568.png"/><Relationship Id="rId5" Type="http://schemas.openxmlformats.org/officeDocument/2006/relationships/image" Target="../media/image2442.png"/><Relationship Id="rId90" Type="http://schemas.openxmlformats.org/officeDocument/2006/relationships/image" Target="../media/image2515.png"/><Relationship Id="rId95" Type="http://schemas.openxmlformats.org/officeDocument/2006/relationships/image" Target="../media/image2520.png"/><Relationship Id="rId160" Type="http://schemas.openxmlformats.org/officeDocument/2006/relationships/image" Target="../media/image2193.png"/><Relationship Id="rId165" Type="http://schemas.openxmlformats.org/officeDocument/2006/relationships/image" Target="../media/image2577.png"/><Relationship Id="rId181" Type="http://schemas.openxmlformats.org/officeDocument/2006/relationships/image" Target="../media/image1840.png"/><Relationship Id="rId186" Type="http://schemas.openxmlformats.org/officeDocument/2006/relationships/image" Target="../media/image2593.png"/><Relationship Id="rId216" Type="http://schemas.openxmlformats.org/officeDocument/2006/relationships/image" Target="../media/image2620.png"/><Relationship Id="rId211" Type="http://schemas.openxmlformats.org/officeDocument/2006/relationships/image" Target="../media/image2616.png"/><Relationship Id="rId22" Type="http://schemas.openxmlformats.org/officeDocument/2006/relationships/image" Target="../media/image449.png"/><Relationship Id="rId27" Type="http://schemas.openxmlformats.org/officeDocument/2006/relationships/image" Target="../media/image2459.png"/><Relationship Id="rId43" Type="http://schemas.openxmlformats.org/officeDocument/2006/relationships/image" Target="../media/image2475.png"/><Relationship Id="rId48" Type="http://schemas.openxmlformats.org/officeDocument/2006/relationships/image" Target="../media/image909.png"/><Relationship Id="rId64" Type="http://schemas.openxmlformats.org/officeDocument/2006/relationships/image" Target="../media/image2491.png"/><Relationship Id="rId69" Type="http://schemas.openxmlformats.org/officeDocument/2006/relationships/image" Target="../media/image2496.png"/><Relationship Id="rId113" Type="http://schemas.openxmlformats.org/officeDocument/2006/relationships/image" Target="../media/image2536.png"/><Relationship Id="rId118" Type="http://schemas.openxmlformats.org/officeDocument/2006/relationships/image" Target="../media/image2540.png"/><Relationship Id="rId134" Type="http://schemas.openxmlformats.org/officeDocument/2006/relationships/image" Target="../media/image988.png"/><Relationship Id="rId139" Type="http://schemas.openxmlformats.org/officeDocument/2006/relationships/image" Target="../media/image2558.png"/><Relationship Id="rId80" Type="http://schemas.openxmlformats.org/officeDocument/2006/relationships/image" Target="../media/image2506.png"/><Relationship Id="rId85" Type="http://schemas.openxmlformats.org/officeDocument/2006/relationships/image" Target="../media/image2510.png"/><Relationship Id="rId150" Type="http://schemas.openxmlformats.org/officeDocument/2006/relationships/image" Target="../media/image2569.png"/><Relationship Id="rId155" Type="http://schemas.openxmlformats.org/officeDocument/2006/relationships/image" Target="../media/image2574.png"/><Relationship Id="rId171" Type="http://schemas.openxmlformats.org/officeDocument/2006/relationships/image" Target="../media/image2581.png"/><Relationship Id="rId176" Type="http://schemas.openxmlformats.org/officeDocument/2006/relationships/image" Target="../media/image2585.png"/><Relationship Id="rId192" Type="http://schemas.openxmlformats.org/officeDocument/2006/relationships/image" Target="../media/image2598.png"/><Relationship Id="rId197" Type="http://schemas.openxmlformats.org/officeDocument/2006/relationships/image" Target="../media/image2603.png"/><Relationship Id="rId206" Type="http://schemas.openxmlformats.org/officeDocument/2006/relationships/image" Target="../media/image2430.png"/><Relationship Id="rId201" Type="http://schemas.openxmlformats.org/officeDocument/2006/relationships/image" Target="../media/image2607.png"/><Relationship Id="rId12" Type="http://schemas.openxmlformats.org/officeDocument/2006/relationships/image" Target="../media/image2449.png"/><Relationship Id="rId17" Type="http://schemas.openxmlformats.org/officeDocument/2006/relationships/image" Target="../media/image2454.png"/><Relationship Id="rId33" Type="http://schemas.openxmlformats.org/officeDocument/2006/relationships/image" Target="../media/image2465.png"/><Relationship Id="rId38" Type="http://schemas.openxmlformats.org/officeDocument/2006/relationships/image" Target="../media/image2470.png"/><Relationship Id="rId59" Type="http://schemas.openxmlformats.org/officeDocument/2006/relationships/image" Target="../media/image2486.png"/><Relationship Id="rId103" Type="http://schemas.openxmlformats.org/officeDocument/2006/relationships/image" Target="../media/image2528.png"/><Relationship Id="rId108" Type="http://schemas.openxmlformats.org/officeDocument/2006/relationships/image" Target="../media/image2532.png"/><Relationship Id="rId124" Type="http://schemas.openxmlformats.org/officeDocument/2006/relationships/image" Target="../media/image2545.png"/><Relationship Id="rId129" Type="http://schemas.openxmlformats.org/officeDocument/2006/relationships/image" Target="../media/image2549.png"/><Relationship Id="rId54" Type="http://schemas.openxmlformats.org/officeDocument/2006/relationships/image" Target="../media/image2481.png"/><Relationship Id="rId70" Type="http://schemas.openxmlformats.org/officeDocument/2006/relationships/image" Target="../media/image2497.png"/><Relationship Id="rId75" Type="http://schemas.openxmlformats.org/officeDocument/2006/relationships/image" Target="../media/image2501.png"/><Relationship Id="rId91" Type="http://schemas.openxmlformats.org/officeDocument/2006/relationships/image" Target="../media/image2516.png"/><Relationship Id="rId96" Type="http://schemas.openxmlformats.org/officeDocument/2006/relationships/image" Target="../media/image2521.png"/><Relationship Id="rId140" Type="http://schemas.openxmlformats.org/officeDocument/2006/relationships/image" Target="../media/image2559.png"/><Relationship Id="rId145" Type="http://schemas.openxmlformats.org/officeDocument/2006/relationships/image" Target="../media/image2564.png"/><Relationship Id="rId161" Type="http://schemas.openxmlformats.org/officeDocument/2006/relationships/image" Target="../media/image2194.png"/><Relationship Id="rId166" Type="http://schemas.openxmlformats.org/officeDocument/2006/relationships/image" Target="../media/image2578.png"/><Relationship Id="rId182" Type="http://schemas.openxmlformats.org/officeDocument/2006/relationships/image" Target="../media/image2590.png"/><Relationship Id="rId187" Type="http://schemas.openxmlformats.org/officeDocument/2006/relationships/image" Target="../media/image2594.png"/><Relationship Id="rId217" Type="http://schemas.openxmlformats.org/officeDocument/2006/relationships/image" Target="../media/image2621.png"/><Relationship Id="rId1" Type="http://schemas.openxmlformats.org/officeDocument/2006/relationships/slideLayout" Target="../slideLayouts/slideLayout2.xml"/><Relationship Id="rId6" Type="http://schemas.openxmlformats.org/officeDocument/2006/relationships/image" Target="../media/image2443.png"/><Relationship Id="rId212" Type="http://schemas.openxmlformats.org/officeDocument/2006/relationships/image" Target="../media/image2617.png"/><Relationship Id="rId23" Type="http://schemas.openxmlformats.org/officeDocument/2006/relationships/image" Target="../media/image2455.png"/><Relationship Id="rId28" Type="http://schemas.openxmlformats.org/officeDocument/2006/relationships/image" Target="../media/image2460.png"/><Relationship Id="rId49" Type="http://schemas.openxmlformats.org/officeDocument/2006/relationships/image" Target="../media/image2477.png"/><Relationship Id="rId114" Type="http://schemas.openxmlformats.org/officeDocument/2006/relationships/image" Target="../media/image2537.png"/><Relationship Id="rId119" Type="http://schemas.openxmlformats.org/officeDocument/2006/relationships/image" Target="../media/image2541.png"/><Relationship Id="rId44" Type="http://schemas.openxmlformats.org/officeDocument/2006/relationships/image" Target="../media/image905.png"/><Relationship Id="rId60" Type="http://schemas.openxmlformats.org/officeDocument/2006/relationships/image" Target="../media/image2487.png"/><Relationship Id="rId65" Type="http://schemas.openxmlformats.org/officeDocument/2006/relationships/image" Target="../media/image2492.png"/><Relationship Id="rId81" Type="http://schemas.openxmlformats.org/officeDocument/2006/relationships/image" Target="../media/image2507.png"/><Relationship Id="rId86" Type="http://schemas.openxmlformats.org/officeDocument/2006/relationships/image" Target="../media/image2511.png"/><Relationship Id="rId130" Type="http://schemas.openxmlformats.org/officeDocument/2006/relationships/image" Target="../media/image2550.png"/><Relationship Id="rId135" Type="http://schemas.openxmlformats.org/officeDocument/2006/relationships/image" Target="../media/image2554.png"/><Relationship Id="rId151" Type="http://schemas.openxmlformats.org/officeDocument/2006/relationships/image" Target="../media/image2570.png"/><Relationship Id="rId156" Type="http://schemas.openxmlformats.org/officeDocument/2006/relationships/image" Target="../media/image2575.png"/><Relationship Id="rId177" Type="http://schemas.openxmlformats.org/officeDocument/2006/relationships/image" Target="../media/image2586.png"/><Relationship Id="rId198" Type="http://schemas.openxmlformats.org/officeDocument/2006/relationships/image" Target="../media/image2604.png"/><Relationship Id="rId172" Type="http://schemas.openxmlformats.org/officeDocument/2006/relationships/image" Target="../media/image2582.png"/><Relationship Id="rId193" Type="http://schemas.openxmlformats.org/officeDocument/2006/relationships/image" Target="../media/image2599.png"/><Relationship Id="rId202" Type="http://schemas.openxmlformats.org/officeDocument/2006/relationships/image" Target="../media/image2608.png"/><Relationship Id="rId207" Type="http://schemas.openxmlformats.org/officeDocument/2006/relationships/image" Target="../media/image2612.png"/><Relationship Id="rId13" Type="http://schemas.openxmlformats.org/officeDocument/2006/relationships/image" Target="../media/image2450.png"/><Relationship Id="rId18" Type="http://schemas.openxmlformats.org/officeDocument/2006/relationships/image" Target="../media/image19.png"/><Relationship Id="rId39" Type="http://schemas.openxmlformats.org/officeDocument/2006/relationships/image" Target="../media/image2471.png"/><Relationship Id="rId109" Type="http://schemas.openxmlformats.org/officeDocument/2006/relationships/image" Target="../media/image2533.png"/><Relationship Id="rId34" Type="http://schemas.openxmlformats.org/officeDocument/2006/relationships/image" Target="../media/image2466.png"/><Relationship Id="rId50" Type="http://schemas.openxmlformats.org/officeDocument/2006/relationships/image" Target="../media/image2478.png"/><Relationship Id="rId55" Type="http://schemas.openxmlformats.org/officeDocument/2006/relationships/image" Target="../media/image2482.png"/><Relationship Id="rId76" Type="http://schemas.openxmlformats.org/officeDocument/2006/relationships/image" Target="../media/image2502.png"/><Relationship Id="rId97" Type="http://schemas.openxmlformats.org/officeDocument/2006/relationships/image" Target="../media/image2522.png"/><Relationship Id="rId104" Type="http://schemas.openxmlformats.org/officeDocument/2006/relationships/image" Target="../media/image2344.png"/><Relationship Id="rId120" Type="http://schemas.openxmlformats.org/officeDocument/2006/relationships/image" Target="../media/image2542.png"/><Relationship Id="rId125" Type="http://schemas.openxmlformats.org/officeDocument/2006/relationships/image" Target="../media/image2546.png"/><Relationship Id="rId141" Type="http://schemas.openxmlformats.org/officeDocument/2006/relationships/image" Target="../media/image2560.png"/><Relationship Id="rId146" Type="http://schemas.openxmlformats.org/officeDocument/2006/relationships/image" Target="../media/image2565.png"/><Relationship Id="rId167" Type="http://schemas.openxmlformats.org/officeDocument/2006/relationships/image" Target="../media/image2579.png"/><Relationship Id="rId188" Type="http://schemas.openxmlformats.org/officeDocument/2006/relationships/image" Target="../media/image2595.png"/><Relationship Id="rId7" Type="http://schemas.openxmlformats.org/officeDocument/2006/relationships/image" Target="../media/image2444.png"/><Relationship Id="rId71" Type="http://schemas.openxmlformats.org/officeDocument/2006/relationships/image" Target="../media/image2498.png"/><Relationship Id="rId92" Type="http://schemas.openxmlformats.org/officeDocument/2006/relationships/image" Target="../media/image2517.png"/><Relationship Id="rId162" Type="http://schemas.openxmlformats.org/officeDocument/2006/relationships/image" Target="../media/image2195.png"/><Relationship Id="rId183" Type="http://schemas.openxmlformats.org/officeDocument/2006/relationships/image" Target="../media/image2591.png"/><Relationship Id="rId213" Type="http://schemas.openxmlformats.org/officeDocument/2006/relationships/image" Target="../media/image641.png"/><Relationship Id="rId2" Type="http://schemas.openxmlformats.org/officeDocument/2006/relationships/image" Target="../media/image2439.png"/><Relationship Id="rId29" Type="http://schemas.openxmlformats.org/officeDocument/2006/relationships/image" Target="../media/image2461.png"/><Relationship Id="rId24" Type="http://schemas.openxmlformats.org/officeDocument/2006/relationships/image" Target="../media/image2456.png"/><Relationship Id="rId40" Type="http://schemas.openxmlformats.org/officeDocument/2006/relationships/image" Target="../media/image2472.png"/><Relationship Id="rId45" Type="http://schemas.openxmlformats.org/officeDocument/2006/relationships/image" Target="../media/image2476.png"/><Relationship Id="rId66" Type="http://schemas.openxmlformats.org/officeDocument/2006/relationships/image" Target="../media/image2493.png"/><Relationship Id="rId87" Type="http://schemas.openxmlformats.org/officeDocument/2006/relationships/image" Target="../media/image2512.png"/><Relationship Id="rId110" Type="http://schemas.openxmlformats.org/officeDocument/2006/relationships/image" Target="../media/image2350.png"/><Relationship Id="rId115" Type="http://schemas.openxmlformats.org/officeDocument/2006/relationships/image" Target="../media/image2538.png"/><Relationship Id="rId131" Type="http://schemas.openxmlformats.org/officeDocument/2006/relationships/image" Target="../media/image2551.png"/><Relationship Id="rId136" Type="http://schemas.openxmlformats.org/officeDocument/2006/relationships/image" Target="../media/image2555.png"/><Relationship Id="rId157" Type="http://schemas.openxmlformats.org/officeDocument/2006/relationships/image" Target="../media/image2576.png"/><Relationship Id="rId178" Type="http://schemas.openxmlformats.org/officeDocument/2006/relationships/image" Target="../media/image2587.png"/><Relationship Id="rId61" Type="http://schemas.openxmlformats.org/officeDocument/2006/relationships/image" Target="../media/image2488.png"/><Relationship Id="rId82" Type="http://schemas.openxmlformats.org/officeDocument/2006/relationships/image" Target="../media/image2508.png"/><Relationship Id="rId152" Type="http://schemas.openxmlformats.org/officeDocument/2006/relationships/image" Target="../media/image2571.png"/><Relationship Id="rId173" Type="http://schemas.openxmlformats.org/officeDocument/2006/relationships/image" Target="../media/image2405.png"/><Relationship Id="rId194" Type="http://schemas.openxmlformats.org/officeDocument/2006/relationships/image" Target="../media/image2600.png"/><Relationship Id="rId199" Type="http://schemas.openxmlformats.org/officeDocument/2006/relationships/image" Target="../media/image2605.png"/><Relationship Id="rId203" Type="http://schemas.openxmlformats.org/officeDocument/2006/relationships/image" Target="../media/image2609.png"/><Relationship Id="rId208" Type="http://schemas.openxmlformats.org/officeDocument/2006/relationships/image" Target="../media/image2613.png"/><Relationship Id="rId19" Type="http://schemas.openxmlformats.org/officeDocument/2006/relationships/image" Target="../media/image447.png"/><Relationship Id="rId14" Type="http://schemas.openxmlformats.org/officeDocument/2006/relationships/image" Target="../media/image2451.png"/><Relationship Id="rId30" Type="http://schemas.openxmlformats.org/officeDocument/2006/relationships/image" Target="../media/image2462.png"/><Relationship Id="rId35" Type="http://schemas.openxmlformats.org/officeDocument/2006/relationships/image" Target="../media/image2467.png"/><Relationship Id="rId56" Type="http://schemas.openxmlformats.org/officeDocument/2006/relationships/image" Target="../media/image2483.png"/><Relationship Id="rId77" Type="http://schemas.openxmlformats.org/officeDocument/2006/relationships/image" Target="../media/image2503.png"/><Relationship Id="rId100" Type="http://schemas.openxmlformats.org/officeDocument/2006/relationships/image" Target="../media/image2525.png"/><Relationship Id="rId105" Type="http://schemas.openxmlformats.org/officeDocument/2006/relationships/image" Target="../media/image2529.png"/><Relationship Id="rId126" Type="http://schemas.openxmlformats.org/officeDocument/2006/relationships/image" Target="../media/image2547.png"/><Relationship Id="rId147" Type="http://schemas.openxmlformats.org/officeDocument/2006/relationships/image" Target="../media/image2566.png"/><Relationship Id="rId168" Type="http://schemas.openxmlformats.org/officeDocument/2006/relationships/image" Target="../media/image2580.png"/><Relationship Id="rId8" Type="http://schemas.openxmlformats.org/officeDocument/2006/relationships/image" Target="../media/image2445.png"/><Relationship Id="rId51" Type="http://schemas.openxmlformats.org/officeDocument/2006/relationships/image" Target="../media/image912.png"/><Relationship Id="rId72" Type="http://schemas.openxmlformats.org/officeDocument/2006/relationships/image" Target="../media/image2499.png"/><Relationship Id="rId93" Type="http://schemas.openxmlformats.org/officeDocument/2006/relationships/image" Target="../media/image2518.png"/><Relationship Id="rId98" Type="http://schemas.openxmlformats.org/officeDocument/2006/relationships/image" Target="../media/image2523.png"/><Relationship Id="rId121" Type="http://schemas.openxmlformats.org/officeDocument/2006/relationships/image" Target="../media/image2543.png"/><Relationship Id="rId142" Type="http://schemas.openxmlformats.org/officeDocument/2006/relationships/image" Target="../media/image2561.png"/><Relationship Id="rId163" Type="http://schemas.openxmlformats.org/officeDocument/2006/relationships/image" Target="../media/image2196.png"/><Relationship Id="rId184" Type="http://schemas.openxmlformats.org/officeDocument/2006/relationships/image" Target="../media/image2592.png"/><Relationship Id="rId189" Type="http://schemas.openxmlformats.org/officeDocument/2006/relationships/image" Target="../media/image2596.png"/><Relationship Id="rId3" Type="http://schemas.openxmlformats.org/officeDocument/2006/relationships/image" Target="../media/image2440.png"/><Relationship Id="rId214" Type="http://schemas.openxmlformats.org/officeDocument/2006/relationships/image" Target="../media/image2618.png"/><Relationship Id="rId25" Type="http://schemas.openxmlformats.org/officeDocument/2006/relationships/image" Target="../media/image2457.png"/><Relationship Id="rId46" Type="http://schemas.openxmlformats.org/officeDocument/2006/relationships/image" Target="../media/image907.png"/><Relationship Id="rId67" Type="http://schemas.openxmlformats.org/officeDocument/2006/relationships/image" Target="../media/image2494.png"/><Relationship Id="rId116" Type="http://schemas.openxmlformats.org/officeDocument/2006/relationships/image" Target="../media/image2539.png"/><Relationship Id="rId137" Type="http://schemas.openxmlformats.org/officeDocument/2006/relationships/image" Target="../media/image2556.png"/><Relationship Id="rId158" Type="http://schemas.openxmlformats.org/officeDocument/2006/relationships/image" Target="../media/image1619.png"/><Relationship Id="rId20" Type="http://schemas.openxmlformats.org/officeDocument/2006/relationships/image" Target="../media/image21.png"/><Relationship Id="rId41" Type="http://schemas.openxmlformats.org/officeDocument/2006/relationships/image" Target="../media/image2473.png"/><Relationship Id="rId62" Type="http://schemas.openxmlformats.org/officeDocument/2006/relationships/image" Target="../media/image2489.png"/><Relationship Id="rId83" Type="http://schemas.openxmlformats.org/officeDocument/2006/relationships/image" Target="../media/image2509.png"/><Relationship Id="rId88" Type="http://schemas.openxmlformats.org/officeDocument/2006/relationships/image" Target="../media/image2513.png"/><Relationship Id="rId111" Type="http://schemas.openxmlformats.org/officeDocument/2006/relationships/image" Target="../media/image2534.png"/><Relationship Id="rId132" Type="http://schemas.openxmlformats.org/officeDocument/2006/relationships/image" Target="../media/image2552.png"/><Relationship Id="rId153" Type="http://schemas.openxmlformats.org/officeDocument/2006/relationships/image" Target="../media/image2572.png"/><Relationship Id="rId174" Type="http://schemas.openxmlformats.org/officeDocument/2006/relationships/image" Target="../media/image2583.png"/><Relationship Id="rId179" Type="http://schemas.openxmlformats.org/officeDocument/2006/relationships/image" Target="../media/image2588.png"/><Relationship Id="rId195" Type="http://schemas.openxmlformats.org/officeDocument/2006/relationships/image" Target="../media/image2601.png"/><Relationship Id="rId209" Type="http://schemas.openxmlformats.org/officeDocument/2006/relationships/image" Target="../media/image2614.png"/><Relationship Id="rId190" Type="http://schemas.openxmlformats.org/officeDocument/2006/relationships/image" Target="../media/image2597.png"/><Relationship Id="rId204" Type="http://schemas.openxmlformats.org/officeDocument/2006/relationships/image" Target="../media/image2610.png"/><Relationship Id="rId15" Type="http://schemas.openxmlformats.org/officeDocument/2006/relationships/image" Target="../media/image2452.png"/><Relationship Id="rId36" Type="http://schemas.openxmlformats.org/officeDocument/2006/relationships/image" Target="../media/image2468.png"/><Relationship Id="rId57" Type="http://schemas.openxmlformats.org/officeDocument/2006/relationships/image" Target="../media/image2484.png"/><Relationship Id="rId106" Type="http://schemas.openxmlformats.org/officeDocument/2006/relationships/image" Target="../media/image2530.png"/><Relationship Id="rId127" Type="http://schemas.openxmlformats.org/officeDocument/2006/relationships/image" Target="../media/image1589.png"/><Relationship Id="rId10" Type="http://schemas.openxmlformats.org/officeDocument/2006/relationships/image" Target="../media/image2447.png"/><Relationship Id="rId31" Type="http://schemas.openxmlformats.org/officeDocument/2006/relationships/image" Target="../media/image2463.png"/><Relationship Id="rId52" Type="http://schemas.openxmlformats.org/officeDocument/2006/relationships/image" Target="../media/image2479.png"/><Relationship Id="rId73" Type="http://schemas.openxmlformats.org/officeDocument/2006/relationships/image" Target="../media/image2500.png"/><Relationship Id="rId78" Type="http://schemas.openxmlformats.org/officeDocument/2006/relationships/image" Target="../media/image2504.png"/><Relationship Id="rId94" Type="http://schemas.openxmlformats.org/officeDocument/2006/relationships/image" Target="../media/image2519.png"/><Relationship Id="rId99" Type="http://schemas.openxmlformats.org/officeDocument/2006/relationships/image" Target="../media/image2524.png"/><Relationship Id="rId101" Type="http://schemas.openxmlformats.org/officeDocument/2006/relationships/image" Target="../media/image2526.png"/><Relationship Id="rId122" Type="http://schemas.openxmlformats.org/officeDocument/2006/relationships/image" Target="../media/image2544.png"/><Relationship Id="rId143" Type="http://schemas.openxmlformats.org/officeDocument/2006/relationships/image" Target="../media/image2562.png"/><Relationship Id="rId148" Type="http://schemas.openxmlformats.org/officeDocument/2006/relationships/image" Target="../media/image2567.png"/><Relationship Id="rId164" Type="http://schemas.openxmlformats.org/officeDocument/2006/relationships/image" Target="../media/image1421.png"/><Relationship Id="rId169" Type="http://schemas.openxmlformats.org/officeDocument/2006/relationships/image" Target="../media/image382.png"/><Relationship Id="rId185" Type="http://schemas.openxmlformats.org/officeDocument/2006/relationships/image" Target="../media/image1646.png"/><Relationship Id="rId4" Type="http://schemas.openxmlformats.org/officeDocument/2006/relationships/image" Target="../media/image2441.png"/><Relationship Id="rId9" Type="http://schemas.openxmlformats.org/officeDocument/2006/relationships/image" Target="../media/image2446.png"/><Relationship Id="rId180" Type="http://schemas.openxmlformats.org/officeDocument/2006/relationships/image" Target="../media/image2589.png"/><Relationship Id="rId210" Type="http://schemas.openxmlformats.org/officeDocument/2006/relationships/image" Target="../media/image2615.png"/><Relationship Id="rId215" Type="http://schemas.openxmlformats.org/officeDocument/2006/relationships/image" Target="../media/image2619.png"/><Relationship Id="rId26" Type="http://schemas.openxmlformats.org/officeDocument/2006/relationships/image" Target="../media/image2458.png"/><Relationship Id="rId47" Type="http://schemas.openxmlformats.org/officeDocument/2006/relationships/image" Target="../media/image908.png"/><Relationship Id="rId68" Type="http://schemas.openxmlformats.org/officeDocument/2006/relationships/image" Target="../media/image2495.png"/><Relationship Id="rId89" Type="http://schemas.openxmlformats.org/officeDocument/2006/relationships/image" Target="../media/image2514.png"/><Relationship Id="rId112" Type="http://schemas.openxmlformats.org/officeDocument/2006/relationships/image" Target="../media/image2535.png"/><Relationship Id="rId133" Type="http://schemas.openxmlformats.org/officeDocument/2006/relationships/image" Target="../media/image2553.png"/><Relationship Id="rId154" Type="http://schemas.openxmlformats.org/officeDocument/2006/relationships/image" Target="../media/image2573.png"/><Relationship Id="rId175" Type="http://schemas.openxmlformats.org/officeDocument/2006/relationships/image" Target="../media/image2584.png"/><Relationship Id="rId196" Type="http://schemas.openxmlformats.org/officeDocument/2006/relationships/image" Target="../media/image2602.png"/><Relationship Id="rId200" Type="http://schemas.openxmlformats.org/officeDocument/2006/relationships/image" Target="../media/image2606.png"/><Relationship Id="rId16" Type="http://schemas.openxmlformats.org/officeDocument/2006/relationships/image" Target="../media/image2453.png"/><Relationship Id="rId37" Type="http://schemas.openxmlformats.org/officeDocument/2006/relationships/image" Target="../media/image2469.png"/><Relationship Id="rId58" Type="http://schemas.openxmlformats.org/officeDocument/2006/relationships/image" Target="../media/image2485.png"/><Relationship Id="rId79" Type="http://schemas.openxmlformats.org/officeDocument/2006/relationships/image" Target="../media/image2505.png"/><Relationship Id="rId102" Type="http://schemas.openxmlformats.org/officeDocument/2006/relationships/image" Target="../media/image2527.png"/><Relationship Id="rId123" Type="http://schemas.openxmlformats.org/officeDocument/2006/relationships/image" Target="../media/image551.png"/><Relationship Id="rId144" Type="http://schemas.openxmlformats.org/officeDocument/2006/relationships/image" Target="../media/image2563.png"/></Relationships>
</file>

<file path=ppt/slides/_rels/slide16.xml.rels><?xml version="1.0" encoding="UTF-8" standalone="yes"?>
<Relationships xmlns="http://schemas.openxmlformats.org/package/2006/relationships"><Relationship Id="rId117" Type="http://schemas.openxmlformats.org/officeDocument/2006/relationships/image" Target="../media/image2722.png"/><Relationship Id="rId21" Type="http://schemas.openxmlformats.org/officeDocument/2006/relationships/image" Target="../media/image2641.png"/><Relationship Id="rId42" Type="http://schemas.openxmlformats.org/officeDocument/2006/relationships/image" Target="../media/image2662.png"/><Relationship Id="rId63" Type="http://schemas.openxmlformats.org/officeDocument/2006/relationships/image" Target="../media/image2678.png"/><Relationship Id="rId84" Type="http://schemas.openxmlformats.org/officeDocument/2006/relationships/image" Target="../media/image2698.png"/><Relationship Id="rId138" Type="http://schemas.openxmlformats.org/officeDocument/2006/relationships/image" Target="../media/image2736.png"/><Relationship Id="rId159" Type="http://schemas.openxmlformats.org/officeDocument/2006/relationships/image" Target="../media/image2757.png"/><Relationship Id="rId170" Type="http://schemas.openxmlformats.org/officeDocument/2006/relationships/image" Target="../media/image812.png"/><Relationship Id="rId191" Type="http://schemas.openxmlformats.org/officeDocument/2006/relationships/image" Target="../media/image2787.png"/><Relationship Id="rId205" Type="http://schemas.openxmlformats.org/officeDocument/2006/relationships/image" Target="../media/image2801.png"/><Relationship Id="rId107" Type="http://schemas.openxmlformats.org/officeDocument/2006/relationships/image" Target="../media/image2715.png"/><Relationship Id="rId11" Type="http://schemas.openxmlformats.org/officeDocument/2006/relationships/image" Target="../media/image2631.png"/><Relationship Id="rId32" Type="http://schemas.openxmlformats.org/officeDocument/2006/relationships/image" Target="../media/image2652.png"/><Relationship Id="rId53" Type="http://schemas.openxmlformats.org/officeDocument/2006/relationships/image" Target="../media/image2668.png"/><Relationship Id="rId74" Type="http://schemas.openxmlformats.org/officeDocument/2006/relationships/image" Target="../media/image2689.png"/><Relationship Id="rId128" Type="http://schemas.openxmlformats.org/officeDocument/2006/relationships/image" Target="../media/image2165.png"/><Relationship Id="rId149" Type="http://schemas.openxmlformats.org/officeDocument/2006/relationships/image" Target="../media/image2747.png"/><Relationship Id="rId5" Type="http://schemas.openxmlformats.org/officeDocument/2006/relationships/image" Target="../media/image2625.png"/><Relationship Id="rId90" Type="http://schemas.openxmlformats.org/officeDocument/2006/relationships/image" Target="../media/image2703.png"/><Relationship Id="rId95" Type="http://schemas.openxmlformats.org/officeDocument/2006/relationships/image" Target="../media/image2708.png"/><Relationship Id="rId160" Type="http://schemas.openxmlformats.org/officeDocument/2006/relationships/image" Target="../media/image2758.png"/><Relationship Id="rId165" Type="http://schemas.openxmlformats.org/officeDocument/2006/relationships/image" Target="../media/image2763.png"/><Relationship Id="rId181" Type="http://schemas.openxmlformats.org/officeDocument/2006/relationships/image" Target="../media/image2777.png"/><Relationship Id="rId186" Type="http://schemas.openxmlformats.org/officeDocument/2006/relationships/image" Target="../media/image2782.png"/><Relationship Id="rId216" Type="http://schemas.openxmlformats.org/officeDocument/2006/relationships/image" Target="../media/image2809.png"/><Relationship Id="rId211" Type="http://schemas.openxmlformats.org/officeDocument/2006/relationships/image" Target="../media/image2805.png"/><Relationship Id="rId22" Type="http://schemas.openxmlformats.org/officeDocument/2006/relationships/image" Target="../media/image2642.png"/><Relationship Id="rId27" Type="http://schemas.openxmlformats.org/officeDocument/2006/relationships/image" Target="../media/image2647.png"/><Relationship Id="rId43" Type="http://schemas.openxmlformats.org/officeDocument/2006/relationships/image" Target="../media/image2663.png"/><Relationship Id="rId48" Type="http://schemas.openxmlformats.org/officeDocument/2006/relationships/image" Target="../media/image1912.png"/><Relationship Id="rId64" Type="http://schemas.openxmlformats.org/officeDocument/2006/relationships/image" Target="../media/image2679.png"/><Relationship Id="rId69" Type="http://schemas.openxmlformats.org/officeDocument/2006/relationships/image" Target="../media/image2684.png"/><Relationship Id="rId113" Type="http://schemas.openxmlformats.org/officeDocument/2006/relationships/image" Target="../media/image2719.png"/><Relationship Id="rId118" Type="http://schemas.openxmlformats.org/officeDocument/2006/relationships/image" Target="../media/image2723.png"/><Relationship Id="rId134" Type="http://schemas.openxmlformats.org/officeDocument/2006/relationships/image" Target="../media/image2732.png"/><Relationship Id="rId139" Type="http://schemas.openxmlformats.org/officeDocument/2006/relationships/image" Target="../media/image2737.png"/><Relationship Id="rId80" Type="http://schemas.openxmlformats.org/officeDocument/2006/relationships/image" Target="../media/image2694.png"/><Relationship Id="rId85" Type="http://schemas.openxmlformats.org/officeDocument/2006/relationships/image" Target="../media/image2699.png"/><Relationship Id="rId150" Type="http://schemas.openxmlformats.org/officeDocument/2006/relationships/image" Target="../media/image2748.png"/><Relationship Id="rId155" Type="http://schemas.openxmlformats.org/officeDocument/2006/relationships/image" Target="../media/image2753.png"/><Relationship Id="rId171" Type="http://schemas.openxmlformats.org/officeDocument/2006/relationships/image" Target="../media/image2767.png"/><Relationship Id="rId176" Type="http://schemas.openxmlformats.org/officeDocument/2006/relationships/image" Target="../media/image2772.png"/><Relationship Id="rId192" Type="http://schemas.openxmlformats.org/officeDocument/2006/relationships/image" Target="../media/image2788.png"/><Relationship Id="rId197" Type="http://schemas.openxmlformats.org/officeDocument/2006/relationships/image" Target="../media/image2793.png"/><Relationship Id="rId206" Type="http://schemas.openxmlformats.org/officeDocument/2006/relationships/image" Target="../media/image1663.png"/><Relationship Id="rId201" Type="http://schemas.openxmlformats.org/officeDocument/2006/relationships/image" Target="../media/image2797.png"/><Relationship Id="rId12" Type="http://schemas.openxmlformats.org/officeDocument/2006/relationships/image" Target="../media/image2632.png"/><Relationship Id="rId17" Type="http://schemas.openxmlformats.org/officeDocument/2006/relationships/image" Target="../media/image2637.png"/><Relationship Id="rId33" Type="http://schemas.openxmlformats.org/officeDocument/2006/relationships/image" Target="../media/image2653.png"/><Relationship Id="rId38" Type="http://schemas.openxmlformats.org/officeDocument/2006/relationships/image" Target="../media/image2658.png"/><Relationship Id="rId59" Type="http://schemas.openxmlformats.org/officeDocument/2006/relationships/image" Target="../media/image2674.png"/><Relationship Id="rId103" Type="http://schemas.openxmlformats.org/officeDocument/2006/relationships/image" Target="../media/image2713.png"/><Relationship Id="rId108" Type="http://schemas.openxmlformats.org/officeDocument/2006/relationships/image" Target="../media/image2716.png"/><Relationship Id="rId124" Type="http://schemas.openxmlformats.org/officeDocument/2006/relationships/image" Target="../media/image552.png"/><Relationship Id="rId129" Type="http://schemas.openxmlformats.org/officeDocument/2006/relationships/image" Target="../media/image557.png"/><Relationship Id="rId54" Type="http://schemas.openxmlformats.org/officeDocument/2006/relationships/image" Target="../media/image2669.png"/><Relationship Id="rId70" Type="http://schemas.openxmlformats.org/officeDocument/2006/relationships/image" Target="../media/image2685.png"/><Relationship Id="rId75" Type="http://schemas.openxmlformats.org/officeDocument/2006/relationships/image" Target="../media/image2690.png"/><Relationship Id="rId91" Type="http://schemas.openxmlformats.org/officeDocument/2006/relationships/image" Target="../media/image2704.png"/><Relationship Id="rId96" Type="http://schemas.openxmlformats.org/officeDocument/2006/relationships/image" Target="../media/image2336.png"/><Relationship Id="rId140" Type="http://schemas.openxmlformats.org/officeDocument/2006/relationships/image" Target="../media/image2738.png"/><Relationship Id="rId145" Type="http://schemas.openxmlformats.org/officeDocument/2006/relationships/image" Target="../media/image2743.png"/><Relationship Id="rId161" Type="http://schemas.openxmlformats.org/officeDocument/2006/relationships/image" Target="../media/image2759.png"/><Relationship Id="rId166" Type="http://schemas.openxmlformats.org/officeDocument/2006/relationships/image" Target="../media/image2764.png"/><Relationship Id="rId182" Type="http://schemas.openxmlformats.org/officeDocument/2006/relationships/image" Target="../media/image2778.png"/><Relationship Id="rId187" Type="http://schemas.openxmlformats.org/officeDocument/2006/relationships/image" Target="../media/image2783.png"/><Relationship Id="rId217" Type="http://schemas.openxmlformats.org/officeDocument/2006/relationships/image" Target="../media/image2810.png"/><Relationship Id="rId1" Type="http://schemas.openxmlformats.org/officeDocument/2006/relationships/slideLayout" Target="../slideLayouts/slideLayout2.xml"/><Relationship Id="rId6" Type="http://schemas.openxmlformats.org/officeDocument/2006/relationships/image" Target="../media/image2626.png"/><Relationship Id="rId212" Type="http://schemas.openxmlformats.org/officeDocument/2006/relationships/image" Target="../media/image2806.png"/><Relationship Id="rId23" Type="http://schemas.openxmlformats.org/officeDocument/2006/relationships/image" Target="../media/image2643.png"/><Relationship Id="rId28" Type="http://schemas.openxmlformats.org/officeDocument/2006/relationships/image" Target="../media/image2648.png"/><Relationship Id="rId49" Type="http://schemas.openxmlformats.org/officeDocument/2006/relationships/image" Target="../media/image1913.png"/><Relationship Id="rId114" Type="http://schemas.openxmlformats.org/officeDocument/2006/relationships/image" Target="../media/image2720.png"/><Relationship Id="rId119" Type="http://schemas.openxmlformats.org/officeDocument/2006/relationships/image" Target="../media/image2724.png"/><Relationship Id="rId44" Type="http://schemas.openxmlformats.org/officeDocument/2006/relationships/image" Target="../media/image2664.png"/><Relationship Id="rId60" Type="http://schemas.openxmlformats.org/officeDocument/2006/relationships/image" Target="../media/image2675.png"/><Relationship Id="rId65" Type="http://schemas.openxmlformats.org/officeDocument/2006/relationships/image" Target="../media/image2680.png"/><Relationship Id="rId81" Type="http://schemas.openxmlformats.org/officeDocument/2006/relationships/image" Target="../media/image2695.png"/><Relationship Id="rId86" Type="http://schemas.openxmlformats.org/officeDocument/2006/relationships/image" Target="../media/image2326.png"/><Relationship Id="rId130" Type="http://schemas.openxmlformats.org/officeDocument/2006/relationships/image" Target="../media/image2167.png"/><Relationship Id="rId135" Type="http://schemas.openxmlformats.org/officeDocument/2006/relationships/image" Target="../media/image2733.png"/><Relationship Id="rId151" Type="http://schemas.openxmlformats.org/officeDocument/2006/relationships/image" Target="../media/image2749.png"/><Relationship Id="rId156" Type="http://schemas.openxmlformats.org/officeDocument/2006/relationships/image" Target="../media/image2754.png"/><Relationship Id="rId177" Type="http://schemas.openxmlformats.org/officeDocument/2006/relationships/image" Target="../media/image2773.png"/><Relationship Id="rId198" Type="http://schemas.openxmlformats.org/officeDocument/2006/relationships/image" Target="../media/image2794.png"/><Relationship Id="rId172" Type="http://schemas.openxmlformats.org/officeDocument/2006/relationships/image" Target="../media/image2768.png"/><Relationship Id="rId193" Type="http://schemas.openxmlformats.org/officeDocument/2006/relationships/image" Target="../media/image2789.png"/><Relationship Id="rId202" Type="http://schemas.openxmlformats.org/officeDocument/2006/relationships/image" Target="../media/image2798.png"/><Relationship Id="rId207" Type="http://schemas.openxmlformats.org/officeDocument/2006/relationships/image" Target="../media/image2802.png"/><Relationship Id="rId13" Type="http://schemas.openxmlformats.org/officeDocument/2006/relationships/image" Target="../media/image2633.png"/><Relationship Id="rId18" Type="http://schemas.openxmlformats.org/officeDocument/2006/relationships/image" Target="../media/image2638.png"/><Relationship Id="rId39" Type="http://schemas.openxmlformats.org/officeDocument/2006/relationships/image" Target="../media/image2659.png"/><Relationship Id="rId109" Type="http://schemas.openxmlformats.org/officeDocument/2006/relationships/image" Target="../media/image2717.png"/><Relationship Id="rId34" Type="http://schemas.openxmlformats.org/officeDocument/2006/relationships/image" Target="../media/image2654.png"/><Relationship Id="rId50" Type="http://schemas.openxmlformats.org/officeDocument/2006/relationships/image" Target="../media/image1914.png"/><Relationship Id="rId55" Type="http://schemas.openxmlformats.org/officeDocument/2006/relationships/image" Target="../media/image2670.png"/><Relationship Id="rId76" Type="http://schemas.openxmlformats.org/officeDocument/2006/relationships/image" Target="../media/image2691.png"/><Relationship Id="rId97" Type="http://schemas.openxmlformats.org/officeDocument/2006/relationships/image" Target="../media/image2709.png"/><Relationship Id="rId104" Type="http://schemas.openxmlformats.org/officeDocument/2006/relationships/image" Target="../media/image2714.png"/><Relationship Id="rId120" Type="http://schemas.openxmlformats.org/officeDocument/2006/relationships/image" Target="../media/image2725.png"/><Relationship Id="rId125" Type="http://schemas.openxmlformats.org/officeDocument/2006/relationships/image" Target="../media/image2729.png"/><Relationship Id="rId141" Type="http://schemas.openxmlformats.org/officeDocument/2006/relationships/image" Target="../media/image2739.png"/><Relationship Id="rId146" Type="http://schemas.openxmlformats.org/officeDocument/2006/relationships/image" Target="../media/image2744.png"/><Relationship Id="rId167" Type="http://schemas.openxmlformats.org/officeDocument/2006/relationships/image" Target="../media/image2765.png"/><Relationship Id="rId188" Type="http://schemas.openxmlformats.org/officeDocument/2006/relationships/image" Target="../media/image2784.png"/><Relationship Id="rId7" Type="http://schemas.openxmlformats.org/officeDocument/2006/relationships/image" Target="../media/image2627.png"/><Relationship Id="rId71" Type="http://schemas.openxmlformats.org/officeDocument/2006/relationships/image" Target="../media/image2686.png"/><Relationship Id="rId92" Type="http://schemas.openxmlformats.org/officeDocument/2006/relationships/image" Target="../media/image2705.png"/><Relationship Id="rId162" Type="http://schemas.openxmlformats.org/officeDocument/2006/relationships/image" Target="../media/image2760.png"/><Relationship Id="rId183" Type="http://schemas.openxmlformats.org/officeDocument/2006/relationships/image" Target="../media/image2779.png"/><Relationship Id="rId213" Type="http://schemas.openxmlformats.org/officeDocument/2006/relationships/image" Target="../media/image2807.png"/><Relationship Id="rId218" Type="http://schemas.openxmlformats.org/officeDocument/2006/relationships/image" Target="../media/image2811.png"/><Relationship Id="rId2" Type="http://schemas.openxmlformats.org/officeDocument/2006/relationships/image" Target="../media/image2622.png"/><Relationship Id="rId29" Type="http://schemas.openxmlformats.org/officeDocument/2006/relationships/image" Target="../media/image2649.png"/><Relationship Id="rId24" Type="http://schemas.openxmlformats.org/officeDocument/2006/relationships/image" Target="../media/image2644.png"/><Relationship Id="rId40" Type="http://schemas.openxmlformats.org/officeDocument/2006/relationships/image" Target="../media/image2660.png"/><Relationship Id="rId45" Type="http://schemas.openxmlformats.org/officeDocument/2006/relationships/image" Target="../media/image1909.png"/><Relationship Id="rId66" Type="http://schemas.openxmlformats.org/officeDocument/2006/relationships/image" Target="../media/image2681.png"/><Relationship Id="rId87" Type="http://schemas.openxmlformats.org/officeDocument/2006/relationships/image" Target="../media/image2700.png"/><Relationship Id="rId110" Type="http://schemas.openxmlformats.org/officeDocument/2006/relationships/image" Target="../media/image2533.png"/><Relationship Id="rId115" Type="http://schemas.openxmlformats.org/officeDocument/2006/relationships/image" Target="../media/image2354.png"/><Relationship Id="rId131" Type="http://schemas.openxmlformats.org/officeDocument/2006/relationships/image" Target="../media/image2730.png"/><Relationship Id="rId136" Type="http://schemas.openxmlformats.org/officeDocument/2006/relationships/image" Target="../media/image2734.png"/><Relationship Id="rId157" Type="http://schemas.openxmlformats.org/officeDocument/2006/relationships/image" Target="../media/image2755.png"/><Relationship Id="rId178" Type="http://schemas.openxmlformats.org/officeDocument/2006/relationships/image" Target="../media/image2774.png"/><Relationship Id="rId61" Type="http://schemas.openxmlformats.org/officeDocument/2006/relationships/image" Target="../media/image2676.png"/><Relationship Id="rId82" Type="http://schemas.openxmlformats.org/officeDocument/2006/relationships/image" Target="../media/image2696.png"/><Relationship Id="rId152" Type="http://schemas.openxmlformats.org/officeDocument/2006/relationships/image" Target="../media/image2750.png"/><Relationship Id="rId173" Type="http://schemas.openxmlformats.org/officeDocument/2006/relationships/image" Target="../media/image2769.png"/><Relationship Id="rId194" Type="http://schemas.openxmlformats.org/officeDocument/2006/relationships/image" Target="../media/image2790.png"/><Relationship Id="rId199" Type="http://schemas.openxmlformats.org/officeDocument/2006/relationships/image" Target="../media/image2795.png"/><Relationship Id="rId203" Type="http://schemas.openxmlformats.org/officeDocument/2006/relationships/image" Target="../media/image2799.png"/><Relationship Id="rId208" Type="http://schemas.openxmlformats.org/officeDocument/2006/relationships/image" Target="../media/image2803.png"/><Relationship Id="rId19" Type="http://schemas.openxmlformats.org/officeDocument/2006/relationships/image" Target="../media/image2639.png"/><Relationship Id="rId14" Type="http://schemas.openxmlformats.org/officeDocument/2006/relationships/image" Target="../media/image2634.png"/><Relationship Id="rId30" Type="http://schemas.openxmlformats.org/officeDocument/2006/relationships/image" Target="../media/image2650.png"/><Relationship Id="rId35" Type="http://schemas.openxmlformats.org/officeDocument/2006/relationships/image" Target="../media/image2655.png"/><Relationship Id="rId56" Type="http://schemas.openxmlformats.org/officeDocument/2006/relationships/image" Target="../media/image2671.png"/><Relationship Id="rId77" Type="http://schemas.openxmlformats.org/officeDocument/2006/relationships/image" Target="../media/image2692.png"/><Relationship Id="rId100" Type="http://schemas.openxmlformats.org/officeDocument/2006/relationships/image" Target="../media/image2712.png"/><Relationship Id="rId105" Type="http://schemas.openxmlformats.org/officeDocument/2006/relationships/image" Target="../media/image2344.png"/><Relationship Id="rId126" Type="http://schemas.openxmlformats.org/officeDocument/2006/relationships/image" Target="../media/image1588.png"/><Relationship Id="rId147" Type="http://schemas.openxmlformats.org/officeDocument/2006/relationships/image" Target="../media/image2745.png"/><Relationship Id="rId168" Type="http://schemas.openxmlformats.org/officeDocument/2006/relationships/image" Target="../media/image2766.png"/><Relationship Id="rId8" Type="http://schemas.openxmlformats.org/officeDocument/2006/relationships/image" Target="../media/image2628.png"/><Relationship Id="rId51" Type="http://schemas.openxmlformats.org/officeDocument/2006/relationships/image" Target="../media/image2666.png"/><Relationship Id="rId72" Type="http://schemas.openxmlformats.org/officeDocument/2006/relationships/image" Target="../media/image2687.png"/><Relationship Id="rId93" Type="http://schemas.openxmlformats.org/officeDocument/2006/relationships/image" Target="../media/image2706.png"/><Relationship Id="rId98" Type="http://schemas.openxmlformats.org/officeDocument/2006/relationships/image" Target="../media/image2710.png"/><Relationship Id="rId121" Type="http://schemas.openxmlformats.org/officeDocument/2006/relationships/image" Target="../media/image2726.png"/><Relationship Id="rId142" Type="http://schemas.openxmlformats.org/officeDocument/2006/relationships/image" Target="../media/image2740.png"/><Relationship Id="rId163" Type="http://schemas.openxmlformats.org/officeDocument/2006/relationships/image" Target="../media/image2761.png"/><Relationship Id="rId184" Type="http://schemas.openxmlformats.org/officeDocument/2006/relationships/image" Target="../media/image2780.png"/><Relationship Id="rId189" Type="http://schemas.openxmlformats.org/officeDocument/2006/relationships/image" Target="../media/image2785.png"/><Relationship Id="rId3" Type="http://schemas.openxmlformats.org/officeDocument/2006/relationships/image" Target="../media/image2623.png"/><Relationship Id="rId214" Type="http://schemas.openxmlformats.org/officeDocument/2006/relationships/image" Target="../media/image1263.png"/><Relationship Id="rId25" Type="http://schemas.openxmlformats.org/officeDocument/2006/relationships/image" Target="../media/image2645.png"/><Relationship Id="rId46" Type="http://schemas.openxmlformats.org/officeDocument/2006/relationships/image" Target="../media/image2665.png"/><Relationship Id="rId67" Type="http://schemas.openxmlformats.org/officeDocument/2006/relationships/image" Target="../media/image2682.png"/><Relationship Id="rId116" Type="http://schemas.openxmlformats.org/officeDocument/2006/relationships/image" Target="../media/image2721.png"/><Relationship Id="rId137" Type="http://schemas.openxmlformats.org/officeDocument/2006/relationships/image" Target="../media/image2735.png"/><Relationship Id="rId158" Type="http://schemas.openxmlformats.org/officeDocument/2006/relationships/image" Target="../media/image2756.png"/><Relationship Id="rId20" Type="http://schemas.openxmlformats.org/officeDocument/2006/relationships/image" Target="../media/image2640.png"/><Relationship Id="rId41" Type="http://schemas.openxmlformats.org/officeDocument/2006/relationships/image" Target="../media/image2661.png"/><Relationship Id="rId62" Type="http://schemas.openxmlformats.org/officeDocument/2006/relationships/image" Target="../media/image2677.png"/><Relationship Id="rId83" Type="http://schemas.openxmlformats.org/officeDocument/2006/relationships/image" Target="../media/image2697.png"/><Relationship Id="rId88" Type="http://schemas.openxmlformats.org/officeDocument/2006/relationships/image" Target="../media/image2701.png"/><Relationship Id="rId111" Type="http://schemas.openxmlformats.org/officeDocument/2006/relationships/image" Target="../media/image2350.png"/><Relationship Id="rId132" Type="http://schemas.openxmlformats.org/officeDocument/2006/relationships/image" Target="../media/image2731.png"/><Relationship Id="rId153" Type="http://schemas.openxmlformats.org/officeDocument/2006/relationships/image" Target="../media/image2751.png"/><Relationship Id="rId174" Type="http://schemas.openxmlformats.org/officeDocument/2006/relationships/image" Target="../media/image2770.png"/><Relationship Id="rId179" Type="http://schemas.openxmlformats.org/officeDocument/2006/relationships/image" Target="../media/image2775.png"/><Relationship Id="rId195" Type="http://schemas.openxmlformats.org/officeDocument/2006/relationships/image" Target="../media/image2791.png"/><Relationship Id="rId209" Type="http://schemas.openxmlformats.org/officeDocument/2006/relationships/image" Target="../media/image2804.png"/><Relationship Id="rId190" Type="http://schemas.openxmlformats.org/officeDocument/2006/relationships/image" Target="../media/image2786.png"/><Relationship Id="rId204" Type="http://schemas.openxmlformats.org/officeDocument/2006/relationships/image" Target="../media/image2800.png"/><Relationship Id="rId15" Type="http://schemas.openxmlformats.org/officeDocument/2006/relationships/image" Target="../media/image2635.png"/><Relationship Id="rId36" Type="http://schemas.openxmlformats.org/officeDocument/2006/relationships/image" Target="../media/image2656.png"/><Relationship Id="rId57" Type="http://schemas.openxmlformats.org/officeDocument/2006/relationships/image" Target="../media/image2672.png"/><Relationship Id="rId106" Type="http://schemas.openxmlformats.org/officeDocument/2006/relationships/image" Target="../media/image2529.png"/><Relationship Id="rId127" Type="http://schemas.openxmlformats.org/officeDocument/2006/relationships/image" Target="../media/image341.png"/><Relationship Id="rId10" Type="http://schemas.openxmlformats.org/officeDocument/2006/relationships/image" Target="../media/image2630.png"/><Relationship Id="rId31" Type="http://schemas.openxmlformats.org/officeDocument/2006/relationships/image" Target="../media/image2651.png"/><Relationship Id="rId52" Type="http://schemas.openxmlformats.org/officeDocument/2006/relationships/image" Target="../media/image2667.png"/><Relationship Id="rId73" Type="http://schemas.openxmlformats.org/officeDocument/2006/relationships/image" Target="../media/image2688.png"/><Relationship Id="rId78" Type="http://schemas.openxmlformats.org/officeDocument/2006/relationships/image" Target="../media/image2318.png"/><Relationship Id="rId94" Type="http://schemas.openxmlformats.org/officeDocument/2006/relationships/image" Target="../media/image2707.png"/><Relationship Id="rId99" Type="http://schemas.openxmlformats.org/officeDocument/2006/relationships/image" Target="../media/image2711.png"/><Relationship Id="rId101" Type="http://schemas.openxmlformats.org/officeDocument/2006/relationships/image" Target="../media/image2525.png"/><Relationship Id="rId122" Type="http://schemas.openxmlformats.org/officeDocument/2006/relationships/image" Target="../media/image2727.png"/><Relationship Id="rId143" Type="http://schemas.openxmlformats.org/officeDocument/2006/relationships/image" Target="../media/image2741.png"/><Relationship Id="rId148" Type="http://schemas.openxmlformats.org/officeDocument/2006/relationships/image" Target="../media/image2746.png"/><Relationship Id="rId164" Type="http://schemas.openxmlformats.org/officeDocument/2006/relationships/image" Target="../media/image2762.png"/><Relationship Id="rId169" Type="http://schemas.openxmlformats.org/officeDocument/2006/relationships/image" Target="../media/image2401.png"/><Relationship Id="rId185" Type="http://schemas.openxmlformats.org/officeDocument/2006/relationships/image" Target="../media/image2781.png"/><Relationship Id="rId4" Type="http://schemas.openxmlformats.org/officeDocument/2006/relationships/image" Target="../media/image2624.png"/><Relationship Id="rId9" Type="http://schemas.openxmlformats.org/officeDocument/2006/relationships/image" Target="../media/image2629.png"/><Relationship Id="rId180" Type="http://schemas.openxmlformats.org/officeDocument/2006/relationships/image" Target="../media/image2776.png"/><Relationship Id="rId210" Type="http://schemas.openxmlformats.org/officeDocument/2006/relationships/image" Target="../media/image1259.png"/><Relationship Id="rId215" Type="http://schemas.openxmlformats.org/officeDocument/2006/relationships/image" Target="../media/image2808.png"/><Relationship Id="rId26" Type="http://schemas.openxmlformats.org/officeDocument/2006/relationships/image" Target="../media/image2646.png"/><Relationship Id="rId47" Type="http://schemas.openxmlformats.org/officeDocument/2006/relationships/image" Target="../media/image1911.png"/><Relationship Id="rId68" Type="http://schemas.openxmlformats.org/officeDocument/2006/relationships/image" Target="../media/image2683.png"/><Relationship Id="rId89" Type="http://schemas.openxmlformats.org/officeDocument/2006/relationships/image" Target="../media/image2702.png"/><Relationship Id="rId112" Type="http://schemas.openxmlformats.org/officeDocument/2006/relationships/image" Target="../media/image2718.png"/><Relationship Id="rId133" Type="http://schemas.openxmlformats.org/officeDocument/2006/relationships/image" Target="../media/image1988.png"/><Relationship Id="rId154" Type="http://schemas.openxmlformats.org/officeDocument/2006/relationships/image" Target="../media/image2752.png"/><Relationship Id="rId175" Type="http://schemas.openxmlformats.org/officeDocument/2006/relationships/image" Target="../media/image2771.png"/><Relationship Id="rId196" Type="http://schemas.openxmlformats.org/officeDocument/2006/relationships/image" Target="../media/image2792.png"/><Relationship Id="rId200" Type="http://schemas.openxmlformats.org/officeDocument/2006/relationships/image" Target="../media/image2796.png"/><Relationship Id="rId16" Type="http://schemas.openxmlformats.org/officeDocument/2006/relationships/image" Target="../media/image2636.png"/><Relationship Id="rId37" Type="http://schemas.openxmlformats.org/officeDocument/2006/relationships/image" Target="../media/image2657.png"/><Relationship Id="rId58" Type="http://schemas.openxmlformats.org/officeDocument/2006/relationships/image" Target="../media/image2673.png"/><Relationship Id="rId79" Type="http://schemas.openxmlformats.org/officeDocument/2006/relationships/image" Target="../media/image2693.png"/><Relationship Id="rId102" Type="http://schemas.openxmlformats.org/officeDocument/2006/relationships/image" Target="../media/image2526.png"/><Relationship Id="rId123" Type="http://schemas.openxmlformats.org/officeDocument/2006/relationships/image" Target="../media/image2728.png"/><Relationship Id="rId144" Type="http://schemas.openxmlformats.org/officeDocument/2006/relationships/image" Target="../media/image2742.png"/></Relationships>
</file>

<file path=ppt/slides/_rels/slide17.xml.rels><?xml version="1.0" encoding="UTF-8" standalone="yes"?>
<Relationships xmlns="http://schemas.openxmlformats.org/package/2006/relationships"><Relationship Id="rId117" Type="http://schemas.openxmlformats.org/officeDocument/2006/relationships/image" Target="../media/image2896.png"/><Relationship Id="rId21" Type="http://schemas.openxmlformats.org/officeDocument/2006/relationships/image" Target="../media/image2830.png"/><Relationship Id="rId42" Type="http://schemas.openxmlformats.org/officeDocument/2006/relationships/image" Target="../media/image2840.png"/><Relationship Id="rId63" Type="http://schemas.openxmlformats.org/officeDocument/2006/relationships/image" Target="../media/image2854.png"/><Relationship Id="rId84" Type="http://schemas.openxmlformats.org/officeDocument/2006/relationships/image" Target="../media/image2871.png"/><Relationship Id="rId138" Type="http://schemas.openxmlformats.org/officeDocument/2006/relationships/image" Target="../media/image2369.png"/><Relationship Id="rId159" Type="http://schemas.openxmlformats.org/officeDocument/2006/relationships/image" Target="../media/image2904.png"/><Relationship Id="rId170" Type="http://schemas.openxmlformats.org/officeDocument/2006/relationships/image" Target="../media/image812.png"/><Relationship Id="rId191" Type="http://schemas.openxmlformats.org/officeDocument/2006/relationships/image" Target="../media/image2930.png"/><Relationship Id="rId205" Type="http://schemas.openxmlformats.org/officeDocument/2006/relationships/image" Target="../media/image2942.png"/><Relationship Id="rId107" Type="http://schemas.openxmlformats.org/officeDocument/2006/relationships/image" Target="../media/image2889.png"/><Relationship Id="rId11" Type="http://schemas.openxmlformats.org/officeDocument/2006/relationships/image" Target="../media/image2821.png"/><Relationship Id="rId32" Type="http://schemas.openxmlformats.org/officeDocument/2006/relationships/image" Target="../media/image459.png"/><Relationship Id="rId37" Type="http://schemas.openxmlformats.org/officeDocument/2006/relationships/image" Target="../media/image2836.png"/><Relationship Id="rId53" Type="http://schemas.openxmlformats.org/officeDocument/2006/relationships/image" Target="../media/image2851.png"/><Relationship Id="rId58" Type="http://schemas.openxmlformats.org/officeDocument/2006/relationships/image" Target="../media/image2484.png"/><Relationship Id="rId74" Type="http://schemas.openxmlformats.org/officeDocument/2006/relationships/image" Target="../media/image2863.png"/><Relationship Id="rId79" Type="http://schemas.openxmlformats.org/officeDocument/2006/relationships/image" Target="../media/image2867.png"/><Relationship Id="rId102" Type="http://schemas.openxmlformats.org/officeDocument/2006/relationships/image" Target="../media/image1174.png"/><Relationship Id="rId123" Type="http://schemas.openxmlformats.org/officeDocument/2006/relationships/image" Target="../media/image551.png"/><Relationship Id="rId128" Type="http://schemas.openxmlformats.org/officeDocument/2006/relationships/image" Target="../media/image556.png"/><Relationship Id="rId144" Type="http://schemas.openxmlformats.org/officeDocument/2006/relationships/image" Target="../media/image1998.png"/><Relationship Id="rId149" Type="http://schemas.openxmlformats.org/officeDocument/2006/relationships/image" Target="../media/image2003.png"/><Relationship Id="rId5" Type="http://schemas.openxmlformats.org/officeDocument/2006/relationships/image" Target="../media/image2815.png"/><Relationship Id="rId90" Type="http://schemas.openxmlformats.org/officeDocument/2006/relationships/image" Target="../media/image2877.png"/><Relationship Id="rId95" Type="http://schemas.openxmlformats.org/officeDocument/2006/relationships/image" Target="../media/image2881.png"/><Relationship Id="rId160" Type="http://schemas.openxmlformats.org/officeDocument/2006/relationships/image" Target="../media/image2905.png"/><Relationship Id="rId165" Type="http://schemas.openxmlformats.org/officeDocument/2006/relationships/image" Target="../media/image2910.png"/><Relationship Id="rId181" Type="http://schemas.openxmlformats.org/officeDocument/2006/relationships/image" Target="../media/image2924.png"/><Relationship Id="rId186" Type="http://schemas.openxmlformats.org/officeDocument/2006/relationships/image" Target="../media/image1845.png"/><Relationship Id="rId216" Type="http://schemas.openxmlformats.org/officeDocument/2006/relationships/image" Target="../media/image2620.png"/><Relationship Id="rId211" Type="http://schemas.openxmlformats.org/officeDocument/2006/relationships/image" Target="../media/image2947.png"/><Relationship Id="rId22" Type="http://schemas.openxmlformats.org/officeDocument/2006/relationships/image" Target="../media/image2831.png"/><Relationship Id="rId27" Type="http://schemas.openxmlformats.org/officeDocument/2006/relationships/image" Target="../media/image454.png"/><Relationship Id="rId43" Type="http://schemas.openxmlformats.org/officeDocument/2006/relationships/image" Target="../media/image2841.png"/><Relationship Id="rId48" Type="http://schemas.openxmlformats.org/officeDocument/2006/relationships/image" Target="../media/image2846.png"/><Relationship Id="rId64" Type="http://schemas.openxmlformats.org/officeDocument/2006/relationships/image" Target="../media/image2855.png"/><Relationship Id="rId69" Type="http://schemas.openxmlformats.org/officeDocument/2006/relationships/image" Target="../media/image2860.png"/><Relationship Id="rId113" Type="http://schemas.openxmlformats.org/officeDocument/2006/relationships/image" Target="../media/image2535.png"/><Relationship Id="rId118" Type="http://schemas.openxmlformats.org/officeDocument/2006/relationships/image" Target="../media/image2897.png"/><Relationship Id="rId134" Type="http://schemas.openxmlformats.org/officeDocument/2006/relationships/image" Target="../media/image2900.png"/><Relationship Id="rId139" Type="http://schemas.openxmlformats.org/officeDocument/2006/relationships/image" Target="../media/image2370.png"/><Relationship Id="rId80" Type="http://schemas.openxmlformats.org/officeDocument/2006/relationships/image" Target="../media/image2868.png"/><Relationship Id="rId85" Type="http://schemas.openxmlformats.org/officeDocument/2006/relationships/image" Target="../media/image2872.png"/><Relationship Id="rId150" Type="http://schemas.openxmlformats.org/officeDocument/2006/relationships/image" Target="../media/image2004.png"/><Relationship Id="rId155" Type="http://schemas.openxmlformats.org/officeDocument/2006/relationships/image" Target="../media/image2009.png"/><Relationship Id="rId171" Type="http://schemas.openxmlformats.org/officeDocument/2006/relationships/image" Target="../media/image2915.png"/><Relationship Id="rId176" Type="http://schemas.openxmlformats.org/officeDocument/2006/relationships/image" Target="../media/image2919.png"/><Relationship Id="rId192" Type="http://schemas.openxmlformats.org/officeDocument/2006/relationships/image" Target="../media/image2044.png"/><Relationship Id="rId197" Type="http://schemas.openxmlformats.org/officeDocument/2006/relationships/image" Target="../media/image2935.png"/><Relationship Id="rId206" Type="http://schemas.openxmlformats.org/officeDocument/2006/relationships/image" Target="../media/image2943.png"/><Relationship Id="rId201" Type="http://schemas.openxmlformats.org/officeDocument/2006/relationships/image" Target="../media/image2605.png"/><Relationship Id="rId12" Type="http://schemas.openxmlformats.org/officeDocument/2006/relationships/image" Target="../media/image1477.png"/><Relationship Id="rId17" Type="http://schemas.openxmlformats.org/officeDocument/2006/relationships/image" Target="../media/image2826.png"/><Relationship Id="rId33" Type="http://schemas.openxmlformats.org/officeDocument/2006/relationships/image" Target="../media/image2833.png"/><Relationship Id="rId38" Type="http://schemas.openxmlformats.org/officeDocument/2006/relationships/image" Target="../media/image2837.png"/><Relationship Id="rId59" Type="http://schemas.openxmlformats.org/officeDocument/2006/relationships/image" Target="../media/image2485.png"/><Relationship Id="rId103" Type="http://schemas.openxmlformats.org/officeDocument/2006/relationships/image" Target="../media/image2885.png"/><Relationship Id="rId108" Type="http://schemas.openxmlformats.org/officeDocument/2006/relationships/image" Target="../media/image2890.png"/><Relationship Id="rId124" Type="http://schemas.openxmlformats.org/officeDocument/2006/relationships/image" Target="../media/image769.png"/><Relationship Id="rId129" Type="http://schemas.openxmlformats.org/officeDocument/2006/relationships/image" Target="../media/image557.png"/><Relationship Id="rId54" Type="http://schemas.openxmlformats.org/officeDocument/2006/relationships/image" Target="../media/image2480.png"/><Relationship Id="rId70" Type="http://schemas.openxmlformats.org/officeDocument/2006/relationships/image" Target="../media/image1533.png"/><Relationship Id="rId75" Type="http://schemas.openxmlformats.org/officeDocument/2006/relationships/image" Target="../media/image2315.png"/><Relationship Id="rId91" Type="http://schemas.openxmlformats.org/officeDocument/2006/relationships/image" Target="../media/image2515.png"/><Relationship Id="rId96" Type="http://schemas.openxmlformats.org/officeDocument/2006/relationships/image" Target="../media/image2882.png"/><Relationship Id="rId140" Type="http://schemas.openxmlformats.org/officeDocument/2006/relationships/image" Target="../media/image2371.png"/><Relationship Id="rId145" Type="http://schemas.openxmlformats.org/officeDocument/2006/relationships/image" Target="../media/image1999.png"/><Relationship Id="rId161" Type="http://schemas.openxmlformats.org/officeDocument/2006/relationships/image" Target="../media/image2906.png"/><Relationship Id="rId166" Type="http://schemas.openxmlformats.org/officeDocument/2006/relationships/image" Target="../media/image2911.png"/><Relationship Id="rId182" Type="http://schemas.openxmlformats.org/officeDocument/2006/relationships/image" Target="../media/image2925.png"/><Relationship Id="rId187" Type="http://schemas.openxmlformats.org/officeDocument/2006/relationships/image" Target="../media/image1846.png"/><Relationship Id="rId1" Type="http://schemas.openxmlformats.org/officeDocument/2006/relationships/slideLayout" Target="../slideLayouts/slideLayout2.xml"/><Relationship Id="rId6" Type="http://schemas.openxmlformats.org/officeDocument/2006/relationships/image" Target="../media/image2816.png"/><Relationship Id="rId212" Type="http://schemas.openxmlformats.org/officeDocument/2006/relationships/image" Target="../media/image2948.png"/><Relationship Id="rId23" Type="http://schemas.openxmlformats.org/officeDocument/2006/relationships/image" Target="../media/image2832.png"/><Relationship Id="rId28" Type="http://schemas.openxmlformats.org/officeDocument/2006/relationships/image" Target="../media/image455.png"/><Relationship Id="rId49" Type="http://schemas.openxmlformats.org/officeDocument/2006/relationships/image" Target="../media/image2847.png"/><Relationship Id="rId114" Type="http://schemas.openxmlformats.org/officeDocument/2006/relationships/image" Target="../media/image2536.png"/><Relationship Id="rId119" Type="http://schemas.openxmlformats.org/officeDocument/2006/relationships/image" Target="../media/image2898.png"/><Relationship Id="rId44" Type="http://schemas.openxmlformats.org/officeDocument/2006/relationships/image" Target="../media/image2842.png"/><Relationship Id="rId60" Type="http://schemas.openxmlformats.org/officeDocument/2006/relationships/image" Target="../media/image2486.png"/><Relationship Id="rId65" Type="http://schemas.openxmlformats.org/officeDocument/2006/relationships/image" Target="../media/image2856.png"/><Relationship Id="rId81" Type="http://schemas.openxmlformats.org/officeDocument/2006/relationships/image" Target="../media/image2869.png"/><Relationship Id="rId86" Type="http://schemas.openxmlformats.org/officeDocument/2006/relationships/image" Target="../media/image2873.png"/><Relationship Id="rId130" Type="http://schemas.openxmlformats.org/officeDocument/2006/relationships/image" Target="../media/image558.png"/><Relationship Id="rId135" Type="http://schemas.openxmlformats.org/officeDocument/2006/relationships/image" Target="../media/image2901.png"/><Relationship Id="rId151" Type="http://schemas.openxmlformats.org/officeDocument/2006/relationships/image" Target="../media/image2005.png"/><Relationship Id="rId156" Type="http://schemas.openxmlformats.org/officeDocument/2006/relationships/image" Target="../media/image2010.png"/><Relationship Id="rId177" Type="http://schemas.openxmlformats.org/officeDocument/2006/relationships/image" Target="../media/image2920.png"/><Relationship Id="rId198" Type="http://schemas.openxmlformats.org/officeDocument/2006/relationships/image" Target="../media/image2936.png"/><Relationship Id="rId172" Type="http://schemas.openxmlformats.org/officeDocument/2006/relationships/image" Target="../media/image2916.png"/><Relationship Id="rId193" Type="http://schemas.openxmlformats.org/officeDocument/2006/relationships/image" Target="../media/image2931.png"/><Relationship Id="rId202" Type="http://schemas.openxmlformats.org/officeDocument/2006/relationships/image" Target="../media/image2939.png"/><Relationship Id="rId207" Type="http://schemas.openxmlformats.org/officeDocument/2006/relationships/image" Target="../media/image2944.png"/><Relationship Id="rId13" Type="http://schemas.openxmlformats.org/officeDocument/2006/relationships/image" Target="../media/image2822.png"/><Relationship Id="rId18" Type="http://schemas.openxmlformats.org/officeDocument/2006/relationships/image" Target="../media/image2827.png"/><Relationship Id="rId39" Type="http://schemas.openxmlformats.org/officeDocument/2006/relationships/image" Target="../media/image1903.png"/><Relationship Id="rId109" Type="http://schemas.openxmlformats.org/officeDocument/2006/relationships/image" Target="../media/image2891.png"/><Relationship Id="rId34" Type="http://schemas.openxmlformats.org/officeDocument/2006/relationships/image" Target="../media/image2834.png"/><Relationship Id="rId50" Type="http://schemas.openxmlformats.org/officeDocument/2006/relationships/image" Target="../media/image2848.png"/><Relationship Id="rId55" Type="http://schemas.openxmlformats.org/officeDocument/2006/relationships/image" Target="../media/image2481.png"/><Relationship Id="rId76" Type="http://schemas.openxmlformats.org/officeDocument/2006/relationships/image" Target="../media/image2864.png"/><Relationship Id="rId97" Type="http://schemas.openxmlformats.org/officeDocument/2006/relationships/image" Target="../media/image2883.png"/><Relationship Id="rId104" Type="http://schemas.openxmlformats.org/officeDocument/2006/relationships/image" Target="../media/image2886.png"/><Relationship Id="rId120" Type="http://schemas.openxmlformats.org/officeDocument/2006/relationships/image" Target="../media/image2899.png"/><Relationship Id="rId125" Type="http://schemas.openxmlformats.org/officeDocument/2006/relationships/image" Target="../media/image553.png"/><Relationship Id="rId141" Type="http://schemas.openxmlformats.org/officeDocument/2006/relationships/image" Target="../media/image2372.png"/><Relationship Id="rId146" Type="http://schemas.openxmlformats.org/officeDocument/2006/relationships/image" Target="../media/image2000.png"/><Relationship Id="rId167" Type="http://schemas.openxmlformats.org/officeDocument/2006/relationships/image" Target="../media/image2912.png"/><Relationship Id="rId188" Type="http://schemas.openxmlformats.org/officeDocument/2006/relationships/image" Target="../media/image1847.png"/><Relationship Id="rId7" Type="http://schemas.openxmlformats.org/officeDocument/2006/relationships/image" Target="../media/image2817.png"/><Relationship Id="rId71" Type="http://schemas.openxmlformats.org/officeDocument/2006/relationships/image" Target="../media/image2861.png"/><Relationship Id="rId92" Type="http://schemas.openxmlformats.org/officeDocument/2006/relationships/image" Target="../media/image2878.png"/><Relationship Id="rId162" Type="http://schemas.openxmlformats.org/officeDocument/2006/relationships/image" Target="../media/image2907.png"/><Relationship Id="rId183" Type="http://schemas.openxmlformats.org/officeDocument/2006/relationships/image" Target="../media/image2926.png"/><Relationship Id="rId213" Type="http://schemas.openxmlformats.org/officeDocument/2006/relationships/image" Target="../media/image2949.png"/><Relationship Id="rId2" Type="http://schemas.openxmlformats.org/officeDocument/2006/relationships/image" Target="../media/image2812.png"/><Relationship Id="rId29" Type="http://schemas.openxmlformats.org/officeDocument/2006/relationships/image" Target="../media/image456.png"/><Relationship Id="rId24" Type="http://schemas.openxmlformats.org/officeDocument/2006/relationships/image" Target="../media/image451.png"/><Relationship Id="rId40" Type="http://schemas.openxmlformats.org/officeDocument/2006/relationships/image" Target="../media/image2838.png"/><Relationship Id="rId45" Type="http://schemas.openxmlformats.org/officeDocument/2006/relationships/image" Target="../media/image2843.png"/><Relationship Id="rId66" Type="http://schemas.openxmlformats.org/officeDocument/2006/relationships/image" Target="../media/image2857.png"/><Relationship Id="rId87" Type="http://schemas.openxmlformats.org/officeDocument/2006/relationships/image" Target="../media/image2874.png"/><Relationship Id="rId110" Type="http://schemas.openxmlformats.org/officeDocument/2006/relationships/image" Target="../media/image2892.png"/><Relationship Id="rId115" Type="http://schemas.openxmlformats.org/officeDocument/2006/relationships/image" Target="../media/image2895.png"/><Relationship Id="rId131" Type="http://schemas.openxmlformats.org/officeDocument/2006/relationships/image" Target="../media/image559.png"/><Relationship Id="rId136" Type="http://schemas.openxmlformats.org/officeDocument/2006/relationships/image" Target="../media/image2173.png"/><Relationship Id="rId157" Type="http://schemas.openxmlformats.org/officeDocument/2006/relationships/image" Target="../media/image2011.png"/><Relationship Id="rId178" Type="http://schemas.openxmlformats.org/officeDocument/2006/relationships/image" Target="../media/image2921.png"/><Relationship Id="rId61" Type="http://schemas.openxmlformats.org/officeDocument/2006/relationships/image" Target="../media/image2487.png"/><Relationship Id="rId82" Type="http://schemas.openxmlformats.org/officeDocument/2006/relationships/image" Target="../media/image2870.png"/><Relationship Id="rId152" Type="http://schemas.openxmlformats.org/officeDocument/2006/relationships/image" Target="../media/image2006.png"/><Relationship Id="rId173" Type="http://schemas.openxmlformats.org/officeDocument/2006/relationships/image" Target="../media/image2917.png"/><Relationship Id="rId194" Type="http://schemas.openxmlformats.org/officeDocument/2006/relationships/image" Target="../media/image2932.png"/><Relationship Id="rId199" Type="http://schemas.openxmlformats.org/officeDocument/2006/relationships/image" Target="../media/image2937.png"/><Relationship Id="rId203" Type="http://schemas.openxmlformats.org/officeDocument/2006/relationships/image" Target="../media/image2940.png"/><Relationship Id="rId208" Type="http://schemas.openxmlformats.org/officeDocument/2006/relationships/image" Target="../media/image2945.png"/><Relationship Id="rId19" Type="http://schemas.openxmlformats.org/officeDocument/2006/relationships/image" Target="../media/image2828.png"/><Relationship Id="rId14" Type="http://schemas.openxmlformats.org/officeDocument/2006/relationships/image" Target="../media/image2823.png"/><Relationship Id="rId30" Type="http://schemas.openxmlformats.org/officeDocument/2006/relationships/image" Target="../media/image457.png"/><Relationship Id="rId35" Type="http://schemas.openxmlformats.org/officeDocument/2006/relationships/image" Target="../media/image2835.png"/><Relationship Id="rId56" Type="http://schemas.openxmlformats.org/officeDocument/2006/relationships/image" Target="../media/image2852.png"/><Relationship Id="rId77" Type="http://schemas.openxmlformats.org/officeDocument/2006/relationships/image" Target="../media/image2865.png"/><Relationship Id="rId100" Type="http://schemas.openxmlformats.org/officeDocument/2006/relationships/image" Target="../media/image746.png"/><Relationship Id="rId105" Type="http://schemas.openxmlformats.org/officeDocument/2006/relationships/image" Target="../media/image2887.png"/><Relationship Id="rId126" Type="http://schemas.openxmlformats.org/officeDocument/2006/relationships/image" Target="../media/image554.png"/><Relationship Id="rId147" Type="http://schemas.openxmlformats.org/officeDocument/2006/relationships/image" Target="../media/image2001.png"/><Relationship Id="rId168" Type="http://schemas.openxmlformats.org/officeDocument/2006/relationships/image" Target="../media/image2913.png"/><Relationship Id="rId8" Type="http://schemas.openxmlformats.org/officeDocument/2006/relationships/image" Target="../media/image2818.png"/><Relationship Id="rId51" Type="http://schemas.openxmlformats.org/officeDocument/2006/relationships/image" Target="../media/image2849.png"/><Relationship Id="rId72" Type="http://schemas.openxmlformats.org/officeDocument/2006/relationships/image" Target="../media/image2498.png"/><Relationship Id="rId93" Type="http://schemas.openxmlformats.org/officeDocument/2006/relationships/image" Target="../media/image2879.png"/><Relationship Id="rId98" Type="http://schemas.openxmlformats.org/officeDocument/2006/relationships/image" Target="../media/image2884.png"/><Relationship Id="rId121" Type="http://schemas.openxmlformats.org/officeDocument/2006/relationships/image" Target="../media/image1384.png"/><Relationship Id="rId142" Type="http://schemas.openxmlformats.org/officeDocument/2006/relationships/image" Target="../media/image2373.png"/><Relationship Id="rId163" Type="http://schemas.openxmlformats.org/officeDocument/2006/relationships/image" Target="../media/image2908.png"/><Relationship Id="rId184" Type="http://schemas.openxmlformats.org/officeDocument/2006/relationships/image" Target="../media/image2927.png"/><Relationship Id="rId189" Type="http://schemas.openxmlformats.org/officeDocument/2006/relationships/image" Target="../media/image1848.png"/><Relationship Id="rId3" Type="http://schemas.openxmlformats.org/officeDocument/2006/relationships/image" Target="../media/image2813.png"/><Relationship Id="rId214" Type="http://schemas.openxmlformats.org/officeDocument/2006/relationships/image" Target="../media/image1263.png"/><Relationship Id="rId25" Type="http://schemas.openxmlformats.org/officeDocument/2006/relationships/image" Target="../media/image452.png"/><Relationship Id="rId46" Type="http://schemas.openxmlformats.org/officeDocument/2006/relationships/image" Target="../media/image2844.png"/><Relationship Id="rId67" Type="http://schemas.openxmlformats.org/officeDocument/2006/relationships/image" Target="../media/image2858.png"/><Relationship Id="rId116" Type="http://schemas.openxmlformats.org/officeDocument/2006/relationships/image" Target="../media/image2154.png"/><Relationship Id="rId137" Type="http://schemas.openxmlformats.org/officeDocument/2006/relationships/image" Target="../media/image2902.png"/><Relationship Id="rId158" Type="http://schemas.openxmlformats.org/officeDocument/2006/relationships/image" Target="../media/image2903.png"/><Relationship Id="rId20" Type="http://schemas.openxmlformats.org/officeDocument/2006/relationships/image" Target="../media/image2829.png"/><Relationship Id="rId41" Type="http://schemas.openxmlformats.org/officeDocument/2006/relationships/image" Target="../media/image2839.png"/><Relationship Id="rId62" Type="http://schemas.openxmlformats.org/officeDocument/2006/relationships/image" Target="../media/image2853.png"/><Relationship Id="rId83" Type="http://schemas.openxmlformats.org/officeDocument/2006/relationships/image" Target="../media/image2508.png"/><Relationship Id="rId88" Type="http://schemas.openxmlformats.org/officeDocument/2006/relationships/image" Target="../media/image2875.png"/><Relationship Id="rId111" Type="http://schemas.openxmlformats.org/officeDocument/2006/relationships/image" Target="../media/image2893.png"/><Relationship Id="rId132" Type="http://schemas.openxmlformats.org/officeDocument/2006/relationships/image" Target="../media/image560.png"/><Relationship Id="rId153" Type="http://schemas.openxmlformats.org/officeDocument/2006/relationships/image" Target="../media/image2007.png"/><Relationship Id="rId174" Type="http://schemas.openxmlformats.org/officeDocument/2006/relationships/image" Target="../media/image2918.png"/><Relationship Id="rId179" Type="http://schemas.openxmlformats.org/officeDocument/2006/relationships/image" Target="../media/image2922.png"/><Relationship Id="rId195" Type="http://schemas.openxmlformats.org/officeDocument/2006/relationships/image" Target="../media/image2933.png"/><Relationship Id="rId209" Type="http://schemas.openxmlformats.org/officeDocument/2006/relationships/image" Target="../media/image2946.png"/><Relationship Id="rId190" Type="http://schemas.openxmlformats.org/officeDocument/2006/relationships/image" Target="../media/image2929.png"/><Relationship Id="rId204" Type="http://schemas.openxmlformats.org/officeDocument/2006/relationships/image" Target="../media/image2941.png"/><Relationship Id="rId15" Type="http://schemas.openxmlformats.org/officeDocument/2006/relationships/image" Target="../media/image2824.png"/><Relationship Id="rId36" Type="http://schemas.openxmlformats.org/officeDocument/2006/relationships/image" Target="../media/image1110.png"/><Relationship Id="rId57" Type="http://schemas.openxmlformats.org/officeDocument/2006/relationships/image" Target="../media/image2483.png"/><Relationship Id="rId106" Type="http://schemas.openxmlformats.org/officeDocument/2006/relationships/image" Target="../media/image2888.png"/><Relationship Id="rId127" Type="http://schemas.openxmlformats.org/officeDocument/2006/relationships/image" Target="../media/image555.png"/><Relationship Id="rId10" Type="http://schemas.openxmlformats.org/officeDocument/2006/relationships/image" Target="../media/image2820.png"/><Relationship Id="rId31" Type="http://schemas.openxmlformats.org/officeDocument/2006/relationships/image" Target="../media/image458.png"/><Relationship Id="rId52" Type="http://schemas.openxmlformats.org/officeDocument/2006/relationships/image" Target="../media/image2850.png"/><Relationship Id="rId73" Type="http://schemas.openxmlformats.org/officeDocument/2006/relationships/image" Target="../media/image2862.png"/><Relationship Id="rId78" Type="http://schemas.openxmlformats.org/officeDocument/2006/relationships/image" Target="../media/image2866.png"/><Relationship Id="rId94" Type="http://schemas.openxmlformats.org/officeDocument/2006/relationships/image" Target="../media/image2880.png"/><Relationship Id="rId99" Type="http://schemas.openxmlformats.org/officeDocument/2006/relationships/image" Target="../media/image745.png"/><Relationship Id="rId101" Type="http://schemas.openxmlformats.org/officeDocument/2006/relationships/image" Target="../media/image1173.png"/><Relationship Id="rId122" Type="http://schemas.openxmlformats.org/officeDocument/2006/relationships/image" Target="../media/image1385.png"/><Relationship Id="rId143" Type="http://schemas.openxmlformats.org/officeDocument/2006/relationships/image" Target="../media/image2374.png"/><Relationship Id="rId148" Type="http://schemas.openxmlformats.org/officeDocument/2006/relationships/image" Target="../media/image2002.png"/><Relationship Id="rId164" Type="http://schemas.openxmlformats.org/officeDocument/2006/relationships/image" Target="../media/image2909.png"/><Relationship Id="rId169" Type="http://schemas.openxmlformats.org/officeDocument/2006/relationships/image" Target="../media/image2914.png"/><Relationship Id="rId185" Type="http://schemas.openxmlformats.org/officeDocument/2006/relationships/image" Target="../media/image2928.png"/><Relationship Id="rId4" Type="http://schemas.openxmlformats.org/officeDocument/2006/relationships/image" Target="../media/image2814.png"/><Relationship Id="rId9" Type="http://schemas.openxmlformats.org/officeDocument/2006/relationships/image" Target="../media/image2819.png"/><Relationship Id="rId180" Type="http://schemas.openxmlformats.org/officeDocument/2006/relationships/image" Target="../media/image2923.png"/><Relationship Id="rId210" Type="http://schemas.openxmlformats.org/officeDocument/2006/relationships/image" Target="../media/image1259.png"/><Relationship Id="rId215" Type="http://schemas.openxmlformats.org/officeDocument/2006/relationships/image" Target="../media/image2950.png"/><Relationship Id="rId26" Type="http://schemas.openxmlformats.org/officeDocument/2006/relationships/image" Target="../media/image453.png"/><Relationship Id="rId47" Type="http://schemas.openxmlformats.org/officeDocument/2006/relationships/image" Target="../media/image2845.png"/><Relationship Id="rId68" Type="http://schemas.openxmlformats.org/officeDocument/2006/relationships/image" Target="../media/image2859.png"/><Relationship Id="rId89" Type="http://schemas.openxmlformats.org/officeDocument/2006/relationships/image" Target="../media/image2876.png"/><Relationship Id="rId112" Type="http://schemas.openxmlformats.org/officeDocument/2006/relationships/image" Target="../media/image2894.png"/><Relationship Id="rId133" Type="http://schemas.openxmlformats.org/officeDocument/2006/relationships/image" Target="../media/image561.png"/><Relationship Id="rId154" Type="http://schemas.openxmlformats.org/officeDocument/2006/relationships/image" Target="../media/image2008.png"/><Relationship Id="rId175" Type="http://schemas.openxmlformats.org/officeDocument/2006/relationships/image" Target="../media/image2407.png"/><Relationship Id="rId196" Type="http://schemas.openxmlformats.org/officeDocument/2006/relationships/image" Target="../media/image2934.png"/><Relationship Id="rId200" Type="http://schemas.openxmlformats.org/officeDocument/2006/relationships/image" Target="../media/image2938.png"/><Relationship Id="rId16" Type="http://schemas.openxmlformats.org/officeDocument/2006/relationships/image" Target="../media/image2825.png"/></Relationships>
</file>

<file path=ppt/slides/_rels/slide18.xml.rels><?xml version="1.0" encoding="UTF-8" standalone="yes"?>
<Relationships xmlns="http://schemas.openxmlformats.org/package/2006/relationships"><Relationship Id="rId2" Type="http://schemas.openxmlformats.org/officeDocument/2006/relationships/image" Target="../media/image295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17" Type="http://schemas.openxmlformats.org/officeDocument/2006/relationships/image" Target="../media/image332.png"/><Relationship Id="rId21" Type="http://schemas.openxmlformats.org/officeDocument/2006/relationships/image" Target="../media/image236.png"/><Relationship Id="rId42" Type="http://schemas.openxmlformats.org/officeDocument/2006/relationships/image" Target="../media/image257.png"/><Relationship Id="rId63" Type="http://schemas.openxmlformats.org/officeDocument/2006/relationships/image" Target="../media/image278.png"/><Relationship Id="rId84" Type="http://schemas.openxmlformats.org/officeDocument/2006/relationships/image" Target="../media/image299.png"/><Relationship Id="rId138" Type="http://schemas.openxmlformats.org/officeDocument/2006/relationships/image" Target="../media/image353.png"/><Relationship Id="rId159" Type="http://schemas.openxmlformats.org/officeDocument/2006/relationships/image" Target="../media/image374.png"/><Relationship Id="rId170" Type="http://schemas.openxmlformats.org/officeDocument/2006/relationships/image" Target="../media/image385.png"/><Relationship Id="rId191" Type="http://schemas.openxmlformats.org/officeDocument/2006/relationships/image" Target="../media/image406.png"/><Relationship Id="rId205" Type="http://schemas.openxmlformats.org/officeDocument/2006/relationships/image" Target="../media/image420.png"/><Relationship Id="rId107" Type="http://schemas.openxmlformats.org/officeDocument/2006/relationships/image" Target="../media/image322.png"/><Relationship Id="rId11" Type="http://schemas.openxmlformats.org/officeDocument/2006/relationships/image" Target="../media/image227.png"/><Relationship Id="rId32" Type="http://schemas.openxmlformats.org/officeDocument/2006/relationships/image" Target="../media/image247.png"/><Relationship Id="rId37" Type="http://schemas.openxmlformats.org/officeDocument/2006/relationships/image" Target="../media/image252.png"/><Relationship Id="rId53" Type="http://schemas.openxmlformats.org/officeDocument/2006/relationships/image" Target="../media/image268.png"/><Relationship Id="rId58" Type="http://schemas.openxmlformats.org/officeDocument/2006/relationships/image" Target="../media/image273.png"/><Relationship Id="rId74" Type="http://schemas.openxmlformats.org/officeDocument/2006/relationships/image" Target="../media/image289.png"/><Relationship Id="rId79" Type="http://schemas.openxmlformats.org/officeDocument/2006/relationships/image" Target="../media/image294.png"/><Relationship Id="rId102" Type="http://schemas.openxmlformats.org/officeDocument/2006/relationships/image" Target="../media/image317.png"/><Relationship Id="rId123" Type="http://schemas.openxmlformats.org/officeDocument/2006/relationships/image" Target="../media/image338.png"/><Relationship Id="rId128" Type="http://schemas.openxmlformats.org/officeDocument/2006/relationships/image" Target="../media/image343.png"/><Relationship Id="rId144" Type="http://schemas.openxmlformats.org/officeDocument/2006/relationships/image" Target="../media/image359.png"/><Relationship Id="rId149" Type="http://schemas.openxmlformats.org/officeDocument/2006/relationships/image" Target="../media/image364.png"/><Relationship Id="rId5" Type="http://schemas.openxmlformats.org/officeDocument/2006/relationships/image" Target="../media/image221.png"/><Relationship Id="rId90" Type="http://schemas.openxmlformats.org/officeDocument/2006/relationships/image" Target="../media/image305.png"/><Relationship Id="rId95" Type="http://schemas.openxmlformats.org/officeDocument/2006/relationships/image" Target="../media/image310.png"/><Relationship Id="rId160" Type="http://schemas.openxmlformats.org/officeDocument/2006/relationships/image" Target="../media/image375.png"/><Relationship Id="rId165" Type="http://schemas.openxmlformats.org/officeDocument/2006/relationships/image" Target="../media/image380.png"/><Relationship Id="rId181" Type="http://schemas.openxmlformats.org/officeDocument/2006/relationships/image" Target="../media/image396.png"/><Relationship Id="rId186" Type="http://schemas.openxmlformats.org/officeDocument/2006/relationships/image" Target="../media/image401.png"/><Relationship Id="rId211" Type="http://schemas.openxmlformats.org/officeDocument/2006/relationships/image" Target="../media/image426.png"/><Relationship Id="rId22" Type="http://schemas.openxmlformats.org/officeDocument/2006/relationships/image" Target="../media/image237.png"/><Relationship Id="rId27" Type="http://schemas.openxmlformats.org/officeDocument/2006/relationships/image" Target="../media/image242.png"/><Relationship Id="rId43" Type="http://schemas.openxmlformats.org/officeDocument/2006/relationships/image" Target="../media/image258.png"/><Relationship Id="rId48" Type="http://schemas.openxmlformats.org/officeDocument/2006/relationships/image" Target="../media/image263.png"/><Relationship Id="rId64" Type="http://schemas.openxmlformats.org/officeDocument/2006/relationships/image" Target="../media/image279.png"/><Relationship Id="rId69" Type="http://schemas.openxmlformats.org/officeDocument/2006/relationships/image" Target="../media/image284.png"/><Relationship Id="rId113" Type="http://schemas.openxmlformats.org/officeDocument/2006/relationships/image" Target="../media/image328.png"/><Relationship Id="rId118" Type="http://schemas.openxmlformats.org/officeDocument/2006/relationships/image" Target="../media/image333.png"/><Relationship Id="rId134" Type="http://schemas.openxmlformats.org/officeDocument/2006/relationships/image" Target="../media/image349.png"/><Relationship Id="rId139" Type="http://schemas.openxmlformats.org/officeDocument/2006/relationships/image" Target="../media/image354.png"/><Relationship Id="rId80" Type="http://schemas.openxmlformats.org/officeDocument/2006/relationships/image" Target="../media/image295.png"/><Relationship Id="rId85" Type="http://schemas.openxmlformats.org/officeDocument/2006/relationships/image" Target="../media/image300.png"/><Relationship Id="rId150" Type="http://schemas.openxmlformats.org/officeDocument/2006/relationships/image" Target="../media/image365.png"/><Relationship Id="rId155" Type="http://schemas.openxmlformats.org/officeDocument/2006/relationships/image" Target="../media/image370.png"/><Relationship Id="rId171" Type="http://schemas.openxmlformats.org/officeDocument/2006/relationships/image" Target="../media/image386.png"/><Relationship Id="rId176" Type="http://schemas.openxmlformats.org/officeDocument/2006/relationships/image" Target="../media/image391.png"/><Relationship Id="rId192" Type="http://schemas.openxmlformats.org/officeDocument/2006/relationships/image" Target="../media/image407.png"/><Relationship Id="rId197" Type="http://schemas.openxmlformats.org/officeDocument/2006/relationships/image" Target="../media/image412.png"/><Relationship Id="rId206" Type="http://schemas.openxmlformats.org/officeDocument/2006/relationships/image" Target="../media/image421.png"/><Relationship Id="rId201" Type="http://schemas.openxmlformats.org/officeDocument/2006/relationships/image" Target="../media/image416.png"/><Relationship Id="rId12" Type="http://schemas.openxmlformats.org/officeDocument/2006/relationships/image" Target="../media/image228.png"/><Relationship Id="rId17" Type="http://schemas.openxmlformats.org/officeDocument/2006/relationships/image" Target="../media/image233.png"/><Relationship Id="rId33" Type="http://schemas.openxmlformats.org/officeDocument/2006/relationships/image" Target="../media/image248.png"/><Relationship Id="rId38" Type="http://schemas.openxmlformats.org/officeDocument/2006/relationships/image" Target="../media/image253.png"/><Relationship Id="rId59" Type="http://schemas.openxmlformats.org/officeDocument/2006/relationships/image" Target="../media/image274.png"/><Relationship Id="rId103" Type="http://schemas.openxmlformats.org/officeDocument/2006/relationships/image" Target="../media/image318.png"/><Relationship Id="rId108" Type="http://schemas.openxmlformats.org/officeDocument/2006/relationships/image" Target="../media/image323.png"/><Relationship Id="rId124" Type="http://schemas.openxmlformats.org/officeDocument/2006/relationships/image" Target="../media/image339.png"/><Relationship Id="rId129" Type="http://schemas.openxmlformats.org/officeDocument/2006/relationships/image" Target="../media/image344.png"/><Relationship Id="rId54" Type="http://schemas.openxmlformats.org/officeDocument/2006/relationships/image" Target="../media/image269.png"/><Relationship Id="rId70" Type="http://schemas.openxmlformats.org/officeDocument/2006/relationships/image" Target="../media/image285.png"/><Relationship Id="rId75" Type="http://schemas.openxmlformats.org/officeDocument/2006/relationships/image" Target="../media/image290.png"/><Relationship Id="rId91" Type="http://schemas.openxmlformats.org/officeDocument/2006/relationships/image" Target="../media/image306.png"/><Relationship Id="rId96" Type="http://schemas.openxmlformats.org/officeDocument/2006/relationships/image" Target="../media/image311.png"/><Relationship Id="rId140" Type="http://schemas.openxmlformats.org/officeDocument/2006/relationships/image" Target="../media/image355.png"/><Relationship Id="rId145" Type="http://schemas.openxmlformats.org/officeDocument/2006/relationships/image" Target="../media/image360.png"/><Relationship Id="rId161" Type="http://schemas.openxmlformats.org/officeDocument/2006/relationships/image" Target="../media/image376.png"/><Relationship Id="rId166" Type="http://schemas.openxmlformats.org/officeDocument/2006/relationships/image" Target="../media/image381.png"/><Relationship Id="rId182" Type="http://schemas.openxmlformats.org/officeDocument/2006/relationships/image" Target="../media/image397.png"/><Relationship Id="rId187" Type="http://schemas.openxmlformats.org/officeDocument/2006/relationships/image" Target="../media/image402.png"/><Relationship Id="rId1" Type="http://schemas.openxmlformats.org/officeDocument/2006/relationships/slideLayout" Target="../slideLayouts/slideLayout2.xml"/><Relationship Id="rId6" Type="http://schemas.openxmlformats.org/officeDocument/2006/relationships/image" Target="../media/image222.png"/><Relationship Id="rId212" Type="http://schemas.openxmlformats.org/officeDocument/2006/relationships/image" Target="../media/image427.png"/><Relationship Id="rId23" Type="http://schemas.openxmlformats.org/officeDocument/2006/relationships/image" Target="../media/image238.png"/><Relationship Id="rId28" Type="http://schemas.openxmlformats.org/officeDocument/2006/relationships/image" Target="../media/image243.png"/><Relationship Id="rId49" Type="http://schemas.openxmlformats.org/officeDocument/2006/relationships/image" Target="../media/image264.png"/><Relationship Id="rId114" Type="http://schemas.openxmlformats.org/officeDocument/2006/relationships/image" Target="../media/image329.png"/><Relationship Id="rId119" Type="http://schemas.openxmlformats.org/officeDocument/2006/relationships/image" Target="../media/image334.png"/><Relationship Id="rId44" Type="http://schemas.openxmlformats.org/officeDocument/2006/relationships/image" Target="../media/image259.png"/><Relationship Id="rId60" Type="http://schemas.openxmlformats.org/officeDocument/2006/relationships/image" Target="../media/image275.png"/><Relationship Id="rId65" Type="http://schemas.openxmlformats.org/officeDocument/2006/relationships/image" Target="../media/image280.png"/><Relationship Id="rId81" Type="http://schemas.openxmlformats.org/officeDocument/2006/relationships/image" Target="../media/image296.png"/><Relationship Id="rId86" Type="http://schemas.openxmlformats.org/officeDocument/2006/relationships/image" Target="../media/image301.png"/><Relationship Id="rId130" Type="http://schemas.openxmlformats.org/officeDocument/2006/relationships/image" Target="../media/image345.png"/><Relationship Id="rId135" Type="http://schemas.openxmlformats.org/officeDocument/2006/relationships/image" Target="../media/image350.png"/><Relationship Id="rId151" Type="http://schemas.openxmlformats.org/officeDocument/2006/relationships/image" Target="../media/image366.png"/><Relationship Id="rId156" Type="http://schemas.openxmlformats.org/officeDocument/2006/relationships/image" Target="../media/image371.png"/><Relationship Id="rId177" Type="http://schemas.openxmlformats.org/officeDocument/2006/relationships/image" Target="../media/image392.png"/><Relationship Id="rId198" Type="http://schemas.openxmlformats.org/officeDocument/2006/relationships/image" Target="../media/image413.png"/><Relationship Id="rId172" Type="http://schemas.openxmlformats.org/officeDocument/2006/relationships/image" Target="../media/image387.png"/><Relationship Id="rId193" Type="http://schemas.openxmlformats.org/officeDocument/2006/relationships/image" Target="../media/image408.png"/><Relationship Id="rId202" Type="http://schemas.openxmlformats.org/officeDocument/2006/relationships/image" Target="../media/image417.png"/><Relationship Id="rId207" Type="http://schemas.openxmlformats.org/officeDocument/2006/relationships/image" Target="../media/image422.png"/><Relationship Id="rId13" Type="http://schemas.openxmlformats.org/officeDocument/2006/relationships/image" Target="../media/image229.png"/><Relationship Id="rId18" Type="http://schemas.openxmlformats.org/officeDocument/2006/relationships/image" Target="../media/image19.png"/><Relationship Id="rId39" Type="http://schemas.openxmlformats.org/officeDocument/2006/relationships/image" Target="../media/image254.png"/><Relationship Id="rId109" Type="http://schemas.openxmlformats.org/officeDocument/2006/relationships/image" Target="../media/image324.png"/><Relationship Id="rId34" Type="http://schemas.openxmlformats.org/officeDocument/2006/relationships/image" Target="../media/image249.png"/><Relationship Id="rId50" Type="http://schemas.openxmlformats.org/officeDocument/2006/relationships/image" Target="../media/image265.png"/><Relationship Id="rId55" Type="http://schemas.openxmlformats.org/officeDocument/2006/relationships/image" Target="../media/image270.png"/><Relationship Id="rId76" Type="http://schemas.openxmlformats.org/officeDocument/2006/relationships/image" Target="../media/image291.png"/><Relationship Id="rId97" Type="http://schemas.openxmlformats.org/officeDocument/2006/relationships/image" Target="../media/image312.png"/><Relationship Id="rId104" Type="http://schemas.openxmlformats.org/officeDocument/2006/relationships/image" Target="../media/image319.png"/><Relationship Id="rId120" Type="http://schemas.openxmlformats.org/officeDocument/2006/relationships/image" Target="../media/image335.png"/><Relationship Id="rId125" Type="http://schemas.openxmlformats.org/officeDocument/2006/relationships/image" Target="../media/image340.png"/><Relationship Id="rId141" Type="http://schemas.openxmlformats.org/officeDocument/2006/relationships/image" Target="../media/image356.png"/><Relationship Id="rId146" Type="http://schemas.openxmlformats.org/officeDocument/2006/relationships/image" Target="../media/image361.png"/><Relationship Id="rId167" Type="http://schemas.openxmlformats.org/officeDocument/2006/relationships/image" Target="../media/image382.png"/><Relationship Id="rId188" Type="http://schemas.openxmlformats.org/officeDocument/2006/relationships/image" Target="../media/image403.png"/><Relationship Id="rId7" Type="http://schemas.openxmlformats.org/officeDocument/2006/relationships/image" Target="../media/image223.png"/><Relationship Id="rId71" Type="http://schemas.openxmlformats.org/officeDocument/2006/relationships/image" Target="../media/image286.png"/><Relationship Id="rId92" Type="http://schemas.openxmlformats.org/officeDocument/2006/relationships/image" Target="../media/image307.png"/><Relationship Id="rId162" Type="http://schemas.openxmlformats.org/officeDocument/2006/relationships/image" Target="../media/image377.png"/><Relationship Id="rId183" Type="http://schemas.openxmlformats.org/officeDocument/2006/relationships/image" Target="../media/image398.png"/><Relationship Id="rId213" Type="http://schemas.openxmlformats.org/officeDocument/2006/relationships/image" Target="../media/image428.png"/><Relationship Id="rId2" Type="http://schemas.openxmlformats.org/officeDocument/2006/relationships/image" Target="../media/image218.png"/><Relationship Id="rId29" Type="http://schemas.openxmlformats.org/officeDocument/2006/relationships/image" Target="../media/image244.png"/><Relationship Id="rId24" Type="http://schemas.openxmlformats.org/officeDocument/2006/relationships/image" Target="../media/image239.png"/><Relationship Id="rId40" Type="http://schemas.openxmlformats.org/officeDocument/2006/relationships/image" Target="../media/image255.png"/><Relationship Id="rId45" Type="http://schemas.openxmlformats.org/officeDocument/2006/relationships/image" Target="../media/image260.png"/><Relationship Id="rId66" Type="http://schemas.openxmlformats.org/officeDocument/2006/relationships/image" Target="../media/image281.png"/><Relationship Id="rId87" Type="http://schemas.openxmlformats.org/officeDocument/2006/relationships/image" Target="../media/image302.png"/><Relationship Id="rId110" Type="http://schemas.openxmlformats.org/officeDocument/2006/relationships/image" Target="../media/image325.png"/><Relationship Id="rId115" Type="http://schemas.openxmlformats.org/officeDocument/2006/relationships/image" Target="../media/image330.png"/><Relationship Id="rId131" Type="http://schemas.openxmlformats.org/officeDocument/2006/relationships/image" Target="../media/image346.png"/><Relationship Id="rId136" Type="http://schemas.openxmlformats.org/officeDocument/2006/relationships/image" Target="../media/image351.png"/><Relationship Id="rId157" Type="http://schemas.openxmlformats.org/officeDocument/2006/relationships/image" Target="../media/image372.png"/><Relationship Id="rId178" Type="http://schemas.openxmlformats.org/officeDocument/2006/relationships/image" Target="../media/image393.png"/><Relationship Id="rId61" Type="http://schemas.openxmlformats.org/officeDocument/2006/relationships/image" Target="../media/image276.png"/><Relationship Id="rId82" Type="http://schemas.openxmlformats.org/officeDocument/2006/relationships/image" Target="../media/image297.png"/><Relationship Id="rId152" Type="http://schemas.openxmlformats.org/officeDocument/2006/relationships/image" Target="../media/image367.png"/><Relationship Id="rId173" Type="http://schemas.openxmlformats.org/officeDocument/2006/relationships/image" Target="../media/image388.png"/><Relationship Id="rId194" Type="http://schemas.openxmlformats.org/officeDocument/2006/relationships/image" Target="../media/image409.png"/><Relationship Id="rId199" Type="http://schemas.openxmlformats.org/officeDocument/2006/relationships/image" Target="../media/image414.png"/><Relationship Id="rId203" Type="http://schemas.openxmlformats.org/officeDocument/2006/relationships/image" Target="../media/image418.png"/><Relationship Id="rId208" Type="http://schemas.openxmlformats.org/officeDocument/2006/relationships/image" Target="../media/image423.png"/><Relationship Id="rId19" Type="http://schemas.openxmlformats.org/officeDocument/2006/relationships/image" Target="../media/image234.png"/><Relationship Id="rId14" Type="http://schemas.openxmlformats.org/officeDocument/2006/relationships/image" Target="../media/image230.png"/><Relationship Id="rId30" Type="http://schemas.openxmlformats.org/officeDocument/2006/relationships/image" Target="../media/image245.png"/><Relationship Id="rId35" Type="http://schemas.openxmlformats.org/officeDocument/2006/relationships/image" Target="../media/image250.png"/><Relationship Id="rId56" Type="http://schemas.openxmlformats.org/officeDocument/2006/relationships/image" Target="../media/image271.png"/><Relationship Id="rId77" Type="http://schemas.openxmlformats.org/officeDocument/2006/relationships/image" Target="../media/image292.png"/><Relationship Id="rId100" Type="http://schemas.openxmlformats.org/officeDocument/2006/relationships/image" Target="../media/image315.png"/><Relationship Id="rId105" Type="http://schemas.openxmlformats.org/officeDocument/2006/relationships/image" Target="../media/image320.png"/><Relationship Id="rId126" Type="http://schemas.openxmlformats.org/officeDocument/2006/relationships/image" Target="../media/image341.png"/><Relationship Id="rId147" Type="http://schemas.openxmlformats.org/officeDocument/2006/relationships/image" Target="../media/image362.png"/><Relationship Id="rId168" Type="http://schemas.openxmlformats.org/officeDocument/2006/relationships/image" Target="../media/image383.png"/><Relationship Id="rId8" Type="http://schemas.openxmlformats.org/officeDocument/2006/relationships/image" Target="../media/image224.png"/><Relationship Id="rId51" Type="http://schemas.openxmlformats.org/officeDocument/2006/relationships/image" Target="../media/image266.png"/><Relationship Id="rId72" Type="http://schemas.openxmlformats.org/officeDocument/2006/relationships/image" Target="../media/image287.png"/><Relationship Id="rId93" Type="http://schemas.openxmlformats.org/officeDocument/2006/relationships/image" Target="../media/image308.png"/><Relationship Id="rId98" Type="http://schemas.openxmlformats.org/officeDocument/2006/relationships/image" Target="../media/image313.png"/><Relationship Id="rId121" Type="http://schemas.openxmlformats.org/officeDocument/2006/relationships/image" Target="../media/image336.png"/><Relationship Id="rId142" Type="http://schemas.openxmlformats.org/officeDocument/2006/relationships/image" Target="../media/image357.png"/><Relationship Id="rId163" Type="http://schemas.openxmlformats.org/officeDocument/2006/relationships/image" Target="../media/image378.png"/><Relationship Id="rId184" Type="http://schemas.openxmlformats.org/officeDocument/2006/relationships/image" Target="../media/image399.png"/><Relationship Id="rId189" Type="http://schemas.openxmlformats.org/officeDocument/2006/relationships/image" Target="../media/image404.png"/><Relationship Id="rId3" Type="http://schemas.openxmlformats.org/officeDocument/2006/relationships/image" Target="../media/image219.png"/><Relationship Id="rId214" Type="http://schemas.openxmlformats.org/officeDocument/2006/relationships/image" Target="../media/image429.png"/><Relationship Id="rId25" Type="http://schemas.openxmlformats.org/officeDocument/2006/relationships/image" Target="../media/image240.png"/><Relationship Id="rId46" Type="http://schemas.openxmlformats.org/officeDocument/2006/relationships/image" Target="../media/image261.png"/><Relationship Id="rId67" Type="http://schemas.openxmlformats.org/officeDocument/2006/relationships/image" Target="../media/image282.png"/><Relationship Id="rId116" Type="http://schemas.openxmlformats.org/officeDocument/2006/relationships/image" Target="../media/image331.png"/><Relationship Id="rId137" Type="http://schemas.openxmlformats.org/officeDocument/2006/relationships/image" Target="../media/image352.png"/><Relationship Id="rId158" Type="http://schemas.openxmlformats.org/officeDocument/2006/relationships/image" Target="../media/image373.png"/><Relationship Id="rId20" Type="http://schemas.openxmlformats.org/officeDocument/2006/relationships/image" Target="../media/image235.png"/><Relationship Id="rId41" Type="http://schemas.openxmlformats.org/officeDocument/2006/relationships/image" Target="../media/image256.png"/><Relationship Id="rId62" Type="http://schemas.openxmlformats.org/officeDocument/2006/relationships/image" Target="../media/image277.png"/><Relationship Id="rId83" Type="http://schemas.openxmlformats.org/officeDocument/2006/relationships/image" Target="../media/image298.png"/><Relationship Id="rId88" Type="http://schemas.openxmlformats.org/officeDocument/2006/relationships/image" Target="../media/image303.png"/><Relationship Id="rId111" Type="http://schemas.openxmlformats.org/officeDocument/2006/relationships/image" Target="../media/image326.png"/><Relationship Id="rId132" Type="http://schemas.openxmlformats.org/officeDocument/2006/relationships/image" Target="../media/image347.png"/><Relationship Id="rId153" Type="http://schemas.openxmlformats.org/officeDocument/2006/relationships/image" Target="../media/image368.png"/><Relationship Id="rId174" Type="http://schemas.openxmlformats.org/officeDocument/2006/relationships/image" Target="../media/image389.png"/><Relationship Id="rId179" Type="http://schemas.openxmlformats.org/officeDocument/2006/relationships/image" Target="../media/image394.png"/><Relationship Id="rId195" Type="http://schemas.openxmlformats.org/officeDocument/2006/relationships/image" Target="../media/image410.png"/><Relationship Id="rId209" Type="http://schemas.openxmlformats.org/officeDocument/2006/relationships/image" Target="../media/image424.png"/><Relationship Id="rId190" Type="http://schemas.openxmlformats.org/officeDocument/2006/relationships/image" Target="../media/image405.png"/><Relationship Id="rId204" Type="http://schemas.openxmlformats.org/officeDocument/2006/relationships/image" Target="../media/image419.png"/><Relationship Id="rId15" Type="http://schemas.openxmlformats.org/officeDocument/2006/relationships/image" Target="../media/image231.png"/><Relationship Id="rId36" Type="http://schemas.openxmlformats.org/officeDocument/2006/relationships/image" Target="../media/image251.png"/><Relationship Id="rId57" Type="http://schemas.openxmlformats.org/officeDocument/2006/relationships/image" Target="../media/image272.png"/><Relationship Id="rId106" Type="http://schemas.openxmlformats.org/officeDocument/2006/relationships/image" Target="../media/image321.png"/><Relationship Id="rId127" Type="http://schemas.openxmlformats.org/officeDocument/2006/relationships/image" Target="../media/image342.png"/><Relationship Id="rId10" Type="http://schemas.openxmlformats.org/officeDocument/2006/relationships/image" Target="../media/image226.png"/><Relationship Id="rId31" Type="http://schemas.openxmlformats.org/officeDocument/2006/relationships/image" Target="../media/image246.png"/><Relationship Id="rId52" Type="http://schemas.openxmlformats.org/officeDocument/2006/relationships/image" Target="../media/image267.png"/><Relationship Id="rId73" Type="http://schemas.openxmlformats.org/officeDocument/2006/relationships/image" Target="../media/image288.png"/><Relationship Id="rId78" Type="http://schemas.openxmlformats.org/officeDocument/2006/relationships/image" Target="../media/image293.png"/><Relationship Id="rId94" Type="http://schemas.openxmlformats.org/officeDocument/2006/relationships/image" Target="../media/image309.png"/><Relationship Id="rId99" Type="http://schemas.openxmlformats.org/officeDocument/2006/relationships/image" Target="../media/image314.png"/><Relationship Id="rId101" Type="http://schemas.openxmlformats.org/officeDocument/2006/relationships/image" Target="../media/image316.png"/><Relationship Id="rId122" Type="http://schemas.openxmlformats.org/officeDocument/2006/relationships/image" Target="../media/image337.png"/><Relationship Id="rId143" Type="http://schemas.openxmlformats.org/officeDocument/2006/relationships/image" Target="../media/image358.png"/><Relationship Id="rId148" Type="http://schemas.openxmlformats.org/officeDocument/2006/relationships/image" Target="../media/image363.png"/><Relationship Id="rId164" Type="http://schemas.openxmlformats.org/officeDocument/2006/relationships/image" Target="../media/image379.png"/><Relationship Id="rId169" Type="http://schemas.openxmlformats.org/officeDocument/2006/relationships/image" Target="../media/image384.png"/><Relationship Id="rId185" Type="http://schemas.openxmlformats.org/officeDocument/2006/relationships/image" Target="../media/image400.png"/><Relationship Id="rId4" Type="http://schemas.openxmlformats.org/officeDocument/2006/relationships/image" Target="../media/image220.png"/><Relationship Id="rId9" Type="http://schemas.openxmlformats.org/officeDocument/2006/relationships/image" Target="../media/image225.png"/><Relationship Id="rId180" Type="http://schemas.openxmlformats.org/officeDocument/2006/relationships/image" Target="../media/image395.png"/><Relationship Id="rId210" Type="http://schemas.openxmlformats.org/officeDocument/2006/relationships/image" Target="../media/image425.png"/><Relationship Id="rId215" Type="http://schemas.openxmlformats.org/officeDocument/2006/relationships/image" Target="../media/image430.png"/><Relationship Id="rId26" Type="http://schemas.openxmlformats.org/officeDocument/2006/relationships/image" Target="../media/image241.png"/><Relationship Id="rId47" Type="http://schemas.openxmlformats.org/officeDocument/2006/relationships/image" Target="../media/image262.png"/><Relationship Id="rId68" Type="http://schemas.openxmlformats.org/officeDocument/2006/relationships/image" Target="../media/image283.png"/><Relationship Id="rId89" Type="http://schemas.openxmlformats.org/officeDocument/2006/relationships/image" Target="../media/image304.png"/><Relationship Id="rId112" Type="http://schemas.openxmlformats.org/officeDocument/2006/relationships/image" Target="../media/image327.png"/><Relationship Id="rId133" Type="http://schemas.openxmlformats.org/officeDocument/2006/relationships/image" Target="../media/image348.png"/><Relationship Id="rId154" Type="http://schemas.openxmlformats.org/officeDocument/2006/relationships/image" Target="../media/image369.png"/><Relationship Id="rId175" Type="http://schemas.openxmlformats.org/officeDocument/2006/relationships/image" Target="../media/image390.png"/><Relationship Id="rId196" Type="http://schemas.openxmlformats.org/officeDocument/2006/relationships/image" Target="../media/image411.png"/><Relationship Id="rId200" Type="http://schemas.openxmlformats.org/officeDocument/2006/relationships/image" Target="../media/image415.png"/><Relationship Id="rId16" Type="http://schemas.openxmlformats.org/officeDocument/2006/relationships/image" Target="../media/image2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5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5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55.png"/><Relationship Id="rId2" Type="http://schemas.openxmlformats.org/officeDocument/2006/relationships/image" Target="../media/image2954.png"/><Relationship Id="rId1" Type="http://schemas.openxmlformats.org/officeDocument/2006/relationships/slideLayout" Target="../slideLayouts/slideLayout4.xml"/><Relationship Id="rId4" Type="http://schemas.openxmlformats.org/officeDocument/2006/relationships/image" Target="../media/image2956.png"/></Relationships>
</file>

<file path=ppt/slides/_rels/slide28.xml.rels><?xml version="1.0" encoding="UTF-8" standalone="yes"?>
<Relationships xmlns="http://schemas.openxmlformats.org/package/2006/relationships"><Relationship Id="rId2" Type="http://schemas.openxmlformats.org/officeDocument/2006/relationships/image" Target="../media/image295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5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17" Type="http://schemas.openxmlformats.org/officeDocument/2006/relationships/image" Target="../media/image544.png"/><Relationship Id="rId21" Type="http://schemas.openxmlformats.org/officeDocument/2006/relationships/image" Target="../media/image448.png"/><Relationship Id="rId42" Type="http://schemas.openxmlformats.org/officeDocument/2006/relationships/image" Target="../media/image469.png"/><Relationship Id="rId63" Type="http://schemas.openxmlformats.org/officeDocument/2006/relationships/image" Target="../media/image490.png"/><Relationship Id="rId84" Type="http://schemas.openxmlformats.org/officeDocument/2006/relationships/image" Target="../media/image511.png"/><Relationship Id="rId138" Type="http://schemas.openxmlformats.org/officeDocument/2006/relationships/image" Target="../media/image565.png"/><Relationship Id="rId159" Type="http://schemas.openxmlformats.org/officeDocument/2006/relationships/image" Target="../media/image586.png"/><Relationship Id="rId170" Type="http://schemas.openxmlformats.org/officeDocument/2006/relationships/image" Target="../media/image597.png"/><Relationship Id="rId191" Type="http://schemas.openxmlformats.org/officeDocument/2006/relationships/image" Target="../media/image618.png"/><Relationship Id="rId205" Type="http://schemas.openxmlformats.org/officeDocument/2006/relationships/image" Target="../media/image632.png"/><Relationship Id="rId107" Type="http://schemas.openxmlformats.org/officeDocument/2006/relationships/image" Target="../media/image534.png"/><Relationship Id="rId11" Type="http://schemas.openxmlformats.org/officeDocument/2006/relationships/image" Target="../media/image440.png"/><Relationship Id="rId32" Type="http://schemas.openxmlformats.org/officeDocument/2006/relationships/image" Target="../media/image459.png"/><Relationship Id="rId53" Type="http://schemas.openxmlformats.org/officeDocument/2006/relationships/image" Target="../media/image480.png"/><Relationship Id="rId74" Type="http://schemas.openxmlformats.org/officeDocument/2006/relationships/image" Target="../media/image501.png"/><Relationship Id="rId128" Type="http://schemas.openxmlformats.org/officeDocument/2006/relationships/image" Target="../media/image555.png"/><Relationship Id="rId149" Type="http://schemas.openxmlformats.org/officeDocument/2006/relationships/image" Target="../media/image576.png"/><Relationship Id="rId5" Type="http://schemas.openxmlformats.org/officeDocument/2006/relationships/image" Target="../media/image434.png"/><Relationship Id="rId90" Type="http://schemas.openxmlformats.org/officeDocument/2006/relationships/image" Target="../media/image517.png"/><Relationship Id="rId95" Type="http://schemas.openxmlformats.org/officeDocument/2006/relationships/image" Target="../media/image522.png"/><Relationship Id="rId160" Type="http://schemas.openxmlformats.org/officeDocument/2006/relationships/image" Target="../media/image587.png"/><Relationship Id="rId165" Type="http://schemas.openxmlformats.org/officeDocument/2006/relationships/image" Target="../media/image592.png"/><Relationship Id="rId181" Type="http://schemas.openxmlformats.org/officeDocument/2006/relationships/image" Target="../media/image608.png"/><Relationship Id="rId186" Type="http://schemas.openxmlformats.org/officeDocument/2006/relationships/image" Target="../media/image613.png"/><Relationship Id="rId216" Type="http://schemas.openxmlformats.org/officeDocument/2006/relationships/image" Target="../media/image643.png"/><Relationship Id="rId211" Type="http://schemas.openxmlformats.org/officeDocument/2006/relationships/image" Target="../media/image638.png"/><Relationship Id="rId22" Type="http://schemas.openxmlformats.org/officeDocument/2006/relationships/image" Target="../media/image449.png"/><Relationship Id="rId27" Type="http://schemas.openxmlformats.org/officeDocument/2006/relationships/image" Target="../media/image454.png"/><Relationship Id="rId43" Type="http://schemas.openxmlformats.org/officeDocument/2006/relationships/image" Target="../media/image470.png"/><Relationship Id="rId48" Type="http://schemas.openxmlformats.org/officeDocument/2006/relationships/image" Target="../media/image475.png"/><Relationship Id="rId64" Type="http://schemas.openxmlformats.org/officeDocument/2006/relationships/image" Target="../media/image491.png"/><Relationship Id="rId69" Type="http://schemas.openxmlformats.org/officeDocument/2006/relationships/image" Target="../media/image496.png"/><Relationship Id="rId113" Type="http://schemas.openxmlformats.org/officeDocument/2006/relationships/image" Target="../media/image540.png"/><Relationship Id="rId118" Type="http://schemas.openxmlformats.org/officeDocument/2006/relationships/image" Target="../media/image545.png"/><Relationship Id="rId134" Type="http://schemas.openxmlformats.org/officeDocument/2006/relationships/image" Target="../media/image561.png"/><Relationship Id="rId139" Type="http://schemas.openxmlformats.org/officeDocument/2006/relationships/image" Target="../media/image566.png"/><Relationship Id="rId80" Type="http://schemas.openxmlformats.org/officeDocument/2006/relationships/image" Target="../media/image507.png"/><Relationship Id="rId85" Type="http://schemas.openxmlformats.org/officeDocument/2006/relationships/image" Target="../media/image512.png"/><Relationship Id="rId150" Type="http://schemas.openxmlformats.org/officeDocument/2006/relationships/image" Target="../media/image577.png"/><Relationship Id="rId155" Type="http://schemas.openxmlformats.org/officeDocument/2006/relationships/image" Target="../media/image582.png"/><Relationship Id="rId171" Type="http://schemas.openxmlformats.org/officeDocument/2006/relationships/image" Target="../media/image598.png"/><Relationship Id="rId176" Type="http://schemas.openxmlformats.org/officeDocument/2006/relationships/image" Target="../media/image603.png"/><Relationship Id="rId192" Type="http://schemas.openxmlformats.org/officeDocument/2006/relationships/image" Target="../media/image619.png"/><Relationship Id="rId197" Type="http://schemas.openxmlformats.org/officeDocument/2006/relationships/image" Target="../media/image624.png"/><Relationship Id="rId206" Type="http://schemas.openxmlformats.org/officeDocument/2006/relationships/image" Target="../media/image633.png"/><Relationship Id="rId201" Type="http://schemas.openxmlformats.org/officeDocument/2006/relationships/image" Target="../media/image628.png"/><Relationship Id="rId12" Type="http://schemas.openxmlformats.org/officeDocument/2006/relationships/image" Target="../media/image441.png"/><Relationship Id="rId17" Type="http://schemas.openxmlformats.org/officeDocument/2006/relationships/image" Target="../media/image446.png"/><Relationship Id="rId33" Type="http://schemas.openxmlformats.org/officeDocument/2006/relationships/image" Target="../media/image460.png"/><Relationship Id="rId38" Type="http://schemas.openxmlformats.org/officeDocument/2006/relationships/image" Target="../media/image465.png"/><Relationship Id="rId59" Type="http://schemas.openxmlformats.org/officeDocument/2006/relationships/image" Target="../media/image486.png"/><Relationship Id="rId103" Type="http://schemas.openxmlformats.org/officeDocument/2006/relationships/image" Target="../media/image530.png"/><Relationship Id="rId108" Type="http://schemas.openxmlformats.org/officeDocument/2006/relationships/image" Target="../media/image535.png"/><Relationship Id="rId124" Type="http://schemas.openxmlformats.org/officeDocument/2006/relationships/image" Target="../media/image551.png"/><Relationship Id="rId129" Type="http://schemas.openxmlformats.org/officeDocument/2006/relationships/image" Target="../media/image556.png"/><Relationship Id="rId54" Type="http://schemas.openxmlformats.org/officeDocument/2006/relationships/image" Target="../media/image481.png"/><Relationship Id="rId70" Type="http://schemas.openxmlformats.org/officeDocument/2006/relationships/image" Target="../media/image497.png"/><Relationship Id="rId75" Type="http://schemas.openxmlformats.org/officeDocument/2006/relationships/image" Target="../media/image502.png"/><Relationship Id="rId91" Type="http://schemas.openxmlformats.org/officeDocument/2006/relationships/image" Target="../media/image518.png"/><Relationship Id="rId96" Type="http://schemas.openxmlformats.org/officeDocument/2006/relationships/image" Target="../media/image523.png"/><Relationship Id="rId140" Type="http://schemas.openxmlformats.org/officeDocument/2006/relationships/image" Target="../media/image567.png"/><Relationship Id="rId145" Type="http://schemas.openxmlformats.org/officeDocument/2006/relationships/image" Target="../media/image572.png"/><Relationship Id="rId161" Type="http://schemas.openxmlformats.org/officeDocument/2006/relationships/image" Target="../media/image588.png"/><Relationship Id="rId166" Type="http://schemas.openxmlformats.org/officeDocument/2006/relationships/image" Target="../media/image593.png"/><Relationship Id="rId182" Type="http://schemas.openxmlformats.org/officeDocument/2006/relationships/image" Target="../media/image609.png"/><Relationship Id="rId187" Type="http://schemas.openxmlformats.org/officeDocument/2006/relationships/image" Target="../media/image614.png"/><Relationship Id="rId217" Type="http://schemas.openxmlformats.org/officeDocument/2006/relationships/image" Target="../media/image644.jpg"/><Relationship Id="rId1" Type="http://schemas.openxmlformats.org/officeDocument/2006/relationships/slideLayout" Target="../slideLayouts/slideLayout5.xml"/><Relationship Id="rId6" Type="http://schemas.openxmlformats.org/officeDocument/2006/relationships/image" Target="../media/image435.png"/><Relationship Id="rId212" Type="http://schemas.openxmlformats.org/officeDocument/2006/relationships/image" Target="../media/image639.png"/><Relationship Id="rId23" Type="http://schemas.openxmlformats.org/officeDocument/2006/relationships/image" Target="../media/image450.png"/><Relationship Id="rId28" Type="http://schemas.openxmlformats.org/officeDocument/2006/relationships/image" Target="../media/image455.png"/><Relationship Id="rId49" Type="http://schemas.openxmlformats.org/officeDocument/2006/relationships/image" Target="../media/image476.png"/><Relationship Id="rId114" Type="http://schemas.openxmlformats.org/officeDocument/2006/relationships/image" Target="../media/image541.png"/><Relationship Id="rId119" Type="http://schemas.openxmlformats.org/officeDocument/2006/relationships/image" Target="../media/image546.png"/><Relationship Id="rId44" Type="http://schemas.openxmlformats.org/officeDocument/2006/relationships/image" Target="../media/image471.png"/><Relationship Id="rId60" Type="http://schemas.openxmlformats.org/officeDocument/2006/relationships/image" Target="../media/image487.png"/><Relationship Id="rId65" Type="http://schemas.openxmlformats.org/officeDocument/2006/relationships/image" Target="../media/image492.png"/><Relationship Id="rId81" Type="http://schemas.openxmlformats.org/officeDocument/2006/relationships/image" Target="../media/image508.png"/><Relationship Id="rId86" Type="http://schemas.openxmlformats.org/officeDocument/2006/relationships/image" Target="../media/image513.png"/><Relationship Id="rId130" Type="http://schemas.openxmlformats.org/officeDocument/2006/relationships/image" Target="../media/image557.png"/><Relationship Id="rId135" Type="http://schemas.openxmlformats.org/officeDocument/2006/relationships/image" Target="../media/image562.png"/><Relationship Id="rId151" Type="http://schemas.openxmlformats.org/officeDocument/2006/relationships/image" Target="../media/image578.png"/><Relationship Id="rId156" Type="http://schemas.openxmlformats.org/officeDocument/2006/relationships/image" Target="../media/image583.png"/><Relationship Id="rId177" Type="http://schemas.openxmlformats.org/officeDocument/2006/relationships/image" Target="../media/image604.png"/><Relationship Id="rId198" Type="http://schemas.openxmlformats.org/officeDocument/2006/relationships/image" Target="../media/image625.png"/><Relationship Id="rId172" Type="http://schemas.openxmlformats.org/officeDocument/2006/relationships/image" Target="../media/image599.png"/><Relationship Id="rId193" Type="http://schemas.openxmlformats.org/officeDocument/2006/relationships/image" Target="../media/image620.png"/><Relationship Id="rId202" Type="http://schemas.openxmlformats.org/officeDocument/2006/relationships/image" Target="../media/image629.png"/><Relationship Id="rId207" Type="http://schemas.openxmlformats.org/officeDocument/2006/relationships/image" Target="../media/image634.png"/><Relationship Id="rId13" Type="http://schemas.openxmlformats.org/officeDocument/2006/relationships/image" Target="../media/image442.png"/><Relationship Id="rId18" Type="http://schemas.openxmlformats.org/officeDocument/2006/relationships/image" Target="../media/image19.png"/><Relationship Id="rId39" Type="http://schemas.openxmlformats.org/officeDocument/2006/relationships/image" Target="../media/image466.png"/><Relationship Id="rId109" Type="http://schemas.openxmlformats.org/officeDocument/2006/relationships/image" Target="../media/image536.png"/><Relationship Id="rId34" Type="http://schemas.openxmlformats.org/officeDocument/2006/relationships/image" Target="../media/image461.png"/><Relationship Id="rId50" Type="http://schemas.openxmlformats.org/officeDocument/2006/relationships/image" Target="../media/image477.png"/><Relationship Id="rId55" Type="http://schemas.openxmlformats.org/officeDocument/2006/relationships/image" Target="../media/image482.png"/><Relationship Id="rId76" Type="http://schemas.openxmlformats.org/officeDocument/2006/relationships/image" Target="../media/image503.png"/><Relationship Id="rId97" Type="http://schemas.openxmlformats.org/officeDocument/2006/relationships/image" Target="../media/image524.png"/><Relationship Id="rId104" Type="http://schemas.openxmlformats.org/officeDocument/2006/relationships/image" Target="../media/image531.png"/><Relationship Id="rId120" Type="http://schemas.openxmlformats.org/officeDocument/2006/relationships/image" Target="../media/image547.png"/><Relationship Id="rId125" Type="http://schemas.openxmlformats.org/officeDocument/2006/relationships/image" Target="../media/image552.png"/><Relationship Id="rId141" Type="http://schemas.openxmlformats.org/officeDocument/2006/relationships/image" Target="../media/image568.png"/><Relationship Id="rId146" Type="http://schemas.openxmlformats.org/officeDocument/2006/relationships/image" Target="../media/image573.png"/><Relationship Id="rId167" Type="http://schemas.openxmlformats.org/officeDocument/2006/relationships/image" Target="../media/image594.png"/><Relationship Id="rId188" Type="http://schemas.openxmlformats.org/officeDocument/2006/relationships/image" Target="../media/image615.png"/><Relationship Id="rId7" Type="http://schemas.openxmlformats.org/officeDocument/2006/relationships/image" Target="../media/image436.png"/><Relationship Id="rId71" Type="http://schemas.openxmlformats.org/officeDocument/2006/relationships/image" Target="../media/image498.png"/><Relationship Id="rId92" Type="http://schemas.openxmlformats.org/officeDocument/2006/relationships/image" Target="../media/image519.png"/><Relationship Id="rId162" Type="http://schemas.openxmlformats.org/officeDocument/2006/relationships/image" Target="../media/image589.png"/><Relationship Id="rId183" Type="http://schemas.openxmlformats.org/officeDocument/2006/relationships/image" Target="../media/image610.png"/><Relationship Id="rId213" Type="http://schemas.openxmlformats.org/officeDocument/2006/relationships/image" Target="../media/image640.png"/><Relationship Id="rId2" Type="http://schemas.openxmlformats.org/officeDocument/2006/relationships/image" Target="../media/image431.png"/><Relationship Id="rId29" Type="http://schemas.openxmlformats.org/officeDocument/2006/relationships/image" Target="../media/image456.png"/><Relationship Id="rId24" Type="http://schemas.openxmlformats.org/officeDocument/2006/relationships/image" Target="../media/image451.png"/><Relationship Id="rId40" Type="http://schemas.openxmlformats.org/officeDocument/2006/relationships/image" Target="../media/image467.png"/><Relationship Id="rId45" Type="http://schemas.openxmlformats.org/officeDocument/2006/relationships/image" Target="../media/image472.png"/><Relationship Id="rId66" Type="http://schemas.openxmlformats.org/officeDocument/2006/relationships/image" Target="../media/image493.png"/><Relationship Id="rId87" Type="http://schemas.openxmlformats.org/officeDocument/2006/relationships/image" Target="../media/image514.png"/><Relationship Id="rId110" Type="http://schemas.openxmlformats.org/officeDocument/2006/relationships/image" Target="../media/image537.png"/><Relationship Id="rId115" Type="http://schemas.openxmlformats.org/officeDocument/2006/relationships/image" Target="../media/image542.png"/><Relationship Id="rId131" Type="http://schemas.openxmlformats.org/officeDocument/2006/relationships/image" Target="../media/image558.png"/><Relationship Id="rId136" Type="http://schemas.openxmlformats.org/officeDocument/2006/relationships/image" Target="../media/image563.png"/><Relationship Id="rId157" Type="http://schemas.openxmlformats.org/officeDocument/2006/relationships/image" Target="../media/image584.png"/><Relationship Id="rId178" Type="http://schemas.openxmlformats.org/officeDocument/2006/relationships/image" Target="../media/image605.png"/><Relationship Id="rId61" Type="http://schemas.openxmlformats.org/officeDocument/2006/relationships/image" Target="../media/image488.png"/><Relationship Id="rId82" Type="http://schemas.openxmlformats.org/officeDocument/2006/relationships/image" Target="../media/image509.png"/><Relationship Id="rId152" Type="http://schemas.openxmlformats.org/officeDocument/2006/relationships/image" Target="../media/image579.png"/><Relationship Id="rId173" Type="http://schemas.openxmlformats.org/officeDocument/2006/relationships/image" Target="../media/image600.png"/><Relationship Id="rId194" Type="http://schemas.openxmlformats.org/officeDocument/2006/relationships/image" Target="../media/image621.png"/><Relationship Id="rId199" Type="http://schemas.openxmlformats.org/officeDocument/2006/relationships/image" Target="../media/image626.png"/><Relationship Id="rId203" Type="http://schemas.openxmlformats.org/officeDocument/2006/relationships/image" Target="../media/image630.png"/><Relationship Id="rId208" Type="http://schemas.openxmlformats.org/officeDocument/2006/relationships/image" Target="../media/image635.png"/><Relationship Id="rId19" Type="http://schemas.openxmlformats.org/officeDocument/2006/relationships/image" Target="../media/image447.png"/><Relationship Id="rId14" Type="http://schemas.openxmlformats.org/officeDocument/2006/relationships/image" Target="../media/image443.png"/><Relationship Id="rId30" Type="http://schemas.openxmlformats.org/officeDocument/2006/relationships/image" Target="../media/image457.png"/><Relationship Id="rId35" Type="http://schemas.openxmlformats.org/officeDocument/2006/relationships/image" Target="../media/image462.png"/><Relationship Id="rId56" Type="http://schemas.openxmlformats.org/officeDocument/2006/relationships/image" Target="../media/image483.png"/><Relationship Id="rId77" Type="http://schemas.openxmlformats.org/officeDocument/2006/relationships/image" Target="../media/image504.png"/><Relationship Id="rId100" Type="http://schemas.openxmlformats.org/officeDocument/2006/relationships/image" Target="../media/image527.png"/><Relationship Id="rId105" Type="http://schemas.openxmlformats.org/officeDocument/2006/relationships/image" Target="../media/image532.png"/><Relationship Id="rId126" Type="http://schemas.openxmlformats.org/officeDocument/2006/relationships/image" Target="../media/image553.png"/><Relationship Id="rId147" Type="http://schemas.openxmlformats.org/officeDocument/2006/relationships/image" Target="../media/image574.png"/><Relationship Id="rId168" Type="http://schemas.openxmlformats.org/officeDocument/2006/relationships/image" Target="../media/image595.png"/><Relationship Id="rId8" Type="http://schemas.openxmlformats.org/officeDocument/2006/relationships/image" Target="../media/image437.png"/><Relationship Id="rId51" Type="http://schemas.openxmlformats.org/officeDocument/2006/relationships/image" Target="../media/image478.png"/><Relationship Id="rId72" Type="http://schemas.openxmlformats.org/officeDocument/2006/relationships/image" Target="../media/image499.png"/><Relationship Id="rId93" Type="http://schemas.openxmlformats.org/officeDocument/2006/relationships/image" Target="../media/image520.png"/><Relationship Id="rId98" Type="http://schemas.openxmlformats.org/officeDocument/2006/relationships/image" Target="../media/image525.png"/><Relationship Id="rId121" Type="http://schemas.openxmlformats.org/officeDocument/2006/relationships/image" Target="../media/image548.png"/><Relationship Id="rId142" Type="http://schemas.openxmlformats.org/officeDocument/2006/relationships/image" Target="../media/image569.png"/><Relationship Id="rId163" Type="http://schemas.openxmlformats.org/officeDocument/2006/relationships/image" Target="../media/image590.png"/><Relationship Id="rId184" Type="http://schemas.openxmlformats.org/officeDocument/2006/relationships/image" Target="../media/image611.png"/><Relationship Id="rId189" Type="http://schemas.openxmlformats.org/officeDocument/2006/relationships/image" Target="../media/image616.png"/><Relationship Id="rId3" Type="http://schemas.openxmlformats.org/officeDocument/2006/relationships/image" Target="../media/image432.png"/><Relationship Id="rId214" Type="http://schemas.openxmlformats.org/officeDocument/2006/relationships/image" Target="../media/image641.png"/><Relationship Id="rId25" Type="http://schemas.openxmlformats.org/officeDocument/2006/relationships/image" Target="../media/image452.png"/><Relationship Id="rId46" Type="http://schemas.openxmlformats.org/officeDocument/2006/relationships/image" Target="../media/image473.png"/><Relationship Id="rId67" Type="http://schemas.openxmlformats.org/officeDocument/2006/relationships/image" Target="../media/image494.png"/><Relationship Id="rId116" Type="http://schemas.openxmlformats.org/officeDocument/2006/relationships/image" Target="../media/image543.png"/><Relationship Id="rId137" Type="http://schemas.openxmlformats.org/officeDocument/2006/relationships/image" Target="../media/image564.png"/><Relationship Id="rId158" Type="http://schemas.openxmlformats.org/officeDocument/2006/relationships/image" Target="../media/image585.png"/><Relationship Id="rId20" Type="http://schemas.openxmlformats.org/officeDocument/2006/relationships/image" Target="../media/image21.png"/><Relationship Id="rId41" Type="http://schemas.openxmlformats.org/officeDocument/2006/relationships/image" Target="../media/image468.png"/><Relationship Id="rId62" Type="http://schemas.openxmlformats.org/officeDocument/2006/relationships/image" Target="../media/image489.png"/><Relationship Id="rId83" Type="http://schemas.openxmlformats.org/officeDocument/2006/relationships/image" Target="../media/image510.png"/><Relationship Id="rId88" Type="http://schemas.openxmlformats.org/officeDocument/2006/relationships/image" Target="../media/image515.png"/><Relationship Id="rId111" Type="http://schemas.openxmlformats.org/officeDocument/2006/relationships/image" Target="../media/image538.png"/><Relationship Id="rId132" Type="http://schemas.openxmlformats.org/officeDocument/2006/relationships/image" Target="../media/image559.png"/><Relationship Id="rId153" Type="http://schemas.openxmlformats.org/officeDocument/2006/relationships/image" Target="../media/image580.png"/><Relationship Id="rId174" Type="http://schemas.openxmlformats.org/officeDocument/2006/relationships/image" Target="../media/image601.png"/><Relationship Id="rId179" Type="http://schemas.openxmlformats.org/officeDocument/2006/relationships/image" Target="../media/image606.png"/><Relationship Id="rId195" Type="http://schemas.openxmlformats.org/officeDocument/2006/relationships/image" Target="../media/image622.png"/><Relationship Id="rId209" Type="http://schemas.openxmlformats.org/officeDocument/2006/relationships/image" Target="../media/image636.png"/><Relationship Id="rId190" Type="http://schemas.openxmlformats.org/officeDocument/2006/relationships/image" Target="../media/image617.png"/><Relationship Id="rId204" Type="http://schemas.openxmlformats.org/officeDocument/2006/relationships/image" Target="../media/image631.png"/><Relationship Id="rId15" Type="http://schemas.openxmlformats.org/officeDocument/2006/relationships/image" Target="../media/image444.png"/><Relationship Id="rId36" Type="http://schemas.openxmlformats.org/officeDocument/2006/relationships/image" Target="../media/image463.png"/><Relationship Id="rId57" Type="http://schemas.openxmlformats.org/officeDocument/2006/relationships/image" Target="../media/image484.png"/><Relationship Id="rId106" Type="http://schemas.openxmlformats.org/officeDocument/2006/relationships/image" Target="../media/image533.png"/><Relationship Id="rId127" Type="http://schemas.openxmlformats.org/officeDocument/2006/relationships/image" Target="../media/image554.png"/><Relationship Id="rId10" Type="http://schemas.openxmlformats.org/officeDocument/2006/relationships/image" Target="../media/image439.png"/><Relationship Id="rId31" Type="http://schemas.openxmlformats.org/officeDocument/2006/relationships/image" Target="../media/image458.png"/><Relationship Id="rId52" Type="http://schemas.openxmlformats.org/officeDocument/2006/relationships/image" Target="../media/image479.png"/><Relationship Id="rId73" Type="http://schemas.openxmlformats.org/officeDocument/2006/relationships/image" Target="../media/image500.png"/><Relationship Id="rId78" Type="http://schemas.openxmlformats.org/officeDocument/2006/relationships/image" Target="../media/image505.png"/><Relationship Id="rId94" Type="http://schemas.openxmlformats.org/officeDocument/2006/relationships/image" Target="../media/image521.png"/><Relationship Id="rId99" Type="http://schemas.openxmlformats.org/officeDocument/2006/relationships/image" Target="../media/image526.png"/><Relationship Id="rId101" Type="http://schemas.openxmlformats.org/officeDocument/2006/relationships/image" Target="../media/image528.png"/><Relationship Id="rId122" Type="http://schemas.openxmlformats.org/officeDocument/2006/relationships/image" Target="../media/image549.png"/><Relationship Id="rId143" Type="http://schemas.openxmlformats.org/officeDocument/2006/relationships/image" Target="../media/image570.png"/><Relationship Id="rId148" Type="http://schemas.openxmlformats.org/officeDocument/2006/relationships/image" Target="../media/image575.png"/><Relationship Id="rId164" Type="http://schemas.openxmlformats.org/officeDocument/2006/relationships/image" Target="../media/image591.png"/><Relationship Id="rId169" Type="http://schemas.openxmlformats.org/officeDocument/2006/relationships/image" Target="../media/image596.png"/><Relationship Id="rId185" Type="http://schemas.openxmlformats.org/officeDocument/2006/relationships/image" Target="../media/image612.png"/><Relationship Id="rId4" Type="http://schemas.openxmlformats.org/officeDocument/2006/relationships/image" Target="../media/image433.png"/><Relationship Id="rId9" Type="http://schemas.openxmlformats.org/officeDocument/2006/relationships/image" Target="../media/image438.png"/><Relationship Id="rId180" Type="http://schemas.openxmlformats.org/officeDocument/2006/relationships/image" Target="../media/image607.png"/><Relationship Id="rId210" Type="http://schemas.openxmlformats.org/officeDocument/2006/relationships/image" Target="../media/image637.png"/><Relationship Id="rId215" Type="http://schemas.openxmlformats.org/officeDocument/2006/relationships/image" Target="../media/image642.png"/><Relationship Id="rId26" Type="http://schemas.openxmlformats.org/officeDocument/2006/relationships/image" Target="../media/image453.png"/><Relationship Id="rId47" Type="http://schemas.openxmlformats.org/officeDocument/2006/relationships/image" Target="../media/image474.png"/><Relationship Id="rId68" Type="http://schemas.openxmlformats.org/officeDocument/2006/relationships/image" Target="../media/image495.png"/><Relationship Id="rId89" Type="http://schemas.openxmlformats.org/officeDocument/2006/relationships/image" Target="../media/image516.png"/><Relationship Id="rId112" Type="http://schemas.openxmlformats.org/officeDocument/2006/relationships/image" Target="../media/image539.png"/><Relationship Id="rId133" Type="http://schemas.openxmlformats.org/officeDocument/2006/relationships/image" Target="../media/image560.png"/><Relationship Id="rId154" Type="http://schemas.openxmlformats.org/officeDocument/2006/relationships/image" Target="../media/image581.png"/><Relationship Id="rId175" Type="http://schemas.openxmlformats.org/officeDocument/2006/relationships/image" Target="../media/image602.png"/><Relationship Id="rId196" Type="http://schemas.openxmlformats.org/officeDocument/2006/relationships/image" Target="../media/image623.png"/><Relationship Id="rId200" Type="http://schemas.openxmlformats.org/officeDocument/2006/relationships/image" Target="../media/image627.png"/><Relationship Id="rId16" Type="http://schemas.openxmlformats.org/officeDocument/2006/relationships/image" Target="../media/image445.png"/><Relationship Id="rId37" Type="http://schemas.openxmlformats.org/officeDocument/2006/relationships/image" Target="../media/image464.png"/><Relationship Id="rId58" Type="http://schemas.openxmlformats.org/officeDocument/2006/relationships/image" Target="../media/image485.png"/><Relationship Id="rId79" Type="http://schemas.openxmlformats.org/officeDocument/2006/relationships/image" Target="../media/image506.png"/><Relationship Id="rId102" Type="http://schemas.openxmlformats.org/officeDocument/2006/relationships/image" Target="../media/image529.png"/><Relationship Id="rId123" Type="http://schemas.openxmlformats.org/officeDocument/2006/relationships/image" Target="../media/image550.png"/><Relationship Id="rId144" Type="http://schemas.openxmlformats.org/officeDocument/2006/relationships/image" Target="../media/image571.png"/></Relationships>
</file>

<file path=ppt/slides/_rels/slide30.xml.rels><?xml version="1.0" encoding="UTF-8" standalone="yes"?>
<Relationships xmlns="http://schemas.openxmlformats.org/package/2006/relationships"><Relationship Id="rId3" Type="http://schemas.openxmlformats.org/officeDocument/2006/relationships/image" Target="../media/image2960.png"/><Relationship Id="rId2" Type="http://schemas.openxmlformats.org/officeDocument/2006/relationships/image" Target="../media/image2959.jpg"/><Relationship Id="rId1" Type="http://schemas.openxmlformats.org/officeDocument/2006/relationships/slideLayout" Target="../slideLayouts/slideLayout4.xml"/><Relationship Id="rId4" Type="http://schemas.openxmlformats.org/officeDocument/2006/relationships/image" Target="../media/image2961.png"/></Relationships>
</file>

<file path=ppt/slides/_rels/slide31.xml.rels><?xml version="1.0" encoding="UTF-8" standalone="yes"?>
<Relationships xmlns="http://schemas.openxmlformats.org/package/2006/relationships"><Relationship Id="rId3" Type="http://schemas.openxmlformats.org/officeDocument/2006/relationships/image" Target="../media/image2963.png"/><Relationship Id="rId2" Type="http://schemas.openxmlformats.org/officeDocument/2006/relationships/image" Target="../media/image2962.jpg"/><Relationship Id="rId1" Type="http://schemas.openxmlformats.org/officeDocument/2006/relationships/slideLayout" Target="../slideLayouts/slideLayout5.xml"/><Relationship Id="rId5" Type="http://schemas.openxmlformats.org/officeDocument/2006/relationships/image" Target="../media/image2965.png"/><Relationship Id="rId4" Type="http://schemas.openxmlformats.org/officeDocument/2006/relationships/image" Target="../media/image2964.png"/></Relationships>
</file>

<file path=ppt/slides/_rels/slide32.xml.rels><?xml version="1.0" encoding="UTF-8" standalone="yes"?>
<Relationships xmlns="http://schemas.openxmlformats.org/package/2006/relationships"><Relationship Id="rId8" Type="http://schemas.openxmlformats.org/officeDocument/2006/relationships/image" Target="../media/image2972.png"/><Relationship Id="rId3" Type="http://schemas.openxmlformats.org/officeDocument/2006/relationships/image" Target="../media/image2967.png"/><Relationship Id="rId7" Type="http://schemas.openxmlformats.org/officeDocument/2006/relationships/image" Target="../media/image2971.png"/><Relationship Id="rId2" Type="http://schemas.openxmlformats.org/officeDocument/2006/relationships/image" Target="../media/image2966.jpg"/><Relationship Id="rId1" Type="http://schemas.openxmlformats.org/officeDocument/2006/relationships/slideLayout" Target="../slideLayouts/slideLayout5.xml"/><Relationship Id="rId6" Type="http://schemas.openxmlformats.org/officeDocument/2006/relationships/image" Target="../media/image2970.png"/><Relationship Id="rId5" Type="http://schemas.openxmlformats.org/officeDocument/2006/relationships/image" Target="../media/image2969.png"/><Relationship Id="rId4" Type="http://schemas.openxmlformats.org/officeDocument/2006/relationships/image" Target="../media/image2968.png"/></Relationships>
</file>

<file path=ppt/slides/_rels/slide33.xml.rels><?xml version="1.0" encoding="UTF-8" standalone="yes"?>
<Relationships xmlns="http://schemas.openxmlformats.org/package/2006/relationships"><Relationship Id="rId3" Type="http://schemas.openxmlformats.org/officeDocument/2006/relationships/image" Target="../media/image2974.png"/><Relationship Id="rId2" Type="http://schemas.openxmlformats.org/officeDocument/2006/relationships/image" Target="../media/image297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76.png"/><Relationship Id="rId2" Type="http://schemas.openxmlformats.org/officeDocument/2006/relationships/image" Target="../media/image297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2983.png"/><Relationship Id="rId3" Type="http://schemas.openxmlformats.org/officeDocument/2006/relationships/image" Target="../media/image2978.png"/><Relationship Id="rId7" Type="http://schemas.openxmlformats.org/officeDocument/2006/relationships/image" Target="../media/image2982.png"/><Relationship Id="rId2" Type="http://schemas.openxmlformats.org/officeDocument/2006/relationships/image" Target="../media/image2977.jpg"/><Relationship Id="rId1" Type="http://schemas.openxmlformats.org/officeDocument/2006/relationships/slideLayout" Target="../slideLayouts/slideLayout5.xml"/><Relationship Id="rId6" Type="http://schemas.openxmlformats.org/officeDocument/2006/relationships/image" Target="../media/image2981.png"/><Relationship Id="rId5" Type="http://schemas.openxmlformats.org/officeDocument/2006/relationships/image" Target="../media/image2980.png"/><Relationship Id="rId4" Type="http://schemas.openxmlformats.org/officeDocument/2006/relationships/image" Target="../media/image2979.png"/><Relationship Id="rId9" Type="http://schemas.openxmlformats.org/officeDocument/2006/relationships/image" Target="../media/image2984.png"/></Relationships>
</file>

<file path=ppt/slides/_rels/slide36.xml.rels><?xml version="1.0" encoding="UTF-8" standalone="yes"?>
<Relationships xmlns="http://schemas.openxmlformats.org/package/2006/relationships"><Relationship Id="rId3" Type="http://schemas.openxmlformats.org/officeDocument/2006/relationships/image" Target="../media/image2986.png"/><Relationship Id="rId2" Type="http://schemas.openxmlformats.org/officeDocument/2006/relationships/image" Target="../media/image2985.jpg"/><Relationship Id="rId1" Type="http://schemas.openxmlformats.org/officeDocument/2006/relationships/slideLayout" Target="../slideLayouts/slideLayout4.xml"/><Relationship Id="rId4" Type="http://schemas.openxmlformats.org/officeDocument/2006/relationships/image" Target="../media/image2987.png"/></Relationships>
</file>

<file path=ppt/slides/_rels/slide37.xml.rels><?xml version="1.0" encoding="UTF-8" standalone="yes"?>
<Relationships xmlns="http://schemas.openxmlformats.org/package/2006/relationships"><Relationship Id="rId3" Type="http://schemas.openxmlformats.org/officeDocument/2006/relationships/image" Target="../media/image2989.png"/><Relationship Id="rId2" Type="http://schemas.openxmlformats.org/officeDocument/2006/relationships/image" Target="../media/image298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91.png"/><Relationship Id="rId2" Type="http://schemas.openxmlformats.org/officeDocument/2006/relationships/image" Target="../media/image299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93.png"/><Relationship Id="rId2" Type="http://schemas.openxmlformats.org/officeDocument/2006/relationships/image" Target="../media/image2992.jpg"/><Relationship Id="rId1" Type="http://schemas.openxmlformats.org/officeDocument/2006/relationships/slideLayout" Target="../slideLayouts/slideLayout4.xml"/><Relationship Id="rId5" Type="http://schemas.openxmlformats.org/officeDocument/2006/relationships/image" Target="../media/image2995.png"/><Relationship Id="rId4" Type="http://schemas.openxmlformats.org/officeDocument/2006/relationships/image" Target="../media/image2994.png"/></Relationships>
</file>

<file path=ppt/slides/_rels/slide4.xml.rels><?xml version="1.0" encoding="UTF-8" standalone="yes"?>
<Relationships xmlns="http://schemas.openxmlformats.org/package/2006/relationships"><Relationship Id="rId3" Type="http://schemas.openxmlformats.org/officeDocument/2006/relationships/image" Target="../media/image646.png"/><Relationship Id="rId2" Type="http://schemas.openxmlformats.org/officeDocument/2006/relationships/image" Target="../media/image645.jpg"/><Relationship Id="rId1" Type="http://schemas.openxmlformats.org/officeDocument/2006/relationships/slideLayout" Target="../slideLayouts/slideLayout2.xml"/><Relationship Id="rId6" Type="http://schemas.openxmlformats.org/officeDocument/2006/relationships/image" Target="../media/image649.png"/><Relationship Id="rId5" Type="http://schemas.openxmlformats.org/officeDocument/2006/relationships/image" Target="../media/image648.png"/><Relationship Id="rId4" Type="http://schemas.openxmlformats.org/officeDocument/2006/relationships/image" Target="../media/image647.png"/></Relationships>
</file>

<file path=ppt/slides/_rels/slide40.xml.rels><?xml version="1.0" encoding="UTF-8" standalone="yes"?>
<Relationships xmlns="http://schemas.openxmlformats.org/package/2006/relationships"><Relationship Id="rId3" Type="http://schemas.openxmlformats.org/officeDocument/2006/relationships/image" Target="../media/image2997.png"/><Relationship Id="rId2" Type="http://schemas.openxmlformats.org/officeDocument/2006/relationships/image" Target="../media/image2996.jpg"/><Relationship Id="rId1" Type="http://schemas.openxmlformats.org/officeDocument/2006/relationships/slideLayout" Target="../slideLayouts/slideLayout4.xml"/><Relationship Id="rId5" Type="http://schemas.openxmlformats.org/officeDocument/2006/relationships/image" Target="../media/image2999.png"/><Relationship Id="rId4" Type="http://schemas.openxmlformats.org/officeDocument/2006/relationships/image" Target="../media/image2998.png"/></Relationships>
</file>

<file path=ppt/slides/_rels/slide41.xml.rels><?xml version="1.0" encoding="UTF-8" standalone="yes"?>
<Relationships xmlns="http://schemas.openxmlformats.org/package/2006/relationships"><Relationship Id="rId3" Type="http://schemas.openxmlformats.org/officeDocument/2006/relationships/image" Target="../media/image3001.png"/><Relationship Id="rId2" Type="http://schemas.openxmlformats.org/officeDocument/2006/relationships/image" Target="../media/image300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3008.png"/><Relationship Id="rId13" Type="http://schemas.openxmlformats.org/officeDocument/2006/relationships/image" Target="../media/image3013.png"/><Relationship Id="rId18" Type="http://schemas.openxmlformats.org/officeDocument/2006/relationships/image" Target="../media/image3018.png"/><Relationship Id="rId3" Type="http://schemas.openxmlformats.org/officeDocument/2006/relationships/image" Target="../media/image3003.png"/><Relationship Id="rId7" Type="http://schemas.openxmlformats.org/officeDocument/2006/relationships/image" Target="../media/image3007.png"/><Relationship Id="rId12" Type="http://schemas.openxmlformats.org/officeDocument/2006/relationships/image" Target="../media/image3012.png"/><Relationship Id="rId17" Type="http://schemas.openxmlformats.org/officeDocument/2006/relationships/image" Target="../media/image3017.png"/><Relationship Id="rId2" Type="http://schemas.openxmlformats.org/officeDocument/2006/relationships/image" Target="../media/image3002.jpg"/><Relationship Id="rId16" Type="http://schemas.openxmlformats.org/officeDocument/2006/relationships/image" Target="../media/image3016.png"/><Relationship Id="rId1" Type="http://schemas.openxmlformats.org/officeDocument/2006/relationships/slideLayout" Target="../slideLayouts/slideLayout2.xml"/><Relationship Id="rId6" Type="http://schemas.openxmlformats.org/officeDocument/2006/relationships/image" Target="../media/image3006.png"/><Relationship Id="rId11" Type="http://schemas.openxmlformats.org/officeDocument/2006/relationships/image" Target="../media/image3011.png"/><Relationship Id="rId5" Type="http://schemas.openxmlformats.org/officeDocument/2006/relationships/image" Target="../media/image3005.png"/><Relationship Id="rId15" Type="http://schemas.openxmlformats.org/officeDocument/2006/relationships/image" Target="../media/image3015.png"/><Relationship Id="rId10" Type="http://schemas.openxmlformats.org/officeDocument/2006/relationships/image" Target="../media/image3010.png"/><Relationship Id="rId4" Type="http://schemas.openxmlformats.org/officeDocument/2006/relationships/image" Target="../media/image3004.png"/><Relationship Id="rId9" Type="http://schemas.openxmlformats.org/officeDocument/2006/relationships/image" Target="../media/image3009.png"/><Relationship Id="rId14" Type="http://schemas.openxmlformats.org/officeDocument/2006/relationships/image" Target="../media/image3014.png"/></Relationships>
</file>

<file path=ppt/slides/_rels/slide43.xml.rels><?xml version="1.0" encoding="UTF-8" standalone="yes"?>
<Relationships xmlns="http://schemas.openxmlformats.org/package/2006/relationships"><Relationship Id="rId8" Type="http://schemas.openxmlformats.org/officeDocument/2006/relationships/image" Target="../media/image3025.png"/><Relationship Id="rId13" Type="http://schemas.openxmlformats.org/officeDocument/2006/relationships/image" Target="../media/image3030.png"/><Relationship Id="rId18" Type="http://schemas.openxmlformats.org/officeDocument/2006/relationships/image" Target="../media/image3035.png"/><Relationship Id="rId3" Type="http://schemas.openxmlformats.org/officeDocument/2006/relationships/image" Target="../media/image3020.png"/><Relationship Id="rId21" Type="http://schemas.openxmlformats.org/officeDocument/2006/relationships/image" Target="../media/image3038.png"/><Relationship Id="rId7" Type="http://schemas.openxmlformats.org/officeDocument/2006/relationships/image" Target="../media/image3024.png"/><Relationship Id="rId12" Type="http://schemas.openxmlformats.org/officeDocument/2006/relationships/image" Target="../media/image3029.png"/><Relationship Id="rId17" Type="http://schemas.openxmlformats.org/officeDocument/2006/relationships/image" Target="../media/image3034.png"/><Relationship Id="rId2" Type="http://schemas.openxmlformats.org/officeDocument/2006/relationships/image" Target="../media/image3019.jpg"/><Relationship Id="rId16" Type="http://schemas.openxmlformats.org/officeDocument/2006/relationships/image" Target="../media/image3033.png"/><Relationship Id="rId20" Type="http://schemas.openxmlformats.org/officeDocument/2006/relationships/image" Target="../media/image3037.png"/><Relationship Id="rId1" Type="http://schemas.openxmlformats.org/officeDocument/2006/relationships/slideLayout" Target="../slideLayouts/slideLayout5.xml"/><Relationship Id="rId6" Type="http://schemas.openxmlformats.org/officeDocument/2006/relationships/image" Target="../media/image3023.png"/><Relationship Id="rId11" Type="http://schemas.openxmlformats.org/officeDocument/2006/relationships/image" Target="../media/image3028.png"/><Relationship Id="rId5" Type="http://schemas.openxmlformats.org/officeDocument/2006/relationships/image" Target="../media/image3022.png"/><Relationship Id="rId15" Type="http://schemas.openxmlformats.org/officeDocument/2006/relationships/image" Target="../media/image3032.png"/><Relationship Id="rId10" Type="http://schemas.openxmlformats.org/officeDocument/2006/relationships/image" Target="../media/image3027.png"/><Relationship Id="rId19" Type="http://schemas.openxmlformats.org/officeDocument/2006/relationships/image" Target="../media/image3036.png"/><Relationship Id="rId4" Type="http://schemas.openxmlformats.org/officeDocument/2006/relationships/image" Target="../media/image3021.png"/><Relationship Id="rId9" Type="http://schemas.openxmlformats.org/officeDocument/2006/relationships/image" Target="../media/image3026.png"/><Relationship Id="rId14" Type="http://schemas.openxmlformats.org/officeDocument/2006/relationships/image" Target="../media/image3031.png"/></Relationships>
</file>

<file path=ppt/slides/_rels/slide44.xml.rels><?xml version="1.0" encoding="UTF-8" standalone="yes"?>
<Relationships xmlns="http://schemas.openxmlformats.org/package/2006/relationships"><Relationship Id="rId3" Type="http://schemas.openxmlformats.org/officeDocument/2006/relationships/image" Target="../media/image3040.png"/><Relationship Id="rId2" Type="http://schemas.openxmlformats.org/officeDocument/2006/relationships/image" Target="../media/image3039.jpg"/><Relationship Id="rId1" Type="http://schemas.openxmlformats.org/officeDocument/2006/relationships/slideLayout" Target="../slideLayouts/slideLayout4.xml"/><Relationship Id="rId4" Type="http://schemas.openxmlformats.org/officeDocument/2006/relationships/image" Target="../media/image3041.png"/></Relationships>
</file>

<file path=ppt/slides/_rels/slide45.xml.rels><?xml version="1.0" encoding="UTF-8" standalone="yes"?>
<Relationships xmlns="http://schemas.openxmlformats.org/package/2006/relationships"><Relationship Id="rId8" Type="http://schemas.openxmlformats.org/officeDocument/2006/relationships/image" Target="../media/image3048.png"/><Relationship Id="rId13" Type="http://schemas.openxmlformats.org/officeDocument/2006/relationships/image" Target="../media/image3053.png"/><Relationship Id="rId3" Type="http://schemas.openxmlformats.org/officeDocument/2006/relationships/image" Target="../media/image3043.png"/><Relationship Id="rId7" Type="http://schemas.openxmlformats.org/officeDocument/2006/relationships/image" Target="../media/image3047.png"/><Relationship Id="rId12" Type="http://schemas.openxmlformats.org/officeDocument/2006/relationships/image" Target="../media/image3052.png"/><Relationship Id="rId2" Type="http://schemas.openxmlformats.org/officeDocument/2006/relationships/image" Target="../media/image3042.jpg"/><Relationship Id="rId1" Type="http://schemas.openxmlformats.org/officeDocument/2006/relationships/slideLayout" Target="../slideLayouts/slideLayout5.xml"/><Relationship Id="rId6" Type="http://schemas.openxmlformats.org/officeDocument/2006/relationships/image" Target="../media/image3046.png"/><Relationship Id="rId11" Type="http://schemas.openxmlformats.org/officeDocument/2006/relationships/image" Target="../media/image3051.png"/><Relationship Id="rId5" Type="http://schemas.openxmlformats.org/officeDocument/2006/relationships/image" Target="../media/image3045.png"/><Relationship Id="rId15" Type="http://schemas.openxmlformats.org/officeDocument/2006/relationships/image" Target="../media/image3055.png"/><Relationship Id="rId10" Type="http://schemas.openxmlformats.org/officeDocument/2006/relationships/image" Target="../media/image3050.png"/><Relationship Id="rId4" Type="http://schemas.openxmlformats.org/officeDocument/2006/relationships/image" Target="../media/image3044.png"/><Relationship Id="rId9" Type="http://schemas.openxmlformats.org/officeDocument/2006/relationships/image" Target="../media/image3049.png"/><Relationship Id="rId14" Type="http://schemas.openxmlformats.org/officeDocument/2006/relationships/image" Target="../media/image3054.png"/></Relationships>
</file>

<file path=ppt/slides/_rels/slide46.xml.rels><?xml version="1.0" encoding="UTF-8" standalone="yes"?>
<Relationships xmlns="http://schemas.openxmlformats.org/package/2006/relationships"><Relationship Id="rId8" Type="http://schemas.openxmlformats.org/officeDocument/2006/relationships/image" Target="../media/image3062.png"/><Relationship Id="rId3" Type="http://schemas.openxmlformats.org/officeDocument/2006/relationships/image" Target="../media/image3057.png"/><Relationship Id="rId7" Type="http://schemas.openxmlformats.org/officeDocument/2006/relationships/image" Target="../media/image3061.png"/><Relationship Id="rId2" Type="http://schemas.openxmlformats.org/officeDocument/2006/relationships/image" Target="../media/image3056.jpg"/><Relationship Id="rId1" Type="http://schemas.openxmlformats.org/officeDocument/2006/relationships/slideLayout" Target="../slideLayouts/slideLayout2.xml"/><Relationship Id="rId6" Type="http://schemas.openxmlformats.org/officeDocument/2006/relationships/image" Target="../media/image3060.png"/><Relationship Id="rId5" Type="http://schemas.openxmlformats.org/officeDocument/2006/relationships/image" Target="../media/image3059.png"/><Relationship Id="rId4" Type="http://schemas.openxmlformats.org/officeDocument/2006/relationships/image" Target="../media/image3058.png"/></Relationships>
</file>

<file path=ppt/slides/_rels/slide47.xml.rels><?xml version="1.0" encoding="UTF-8" standalone="yes"?>
<Relationships xmlns="http://schemas.openxmlformats.org/package/2006/relationships"><Relationship Id="rId3" Type="http://schemas.openxmlformats.org/officeDocument/2006/relationships/image" Target="../media/image3064.png"/><Relationship Id="rId2" Type="http://schemas.openxmlformats.org/officeDocument/2006/relationships/image" Target="../media/image3063.png"/><Relationship Id="rId1" Type="http://schemas.openxmlformats.org/officeDocument/2006/relationships/slideLayout" Target="../slideLayouts/slideLayout1.xml"/><Relationship Id="rId6" Type="http://schemas.openxmlformats.org/officeDocument/2006/relationships/image" Target="../media/image3067.jpg"/><Relationship Id="rId5" Type="http://schemas.openxmlformats.org/officeDocument/2006/relationships/image" Target="../media/image3066.png"/><Relationship Id="rId4" Type="http://schemas.openxmlformats.org/officeDocument/2006/relationships/image" Target="../media/image3065.png"/></Relationships>
</file>

<file path=ppt/slides/_rels/slide48.xml.rels><?xml version="1.0" encoding="UTF-8" standalone="yes"?>
<Relationships xmlns="http://schemas.openxmlformats.org/package/2006/relationships"><Relationship Id="rId8" Type="http://schemas.openxmlformats.org/officeDocument/2006/relationships/image" Target="../media/image3074.png"/><Relationship Id="rId3" Type="http://schemas.openxmlformats.org/officeDocument/2006/relationships/image" Target="../media/image3069.png"/><Relationship Id="rId7" Type="http://schemas.openxmlformats.org/officeDocument/2006/relationships/image" Target="../media/image3073.png"/><Relationship Id="rId2" Type="http://schemas.openxmlformats.org/officeDocument/2006/relationships/image" Target="../media/image3068.jpg"/><Relationship Id="rId1" Type="http://schemas.openxmlformats.org/officeDocument/2006/relationships/slideLayout" Target="../slideLayouts/slideLayout2.xml"/><Relationship Id="rId6" Type="http://schemas.openxmlformats.org/officeDocument/2006/relationships/image" Target="../media/image3072.png"/><Relationship Id="rId5" Type="http://schemas.openxmlformats.org/officeDocument/2006/relationships/image" Target="../media/image3071.png"/><Relationship Id="rId4" Type="http://schemas.openxmlformats.org/officeDocument/2006/relationships/image" Target="../media/image3070.png"/><Relationship Id="rId9" Type="http://schemas.openxmlformats.org/officeDocument/2006/relationships/image" Target="../media/image3075.png"/></Relationships>
</file>

<file path=ppt/slides/_rels/slide49.xml.rels><?xml version="1.0" encoding="UTF-8" standalone="yes"?>
<Relationships xmlns="http://schemas.openxmlformats.org/package/2006/relationships"><Relationship Id="rId3" Type="http://schemas.openxmlformats.org/officeDocument/2006/relationships/image" Target="../media/image3077.png"/><Relationship Id="rId2" Type="http://schemas.openxmlformats.org/officeDocument/2006/relationships/image" Target="../media/image3076.jpg"/><Relationship Id="rId1" Type="http://schemas.openxmlformats.org/officeDocument/2006/relationships/slideLayout" Target="../slideLayouts/slideLayout2.xml"/><Relationship Id="rId6" Type="http://schemas.openxmlformats.org/officeDocument/2006/relationships/image" Target="../media/image3080.png"/><Relationship Id="rId5" Type="http://schemas.openxmlformats.org/officeDocument/2006/relationships/image" Target="../media/image3079.png"/><Relationship Id="rId4" Type="http://schemas.openxmlformats.org/officeDocument/2006/relationships/image" Target="../media/image3078.png"/></Relationships>
</file>

<file path=ppt/slides/_rels/slide5.xml.rels><?xml version="1.0" encoding="UTF-8" standalone="yes"?>
<Relationships xmlns="http://schemas.openxmlformats.org/package/2006/relationships"><Relationship Id="rId3" Type="http://schemas.openxmlformats.org/officeDocument/2006/relationships/image" Target="../media/image651.png"/><Relationship Id="rId2" Type="http://schemas.openxmlformats.org/officeDocument/2006/relationships/image" Target="../media/image650.jpg"/><Relationship Id="rId1" Type="http://schemas.openxmlformats.org/officeDocument/2006/relationships/slideLayout" Target="../slideLayouts/slideLayout5.xml"/><Relationship Id="rId6" Type="http://schemas.openxmlformats.org/officeDocument/2006/relationships/image" Target="../media/image654.png"/><Relationship Id="rId5" Type="http://schemas.openxmlformats.org/officeDocument/2006/relationships/image" Target="../media/image653.png"/><Relationship Id="rId4" Type="http://schemas.openxmlformats.org/officeDocument/2006/relationships/image" Target="../media/image652.png"/></Relationships>
</file>

<file path=ppt/slides/_rels/slide50.xml.rels><?xml version="1.0" encoding="UTF-8" standalone="yes"?>
<Relationships xmlns="http://schemas.openxmlformats.org/package/2006/relationships"><Relationship Id="rId8" Type="http://schemas.openxmlformats.org/officeDocument/2006/relationships/image" Target="../media/image3087.png"/><Relationship Id="rId13" Type="http://schemas.openxmlformats.org/officeDocument/2006/relationships/image" Target="../media/image3092.png"/><Relationship Id="rId3" Type="http://schemas.openxmlformats.org/officeDocument/2006/relationships/image" Target="../media/image3082.png"/><Relationship Id="rId7" Type="http://schemas.openxmlformats.org/officeDocument/2006/relationships/image" Target="../media/image3086.png"/><Relationship Id="rId12" Type="http://schemas.openxmlformats.org/officeDocument/2006/relationships/image" Target="../media/image3091.png"/><Relationship Id="rId2" Type="http://schemas.openxmlformats.org/officeDocument/2006/relationships/image" Target="../media/image3081.jpg"/><Relationship Id="rId1" Type="http://schemas.openxmlformats.org/officeDocument/2006/relationships/slideLayout" Target="../slideLayouts/slideLayout2.xml"/><Relationship Id="rId6" Type="http://schemas.openxmlformats.org/officeDocument/2006/relationships/image" Target="../media/image3085.png"/><Relationship Id="rId11" Type="http://schemas.openxmlformats.org/officeDocument/2006/relationships/image" Target="../media/image3090.png"/><Relationship Id="rId5" Type="http://schemas.openxmlformats.org/officeDocument/2006/relationships/image" Target="../media/image3084.png"/><Relationship Id="rId10" Type="http://schemas.openxmlformats.org/officeDocument/2006/relationships/image" Target="../media/image3089.png"/><Relationship Id="rId4" Type="http://schemas.openxmlformats.org/officeDocument/2006/relationships/image" Target="../media/image3083.png"/><Relationship Id="rId9" Type="http://schemas.openxmlformats.org/officeDocument/2006/relationships/image" Target="../media/image3088.png"/><Relationship Id="rId14" Type="http://schemas.openxmlformats.org/officeDocument/2006/relationships/image" Target="../media/image3093.jpg"/></Relationships>
</file>

<file path=ppt/slides/_rels/slide51.xml.rels><?xml version="1.0" encoding="UTF-8" standalone="yes"?>
<Relationships xmlns="http://schemas.openxmlformats.org/package/2006/relationships"><Relationship Id="rId8" Type="http://schemas.openxmlformats.org/officeDocument/2006/relationships/image" Target="../media/image3100.png"/><Relationship Id="rId3" Type="http://schemas.openxmlformats.org/officeDocument/2006/relationships/image" Target="../media/image3095.png"/><Relationship Id="rId7" Type="http://schemas.openxmlformats.org/officeDocument/2006/relationships/image" Target="../media/image3099.png"/><Relationship Id="rId2" Type="http://schemas.openxmlformats.org/officeDocument/2006/relationships/image" Target="../media/image3094.png"/><Relationship Id="rId1" Type="http://schemas.openxmlformats.org/officeDocument/2006/relationships/slideLayout" Target="../slideLayouts/slideLayout2.xml"/><Relationship Id="rId6" Type="http://schemas.openxmlformats.org/officeDocument/2006/relationships/image" Target="../media/image3098.png"/><Relationship Id="rId5" Type="http://schemas.openxmlformats.org/officeDocument/2006/relationships/image" Target="../media/image3097.png"/><Relationship Id="rId4" Type="http://schemas.openxmlformats.org/officeDocument/2006/relationships/image" Target="../media/image3096.png"/></Relationships>
</file>

<file path=ppt/slides/_rels/slide52.xml.rels><?xml version="1.0" encoding="UTF-8" standalone="yes"?>
<Relationships xmlns="http://schemas.openxmlformats.org/package/2006/relationships"><Relationship Id="rId8" Type="http://schemas.openxmlformats.org/officeDocument/2006/relationships/image" Target="../media/image3107.png"/><Relationship Id="rId13" Type="http://schemas.openxmlformats.org/officeDocument/2006/relationships/image" Target="../media/image3112.png"/><Relationship Id="rId3" Type="http://schemas.openxmlformats.org/officeDocument/2006/relationships/image" Target="../media/image3102.png"/><Relationship Id="rId7" Type="http://schemas.openxmlformats.org/officeDocument/2006/relationships/image" Target="../media/image3106.png"/><Relationship Id="rId12" Type="http://schemas.openxmlformats.org/officeDocument/2006/relationships/image" Target="../media/image3111.png"/><Relationship Id="rId2" Type="http://schemas.openxmlformats.org/officeDocument/2006/relationships/image" Target="../media/image3101.jpg"/><Relationship Id="rId1" Type="http://schemas.openxmlformats.org/officeDocument/2006/relationships/slideLayout" Target="../slideLayouts/slideLayout5.xml"/><Relationship Id="rId6" Type="http://schemas.openxmlformats.org/officeDocument/2006/relationships/image" Target="../media/image3105.png"/><Relationship Id="rId11" Type="http://schemas.openxmlformats.org/officeDocument/2006/relationships/image" Target="../media/image3110.png"/><Relationship Id="rId5" Type="http://schemas.openxmlformats.org/officeDocument/2006/relationships/image" Target="../media/image3104.png"/><Relationship Id="rId15" Type="http://schemas.openxmlformats.org/officeDocument/2006/relationships/image" Target="../media/image3114.png"/><Relationship Id="rId10" Type="http://schemas.openxmlformats.org/officeDocument/2006/relationships/image" Target="../media/image3109.png"/><Relationship Id="rId4" Type="http://schemas.openxmlformats.org/officeDocument/2006/relationships/image" Target="../media/image3103.png"/><Relationship Id="rId9" Type="http://schemas.openxmlformats.org/officeDocument/2006/relationships/image" Target="../media/image3108.png"/><Relationship Id="rId14" Type="http://schemas.openxmlformats.org/officeDocument/2006/relationships/image" Target="../media/image3113.png"/></Relationships>
</file>

<file path=ppt/slides/_rels/slide53.xml.rels><?xml version="1.0" encoding="UTF-8" standalone="yes"?>
<Relationships xmlns="http://schemas.openxmlformats.org/package/2006/relationships"><Relationship Id="rId8" Type="http://schemas.openxmlformats.org/officeDocument/2006/relationships/image" Target="../media/image3121.png"/><Relationship Id="rId3" Type="http://schemas.openxmlformats.org/officeDocument/2006/relationships/image" Target="../media/image3116.png"/><Relationship Id="rId7" Type="http://schemas.openxmlformats.org/officeDocument/2006/relationships/image" Target="../media/image3120.png"/><Relationship Id="rId12" Type="http://schemas.openxmlformats.org/officeDocument/2006/relationships/image" Target="../media/image3125.png"/><Relationship Id="rId2" Type="http://schemas.openxmlformats.org/officeDocument/2006/relationships/image" Target="../media/image3115.jpg"/><Relationship Id="rId1" Type="http://schemas.openxmlformats.org/officeDocument/2006/relationships/slideLayout" Target="../slideLayouts/slideLayout5.xml"/><Relationship Id="rId6" Type="http://schemas.openxmlformats.org/officeDocument/2006/relationships/image" Target="../media/image3119.png"/><Relationship Id="rId11" Type="http://schemas.openxmlformats.org/officeDocument/2006/relationships/image" Target="../media/image3124.png"/><Relationship Id="rId5" Type="http://schemas.openxmlformats.org/officeDocument/2006/relationships/image" Target="../media/image3118.png"/><Relationship Id="rId10" Type="http://schemas.openxmlformats.org/officeDocument/2006/relationships/image" Target="../media/image3123.png"/><Relationship Id="rId4" Type="http://schemas.openxmlformats.org/officeDocument/2006/relationships/image" Target="../media/image3117.png"/><Relationship Id="rId9" Type="http://schemas.openxmlformats.org/officeDocument/2006/relationships/image" Target="../media/image3122.png"/></Relationships>
</file>

<file path=ppt/slides/_rels/slide54.xml.rels><?xml version="1.0" encoding="UTF-8" standalone="yes"?>
<Relationships xmlns="http://schemas.openxmlformats.org/package/2006/relationships"><Relationship Id="rId3" Type="http://schemas.openxmlformats.org/officeDocument/2006/relationships/image" Target="../media/image3127.png"/><Relationship Id="rId2" Type="http://schemas.openxmlformats.org/officeDocument/2006/relationships/image" Target="../media/image3126.jpg"/><Relationship Id="rId1" Type="http://schemas.openxmlformats.org/officeDocument/2006/relationships/slideLayout" Target="../slideLayouts/slideLayout4.xml"/><Relationship Id="rId4" Type="http://schemas.openxmlformats.org/officeDocument/2006/relationships/image" Target="../media/image3128.png"/></Relationships>
</file>

<file path=ppt/slides/_rels/slide55.xml.rels><?xml version="1.0" encoding="UTF-8" standalone="yes"?>
<Relationships xmlns="http://schemas.openxmlformats.org/package/2006/relationships"><Relationship Id="rId8" Type="http://schemas.openxmlformats.org/officeDocument/2006/relationships/image" Target="../media/image3135.png"/><Relationship Id="rId3" Type="http://schemas.openxmlformats.org/officeDocument/2006/relationships/image" Target="../media/image3130.png"/><Relationship Id="rId7" Type="http://schemas.openxmlformats.org/officeDocument/2006/relationships/image" Target="../media/image3134.png"/><Relationship Id="rId2" Type="http://schemas.openxmlformats.org/officeDocument/2006/relationships/image" Target="../media/image3129.jpg"/><Relationship Id="rId1" Type="http://schemas.openxmlformats.org/officeDocument/2006/relationships/slideLayout" Target="../slideLayouts/slideLayout2.xml"/><Relationship Id="rId6" Type="http://schemas.openxmlformats.org/officeDocument/2006/relationships/image" Target="../media/image3133.png"/><Relationship Id="rId5" Type="http://schemas.openxmlformats.org/officeDocument/2006/relationships/image" Target="../media/image3132.png"/><Relationship Id="rId4" Type="http://schemas.openxmlformats.org/officeDocument/2006/relationships/image" Target="../media/image3131.png"/><Relationship Id="rId9" Type="http://schemas.openxmlformats.org/officeDocument/2006/relationships/image" Target="../media/image3136.png"/></Relationships>
</file>

<file path=ppt/slides/_rels/slide56.xml.rels><?xml version="1.0" encoding="UTF-8" standalone="yes"?>
<Relationships xmlns="http://schemas.openxmlformats.org/package/2006/relationships"><Relationship Id="rId8" Type="http://schemas.openxmlformats.org/officeDocument/2006/relationships/image" Target="../media/image3143.png"/><Relationship Id="rId3" Type="http://schemas.openxmlformats.org/officeDocument/2006/relationships/image" Target="../media/image3138.png"/><Relationship Id="rId7" Type="http://schemas.openxmlformats.org/officeDocument/2006/relationships/image" Target="../media/image3142.png"/><Relationship Id="rId12" Type="http://schemas.openxmlformats.org/officeDocument/2006/relationships/image" Target="../media/image3147.png"/><Relationship Id="rId2" Type="http://schemas.openxmlformats.org/officeDocument/2006/relationships/image" Target="../media/image3137.png"/><Relationship Id="rId1" Type="http://schemas.openxmlformats.org/officeDocument/2006/relationships/slideLayout" Target="../slideLayouts/slideLayout3.xml"/><Relationship Id="rId6" Type="http://schemas.openxmlformats.org/officeDocument/2006/relationships/image" Target="../media/image3141.png"/><Relationship Id="rId11" Type="http://schemas.openxmlformats.org/officeDocument/2006/relationships/image" Target="../media/image3146.png"/><Relationship Id="rId5" Type="http://schemas.openxmlformats.org/officeDocument/2006/relationships/image" Target="../media/image3140.png"/><Relationship Id="rId10" Type="http://schemas.openxmlformats.org/officeDocument/2006/relationships/image" Target="../media/image3145.png"/><Relationship Id="rId4" Type="http://schemas.openxmlformats.org/officeDocument/2006/relationships/image" Target="../media/image3139.png"/><Relationship Id="rId9" Type="http://schemas.openxmlformats.org/officeDocument/2006/relationships/image" Target="../media/image3144.png"/></Relationships>
</file>

<file path=ppt/slides/_rels/slide57.xml.rels><?xml version="1.0" encoding="UTF-8" standalone="yes"?>
<Relationships xmlns="http://schemas.openxmlformats.org/package/2006/relationships"><Relationship Id="rId8" Type="http://schemas.openxmlformats.org/officeDocument/2006/relationships/image" Target="../media/image3145.png"/><Relationship Id="rId13" Type="http://schemas.openxmlformats.org/officeDocument/2006/relationships/image" Target="../media/image3147.png"/><Relationship Id="rId3" Type="http://schemas.openxmlformats.org/officeDocument/2006/relationships/image" Target="../media/image3140.png"/><Relationship Id="rId7" Type="http://schemas.openxmlformats.org/officeDocument/2006/relationships/image" Target="../media/image3144.png"/><Relationship Id="rId12" Type="http://schemas.openxmlformats.org/officeDocument/2006/relationships/image" Target="../media/image3150.png"/><Relationship Id="rId2" Type="http://schemas.openxmlformats.org/officeDocument/2006/relationships/image" Target="../media/image3137.png"/><Relationship Id="rId1" Type="http://schemas.openxmlformats.org/officeDocument/2006/relationships/slideLayout" Target="../slideLayouts/slideLayout3.xml"/><Relationship Id="rId6" Type="http://schemas.openxmlformats.org/officeDocument/2006/relationships/image" Target="../media/image3143.png"/><Relationship Id="rId11" Type="http://schemas.openxmlformats.org/officeDocument/2006/relationships/image" Target="../media/image3146.png"/><Relationship Id="rId5" Type="http://schemas.openxmlformats.org/officeDocument/2006/relationships/image" Target="../media/image3142.png"/><Relationship Id="rId10" Type="http://schemas.openxmlformats.org/officeDocument/2006/relationships/image" Target="../media/image3149.png"/><Relationship Id="rId4" Type="http://schemas.openxmlformats.org/officeDocument/2006/relationships/image" Target="../media/image3141.png"/><Relationship Id="rId9" Type="http://schemas.openxmlformats.org/officeDocument/2006/relationships/image" Target="../media/image3148.png"/></Relationships>
</file>

<file path=ppt/slides/_rels/slide58.xml.rels><?xml version="1.0" encoding="UTF-8" standalone="yes"?>
<Relationships xmlns="http://schemas.openxmlformats.org/package/2006/relationships"><Relationship Id="rId8" Type="http://schemas.openxmlformats.org/officeDocument/2006/relationships/image" Target="../media/image3157.png"/><Relationship Id="rId13" Type="http://schemas.openxmlformats.org/officeDocument/2006/relationships/image" Target="../media/image3161.png"/><Relationship Id="rId3" Type="http://schemas.openxmlformats.org/officeDocument/2006/relationships/image" Target="../media/image3152.png"/><Relationship Id="rId7" Type="http://schemas.openxmlformats.org/officeDocument/2006/relationships/image" Target="../media/image3156.png"/><Relationship Id="rId12" Type="http://schemas.openxmlformats.org/officeDocument/2006/relationships/image" Target="../media/image3160.png"/><Relationship Id="rId17" Type="http://schemas.openxmlformats.org/officeDocument/2006/relationships/image" Target="../media/image3165.png"/><Relationship Id="rId2" Type="http://schemas.openxmlformats.org/officeDocument/2006/relationships/image" Target="../media/image3151.png"/><Relationship Id="rId16" Type="http://schemas.openxmlformats.org/officeDocument/2006/relationships/image" Target="../media/image3164.png"/><Relationship Id="rId1" Type="http://schemas.openxmlformats.org/officeDocument/2006/relationships/slideLayout" Target="../slideLayouts/slideLayout2.xml"/><Relationship Id="rId6" Type="http://schemas.openxmlformats.org/officeDocument/2006/relationships/image" Target="../media/image3155.png"/><Relationship Id="rId11" Type="http://schemas.openxmlformats.org/officeDocument/2006/relationships/image" Target="../media/image3159.png"/><Relationship Id="rId5" Type="http://schemas.openxmlformats.org/officeDocument/2006/relationships/image" Target="../media/image3154.png"/><Relationship Id="rId15" Type="http://schemas.openxmlformats.org/officeDocument/2006/relationships/image" Target="../media/image3163.png"/><Relationship Id="rId10" Type="http://schemas.openxmlformats.org/officeDocument/2006/relationships/image" Target="../media/image3158.png"/><Relationship Id="rId4" Type="http://schemas.openxmlformats.org/officeDocument/2006/relationships/image" Target="../media/image3153.png"/><Relationship Id="rId9" Type="http://schemas.openxmlformats.org/officeDocument/2006/relationships/image" Target="../media/image3054.png"/><Relationship Id="rId14" Type="http://schemas.openxmlformats.org/officeDocument/2006/relationships/image" Target="../media/image3162.png"/></Relationships>
</file>

<file path=ppt/slides/_rels/slide59.xml.rels><?xml version="1.0" encoding="UTF-8" standalone="yes"?>
<Relationships xmlns="http://schemas.openxmlformats.org/package/2006/relationships"><Relationship Id="rId8" Type="http://schemas.openxmlformats.org/officeDocument/2006/relationships/image" Target="../media/image3171.png"/><Relationship Id="rId13" Type="http://schemas.openxmlformats.org/officeDocument/2006/relationships/image" Target="../media/image3176.png"/><Relationship Id="rId3" Type="http://schemas.openxmlformats.org/officeDocument/2006/relationships/image" Target="../media/image3167.png"/><Relationship Id="rId7" Type="http://schemas.openxmlformats.org/officeDocument/2006/relationships/image" Target="../media/image3170.png"/><Relationship Id="rId12" Type="http://schemas.openxmlformats.org/officeDocument/2006/relationships/image" Target="../media/image3175.png"/><Relationship Id="rId2" Type="http://schemas.openxmlformats.org/officeDocument/2006/relationships/image" Target="../media/image3166.jpg"/><Relationship Id="rId1" Type="http://schemas.openxmlformats.org/officeDocument/2006/relationships/slideLayout" Target="../slideLayouts/slideLayout5.xml"/><Relationship Id="rId6" Type="http://schemas.openxmlformats.org/officeDocument/2006/relationships/image" Target="../media/image3169.png"/><Relationship Id="rId11" Type="http://schemas.openxmlformats.org/officeDocument/2006/relationships/image" Target="../media/image3174.png"/><Relationship Id="rId5" Type="http://schemas.openxmlformats.org/officeDocument/2006/relationships/image" Target="../media/image3054.png"/><Relationship Id="rId10" Type="http://schemas.openxmlformats.org/officeDocument/2006/relationships/image" Target="../media/image3173.png"/><Relationship Id="rId4" Type="http://schemas.openxmlformats.org/officeDocument/2006/relationships/image" Target="../media/image3168.png"/><Relationship Id="rId9" Type="http://schemas.openxmlformats.org/officeDocument/2006/relationships/image" Target="../media/image3172.png"/><Relationship Id="rId14" Type="http://schemas.openxmlformats.org/officeDocument/2006/relationships/image" Target="../media/image3177.png"/></Relationships>
</file>

<file path=ppt/slides/_rels/slide6.xml.rels><?xml version="1.0" encoding="UTF-8" standalone="yes"?>
<Relationships xmlns="http://schemas.openxmlformats.org/package/2006/relationships"><Relationship Id="rId117" Type="http://schemas.openxmlformats.org/officeDocument/2006/relationships/image" Target="../media/image763.png"/><Relationship Id="rId21" Type="http://schemas.openxmlformats.org/officeDocument/2006/relationships/image" Target="../media/image674.png"/><Relationship Id="rId42" Type="http://schemas.openxmlformats.org/officeDocument/2006/relationships/image" Target="../media/image688.png"/><Relationship Id="rId63" Type="http://schemas.openxmlformats.org/officeDocument/2006/relationships/image" Target="../media/image709.png"/><Relationship Id="rId84" Type="http://schemas.openxmlformats.org/officeDocument/2006/relationships/image" Target="../media/image730.png"/><Relationship Id="rId138" Type="http://schemas.openxmlformats.org/officeDocument/2006/relationships/image" Target="../media/image782.png"/><Relationship Id="rId159" Type="http://schemas.openxmlformats.org/officeDocument/2006/relationships/image" Target="../media/image803.png"/><Relationship Id="rId170" Type="http://schemas.openxmlformats.org/officeDocument/2006/relationships/image" Target="../media/image813.png"/><Relationship Id="rId191" Type="http://schemas.openxmlformats.org/officeDocument/2006/relationships/image" Target="../media/image833.png"/><Relationship Id="rId205" Type="http://schemas.openxmlformats.org/officeDocument/2006/relationships/image" Target="../media/image847.png"/><Relationship Id="rId107" Type="http://schemas.openxmlformats.org/officeDocument/2006/relationships/image" Target="../media/image753.png"/><Relationship Id="rId11" Type="http://schemas.openxmlformats.org/officeDocument/2006/relationships/image" Target="../media/image664.png"/><Relationship Id="rId32" Type="http://schemas.openxmlformats.org/officeDocument/2006/relationships/image" Target="../media/image679.png"/><Relationship Id="rId53" Type="http://schemas.openxmlformats.org/officeDocument/2006/relationships/image" Target="../media/image699.png"/><Relationship Id="rId74" Type="http://schemas.openxmlformats.org/officeDocument/2006/relationships/image" Target="../media/image720.png"/><Relationship Id="rId128" Type="http://schemas.openxmlformats.org/officeDocument/2006/relationships/image" Target="../media/image343.png"/><Relationship Id="rId149" Type="http://schemas.openxmlformats.org/officeDocument/2006/relationships/image" Target="../media/image793.png"/><Relationship Id="rId5" Type="http://schemas.openxmlformats.org/officeDocument/2006/relationships/image" Target="../media/image658.png"/><Relationship Id="rId90" Type="http://schemas.openxmlformats.org/officeDocument/2006/relationships/image" Target="../media/image736.png"/><Relationship Id="rId95" Type="http://schemas.openxmlformats.org/officeDocument/2006/relationships/image" Target="../media/image741.png"/><Relationship Id="rId160" Type="http://schemas.openxmlformats.org/officeDocument/2006/relationships/image" Target="../media/image804.png"/><Relationship Id="rId165" Type="http://schemas.openxmlformats.org/officeDocument/2006/relationships/image" Target="../media/image809.png"/><Relationship Id="rId181" Type="http://schemas.openxmlformats.org/officeDocument/2006/relationships/image" Target="../media/image823.png"/><Relationship Id="rId186" Type="http://schemas.openxmlformats.org/officeDocument/2006/relationships/image" Target="../media/image828.png"/><Relationship Id="rId216" Type="http://schemas.openxmlformats.org/officeDocument/2006/relationships/image" Target="../media/image857.png"/><Relationship Id="rId211" Type="http://schemas.openxmlformats.org/officeDocument/2006/relationships/image" Target="../media/image853.png"/><Relationship Id="rId22" Type="http://schemas.openxmlformats.org/officeDocument/2006/relationships/image" Target="../media/image675.png"/><Relationship Id="rId27" Type="http://schemas.openxmlformats.org/officeDocument/2006/relationships/image" Target="../media/image454.png"/><Relationship Id="rId43" Type="http://schemas.openxmlformats.org/officeDocument/2006/relationships/image" Target="../media/image689.png"/><Relationship Id="rId48" Type="http://schemas.openxmlformats.org/officeDocument/2006/relationships/image" Target="../media/image694.png"/><Relationship Id="rId64" Type="http://schemas.openxmlformats.org/officeDocument/2006/relationships/image" Target="../media/image710.png"/><Relationship Id="rId69" Type="http://schemas.openxmlformats.org/officeDocument/2006/relationships/image" Target="../media/image715.png"/><Relationship Id="rId113" Type="http://schemas.openxmlformats.org/officeDocument/2006/relationships/image" Target="../media/image759.png"/><Relationship Id="rId118" Type="http://schemas.openxmlformats.org/officeDocument/2006/relationships/image" Target="../media/image764.png"/><Relationship Id="rId134" Type="http://schemas.openxmlformats.org/officeDocument/2006/relationships/image" Target="../media/image778.png"/><Relationship Id="rId139" Type="http://schemas.openxmlformats.org/officeDocument/2006/relationships/image" Target="../media/image783.png"/><Relationship Id="rId80" Type="http://schemas.openxmlformats.org/officeDocument/2006/relationships/image" Target="../media/image726.png"/><Relationship Id="rId85" Type="http://schemas.openxmlformats.org/officeDocument/2006/relationships/image" Target="../media/image731.png"/><Relationship Id="rId150" Type="http://schemas.openxmlformats.org/officeDocument/2006/relationships/image" Target="../media/image794.png"/><Relationship Id="rId155" Type="http://schemas.openxmlformats.org/officeDocument/2006/relationships/image" Target="../media/image799.png"/><Relationship Id="rId171" Type="http://schemas.openxmlformats.org/officeDocument/2006/relationships/image" Target="../media/image601.png"/><Relationship Id="rId176" Type="http://schemas.openxmlformats.org/officeDocument/2006/relationships/image" Target="../media/image818.png"/><Relationship Id="rId192" Type="http://schemas.openxmlformats.org/officeDocument/2006/relationships/image" Target="../media/image834.png"/><Relationship Id="rId197" Type="http://schemas.openxmlformats.org/officeDocument/2006/relationships/image" Target="../media/image839.png"/><Relationship Id="rId206" Type="http://schemas.openxmlformats.org/officeDocument/2006/relationships/image" Target="../media/image848.png"/><Relationship Id="rId201" Type="http://schemas.openxmlformats.org/officeDocument/2006/relationships/image" Target="../media/image843.png"/><Relationship Id="rId222" Type="http://schemas.openxmlformats.org/officeDocument/2006/relationships/image" Target="../media/image863.png"/><Relationship Id="rId12" Type="http://schemas.openxmlformats.org/officeDocument/2006/relationships/image" Target="../media/image665.png"/><Relationship Id="rId17" Type="http://schemas.openxmlformats.org/officeDocument/2006/relationships/image" Target="../media/image670.png"/><Relationship Id="rId33" Type="http://schemas.openxmlformats.org/officeDocument/2006/relationships/image" Target="../media/image680.png"/><Relationship Id="rId38" Type="http://schemas.openxmlformats.org/officeDocument/2006/relationships/image" Target="../media/image685.png"/><Relationship Id="rId59" Type="http://schemas.openxmlformats.org/officeDocument/2006/relationships/image" Target="../media/image705.png"/><Relationship Id="rId103" Type="http://schemas.openxmlformats.org/officeDocument/2006/relationships/image" Target="../media/image749.png"/><Relationship Id="rId108" Type="http://schemas.openxmlformats.org/officeDocument/2006/relationships/image" Target="../media/image754.png"/><Relationship Id="rId124" Type="http://schemas.openxmlformats.org/officeDocument/2006/relationships/image" Target="../media/image770.png"/><Relationship Id="rId129" Type="http://schemas.openxmlformats.org/officeDocument/2006/relationships/image" Target="../media/image774.png"/><Relationship Id="rId54" Type="http://schemas.openxmlformats.org/officeDocument/2006/relationships/image" Target="../media/image700.png"/><Relationship Id="rId70" Type="http://schemas.openxmlformats.org/officeDocument/2006/relationships/image" Target="../media/image716.png"/><Relationship Id="rId75" Type="http://schemas.openxmlformats.org/officeDocument/2006/relationships/image" Target="../media/image721.png"/><Relationship Id="rId91" Type="http://schemas.openxmlformats.org/officeDocument/2006/relationships/image" Target="../media/image737.png"/><Relationship Id="rId96" Type="http://schemas.openxmlformats.org/officeDocument/2006/relationships/image" Target="../media/image742.png"/><Relationship Id="rId140" Type="http://schemas.openxmlformats.org/officeDocument/2006/relationships/image" Target="../media/image784.png"/><Relationship Id="rId145" Type="http://schemas.openxmlformats.org/officeDocument/2006/relationships/image" Target="../media/image789.png"/><Relationship Id="rId161" Type="http://schemas.openxmlformats.org/officeDocument/2006/relationships/image" Target="../media/image805.png"/><Relationship Id="rId166" Type="http://schemas.openxmlformats.org/officeDocument/2006/relationships/image" Target="../media/image810.png"/><Relationship Id="rId182" Type="http://schemas.openxmlformats.org/officeDocument/2006/relationships/image" Target="../media/image824.png"/><Relationship Id="rId187" Type="http://schemas.openxmlformats.org/officeDocument/2006/relationships/image" Target="../media/image829.png"/><Relationship Id="rId217" Type="http://schemas.openxmlformats.org/officeDocument/2006/relationships/image" Target="../media/image858.png"/><Relationship Id="rId1" Type="http://schemas.openxmlformats.org/officeDocument/2006/relationships/slideLayout" Target="../slideLayouts/slideLayout2.xml"/><Relationship Id="rId6" Type="http://schemas.openxmlformats.org/officeDocument/2006/relationships/image" Target="../media/image659.png"/><Relationship Id="rId212" Type="http://schemas.openxmlformats.org/officeDocument/2006/relationships/image" Target="../media/image854.png"/><Relationship Id="rId23" Type="http://schemas.openxmlformats.org/officeDocument/2006/relationships/image" Target="../media/image676.png"/><Relationship Id="rId28" Type="http://schemas.openxmlformats.org/officeDocument/2006/relationships/image" Target="../media/image455.png"/><Relationship Id="rId49" Type="http://schemas.openxmlformats.org/officeDocument/2006/relationships/image" Target="../media/image695.png"/><Relationship Id="rId114" Type="http://schemas.openxmlformats.org/officeDocument/2006/relationships/image" Target="../media/image760.png"/><Relationship Id="rId119" Type="http://schemas.openxmlformats.org/officeDocument/2006/relationships/image" Target="../media/image765.png"/><Relationship Id="rId44" Type="http://schemas.openxmlformats.org/officeDocument/2006/relationships/image" Target="../media/image690.png"/><Relationship Id="rId60" Type="http://schemas.openxmlformats.org/officeDocument/2006/relationships/image" Target="../media/image706.png"/><Relationship Id="rId65" Type="http://schemas.openxmlformats.org/officeDocument/2006/relationships/image" Target="../media/image711.png"/><Relationship Id="rId81" Type="http://schemas.openxmlformats.org/officeDocument/2006/relationships/image" Target="../media/image727.png"/><Relationship Id="rId86" Type="http://schemas.openxmlformats.org/officeDocument/2006/relationships/image" Target="../media/image732.png"/><Relationship Id="rId130" Type="http://schemas.openxmlformats.org/officeDocument/2006/relationships/image" Target="../media/image775.png"/><Relationship Id="rId135" Type="http://schemas.openxmlformats.org/officeDocument/2006/relationships/image" Target="../media/image779.png"/><Relationship Id="rId151" Type="http://schemas.openxmlformats.org/officeDocument/2006/relationships/image" Target="../media/image795.png"/><Relationship Id="rId156" Type="http://schemas.openxmlformats.org/officeDocument/2006/relationships/image" Target="../media/image800.png"/><Relationship Id="rId177" Type="http://schemas.openxmlformats.org/officeDocument/2006/relationships/image" Target="../media/image819.png"/><Relationship Id="rId198" Type="http://schemas.openxmlformats.org/officeDocument/2006/relationships/image" Target="../media/image840.png"/><Relationship Id="rId172" Type="http://schemas.openxmlformats.org/officeDocument/2006/relationships/image" Target="../media/image814.png"/><Relationship Id="rId193" Type="http://schemas.openxmlformats.org/officeDocument/2006/relationships/image" Target="../media/image835.png"/><Relationship Id="rId202" Type="http://schemas.openxmlformats.org/officeDocument/2006/relationships/image" Target="../media/image844.png"/><Relationship Id="rId207" Type="http://schemas.openxmlformats.org/officeDocument/2006/relationships/image" Target="../media/image849.png"/><Relationship Id="rId13" Type="http://schemas.openxmlformats.org/officeDocument/2006/relationships/image" Target="../media/image666.png"/><Relationship Id="rId18" Type="http://schemas.openxmlformats.org/officeDocument/2006/relationships/image" Target="../media/image671.png"/><Relationship Id="rId39" Type="http://schemas.openxmlformats.org/officeDocument/2006/relationships/image" Target="../media/image686.png"/><Relationship Id="rId109" Type="http://schemas.openxmlformats.org/officeDocument/2006/relationships/image" Target="../media/image755.png"/><Relationship Id="rId34" Type="http://schemas.openxmlformats.org/officeDocument/2006/relationships/image" Target="../media/image681.png"/><Relationship Id="rId50" Type="http://schemas.openxmlformats.org/officeDocument/2006/relationships/image" Target="../media/image696.png"/><Relationship Id="rId55" Type="http://schemas.openxmlformats.org/officeDocument/2006/relationships/image" Target="../media/image701.png"/><Relationship Id="rId76" Type="http://schemas.openxmlformats.org/officeDocument/2006/relationships/image" Target="../media/image722.png"/><Relationship Id="rId97" Type="http://schemas.openxmlformats.org/officeDocument/2006/relationships/image" Target="../media/image743.png"/><Relationship Id="rId104" Type="http://schemas.openxmlformats.org/officeDocument/2006/relationships/image" Target="../media/image750.png"/><Relationship Id="rId120" Type="http://schemas.openxmlformats.org/officeDocument/2006/relationships/image" Target="../media/image766.png"/><Relationship Id="rId125" Type="http://schemas.openxmlformats.org/officeDocument/2006/relationships/image" Target="../media/image771.png"/><Relationship Id="rId141" Type="http://schemas.openxmlformats.org/officeDocument/2006/relationships/image" Target="../media/image785.png"/><Relationship Id="rId146" Type="http://schemas.openxmlformats.org/officeDocument/2006/relationships/image" Target="../media/image790.png"/><Relationship Id="rId167" Type="http://schemas.openxmlformats.org/officeDocument/2006/relationships/image" Target="../media/image811.png"/><Relationship Id="rId188" Type="http://schemas.openxmlformats.org/officeDocument/2006/relationships/image" Target="../media/image830.png"/><Relationship Id="rId7" Type="http://schemas.openxmlformats.org/officeDocument/2006/relationships/image" Target="../media/image660.png"/><Relationship Id="rId71" Type="http://schemas.openxmlformats.org/officeDocument/2006/relationships/image" Target="../media/image717.png"/><Relationship Id="rId92" Type="http://schemas.openxmlformats.org/officeDocument/2006/relationships/image" Target="../media/image738.png"/><Relationship Id="rId162" Type="http://schemas.openxmlformats.org/officeDocument/2006/relationships/image" Target="../media/image806.png"/><Relationship Id="rId183" Type="http://schemas.openxmlformats.org/officeDocument/2006/relationships/image" Target="../media/image825.png"/><Relationship Id="rId213" Type="http://schemas.openxmlformats.org/officeDocument/2006/relationships/image" Target="../media/image641.png"/><Relationship Id="rId218" Type="http://schemas.openxmlformats.org/officeDocument/2006/relationships/image" Target="../media/image859.png"/><Relationship Id="rId2" Type="http://schemas.openxmlformats.org/officeDocument/2006/relationships/image" Target="../media/image655.png"/><Relationship Id="rId29" Type="http://schemas.openxmlformats.org/officeDocument/2006/relationships/image" Target="../media/image456.png"/><Relationship Id="rId24" Type="http://schemas.openxmlformats.org/officeDocument/2006/relationships/image" Target="../media/image451.png"/><Relationship Id="rId40" Type="http://schemas.openxmlformats.org/officeDocument/2006/relationships/image" Target="../media/image467.png"/><Relationship Id="rId45" Type="http://schemas.openxmlformats.org/officeDocument/2006/relationships/image" Target="../media/image691.png"/><Relationship Id="rId66" Type="http://schemas.openxmlformats.org/officeDocument/2006/relationships/image" Target="../media/image712.png"/><Relationship Id="rId87" Type="http://schemas.openxmlformats.org/officeDocument/2006/relationships/image" Target="../media/image733.png"/><Relationship Id="rId110" Type="http://schemas.openxmlformats.org/officeDocument/2006/relationships/image" Target="../media/image756.png"/><Relationship Id="rId115" Type="http://schemas.openxmlformats.org/officeDocument/2006/relationships/image" Target="../media/image761.png"/><Relationship Id="rId131" Type="http://schemas.openxmlformats.org/officeDocument/2006/relationships/image" Target="../media/image776.png"/><Relationship Id="rId136" Type="http://schemas.openxmlformats.org/officeDocument/2006/relationships/image" Target="../media/image780.png"/><Relationship Id="rId157" Type="http://schemas.openxmlformats.org/officeDocument/2006/relationships/image" Target="../media/image801.png"/><Relationship Id="rId178" Type="http://schemas.openxmlformats.org/officeDocument/2006/relationships/image" Target="../media/image820.png"/><Relationship Id="rId61" Type="http://schemas.openxmlformats.org/officeDocument/2006/relationships/image" Target="../media/image707.png"/><Relationship Id="rId82" Type="http://schemas.openxmlformats.org/officeDocument/2006/relationships/image" Target="../media/image728.png"/><Relationship Id="rId152" Type="http://schemas.openxmlformats.org/officeDocument/2006/relationships/image" Target="../media/image796.png"/><Relationship Id="rId173" Type="http://schemas.openxmlformats.org/officeDocument/2006/relationships/image" Target="../media/image815.png"/><Relationship Id="rId194" Type="http://schemas.openxmlformats.org/officeDocument/2006/relationships/image" Target="../media/image836.png"/><Relationship Id="rId199" Type="http://schemas.openxmlformats.org/officeDocument/2006/relationships/image" Target="../media/image841.png"/><Relationship Id="rId203" Type="http://schemas.openxmlformats.org/officeDocument/2006/relationships/image" Target="../media/image845.png"/><Relationship Id="rId208" Type="http://schemas.openxmlformats.org/officeDocument/2006/relationships/image" Target="../media/image850.png"/><Relationship Id="rId19" Type="http://schemas.openxmlformats.org/officeDocument/2006/relationships/image" Target="../media/image672.png"/><Relationship Id="rId14" Type="http://schemas.openxmlformats.org/officeDocument/2006/relationships/image" Target="../media/image667.png"/><Relationship Id="rId30" Type="http://schemas.openxmlformats.org/officeDocument/2006/relationships/image" Target="../media/image677.png"/><Relationship Id="rId35" Type="http://schemas.openxmlformats.org/officeDocument/2006/relationships/image" Target="../media/image682.png"/><Relationship Id="rId56" Type="http://schemas.openxmlformats.org/officeDocument/2006/relationships/image" Target="../media/image702.png"/><Relationship Id="rId77" Type="http://schemas.openxmlformats.org/officeDocument/2006/relationships/image" Target="../media/image723.png"/><Relationship Id="rId100" Type="http://schemas.openxmlformats.org/officeDocument/2006/relationships/image" Target="../media/image746.png"/><Relationship Id="rId105" Type="http://schemas.openxmlformats.org/officeDocument/2006/relationships/image" Target="../media/image751.png"/><Relationship Id="rId126" Type="http://schemas.openxmlformats.org/officeDocument/2006/relationships/image" Target="../media/image772.png"/><Relationship Id="rId147" Type="http://schemas.openxmlformats.org/officeDocument/2006/relationships/image" Target="../media/image791.png"/><Relationship Id="rId168" Type="http://schemas.openxmlformats.org/officeDocument/2006/relationships/image" Target="../media/image382.png"/><Relationship Id="rId8" Type="http://schemas.openxmlformats.org/officeDocument/2006/relationships/image" Target="../media/image661.png"/><Relationship Id="rId51" Type="http://schemas.openxmlformats.org/officeDocument/2006/relationships/image" Target="../media/image697.png"/><Relationship Id="rId72" Type="http://schemas.openxmlformats.org/officeDocument/2006/relationships/image" Target="../media/image718.png"/><Relationship Id="rId93" Type="http://schemas.openxmlformats.org/officeDocument/2006/relationships/image" Target="../media/image739.png"/><Relationship Id="rId98" Type="http://schemas.openxmlformats.org/officeDocument/2006/relationships/image" Target="../media/image744.png"/><Relationship Id="rId121" Type="http://schemas.openxmlformats.org/officeDocument/2006/relationships/image" Target="../media/image767.png"/><Relationship Id="rId142" Type="http://schemas.openxmlformats.org/officeDocument/2006/relationships/image" Target="../media/image786.png"/><Relationship Id="rId163" Type="http://schemas.openxmlformats.org/officeDocument/2006/relationships/image" Target="../media/image807.png"/><Relationship Id="rId184" Type="http://schemas.openxmlformats.org/officeDocument/2006/relationships/image" Target="../media/image826.png"/><Relationship Id="rId189" Type="http://schemas.openxmlformats.org/officeDocument/2006/relationships/image" Target="../media/image831.png"/><Relationship Id="rId219" Type="http://schemas.openxmlformats.org/officeDocument/2006/relationships/image" Target="../media/image860.png"/><Relationship Id="rId3" Type="http://schemas.openxmlformats.org/officeDocument/2006/relationships/image" Target="../media/image656.png"/><Relationship Id="rId214" Type="http://schemas.openxmlformats.org/officeDocument/2006/relationships/image" Target="../media/image855.png"/><Relationship Id="rId25" Type="http://schemas.openxmlformats.org/officeDocument/2006/relationships/image" Target="../media/image452.png"/><Relationship Id="rId46" Type="http://schemas.openxmlformats.org/officeDocument/2006/relationships/image" Target="../media/image692.png"/><Relationship Id="rId67" Type="http://schemas.openxmlformats.org/officeDocument/2006/relationships/image" Target="../media/image713.png"/><Relationship Id="rId116" Type="http://schemas.openxmlformats.org/officeDocument/2006/relationships/image" Target="../media/image762.png"/><Relationship Id="rId137" Type="http://schemas.openxmlformats.org/officeDocument/2006/relationships/image" Target="../media/image781.png"/><Relationship Id="rId158" Type="http://schemas.openxmlformats.org/officeDocument/2006/relationships/image" Target="../media/image802.png"/><Relationship Id="rId20" Type="http://schemas.openxmlformats.org/officeDocument/2006/relationships/image" Target="../media/image673.png"/><Relationship Id="rId41" Type="http://schemas.openxmlformats.org/officeDocument/2006/relationships/image" Target="../media/image687.png"/><Relationship Id="rId62" Type="http://schemas.openxmlformats.org/officeDocument/2006/relationships/image" Target="../media/image708.png"/><Relationship Id="rId83" Type="http://schemas.openxmlformats.org/officeDocument/2006/relationships/image" Target="../media/image729.png"/><Relationship Id="rId88" Type="http://schemas.openxmlformats.org/officeDocument/2006/relationships/image" Target="../media/image734.png"/><Relationship Id="rId111" Type="http://schemas.openxmlformats.org/officeDocument/2006/relationships/image" Target="../media/image757.png"/><Relationship Id="rId132" Type="http://schemas.openxmlformats.org/officeDocument/2006/relationships/image" Target="../media/image347.png"/><Relationship Id="rId153" Type="http://schemas.openxmlformats.org/officeDocument/2006/relationships/image" Target="../media/image797.png"/><Relationship Id="rId174" Type="http://schemas.openxmlformats.org/officeDocument/2006/relationships/image" Target="../media/image816.png"/><Relationship Id="rId179" Type="http://schemas.openxmlformats.org/officeDocument/2006/relationships/image" Target="../media/image821.png"/><Relationship Id="rId195" Type="http://schemas.openxmlformats.org/officeDocument/2006/relationships/image" Target="../media/image837.png"/><Relationship Id="rId209" Type="http://schemas.openxmlformats.org/officeDocument/2006/relationships/image" Target="../media/image851.png"/><Relationship Id="rId190" Type="http://schemas.openxmlformats.org/officeDocument/2006/relationships/image" Target="../media/image832.png"/><Relationship Id="rId204" Type="http://schemas.openxmlformats.org/officeDocument/2006/relationships/image" Target="../media/image846.png"/><Relationship Id="rId220" Type="http://schemas.openxmlformats.org/officeDocument/2006/relationships/image" Target="../media/image861.png"/><Relationship Id="rId15" Type="http://schemas.openxmlformats.org/officeDocument/2006/relationships/image" Target="../media/image668.png"/><Relationship Id="rId36" Type="http://schemas.openxmlformats.org/officeDocument/2006/relationships/image" Target="../media/image683.png"/><Relationship Id="rId57" Type="http://schemas.openxmlformats.org/officeDocument/2006/relationships/image" Target="../media/image703.png"/><Relationship Id="rId106" Type="http://schemas.openxmlformats.org/officeDocument/2006/relationships/image" Target="../media/image752.png"/><Relationship Id="rId127" Type="http://schemas.openxmlformats.org/officeDocument/2006/relationships/image" Target="../media/image773.png"/><Relationship Id="rId10" Type="http://schemas.openxmlformats.org/officeDocument/2006/relationships/image" Target="../media/image663.png"/><Relationship Id="rId31" Type="http://schemas.openxmlformats.org/officeDocument/2006/relationships/image" Target="../media/image678.png"/><Relationship Id="rId52" Type="http://schemas.openxmlformats.org/officeDocument/2006/relationships/image" Target="../media/image698.png"/><Relationship Id="rId73" Type="http://schemas.openxmlformats.org/officeDocument/2006/relationships/image" Target="../media/image719.png"/><Relationship Id="rId78" Type="http://schemas.openxmlformats.org/officeDocument/2006/relationships/image" Target="../media/image724.png"/><Relationship Id="rId94" Type="http://schemas.openxmlformats.org/officeDocument/2006/relationships/image" Target="../media/image740.png"/><Relationship Id="rId99" Type="http://schemas.openxmlformats.org/officeDocument/2006/relationships/image" Target="../media/image745.png"/><Relationship Id="rId101" Type="http://schemas.openxmlformats.org/officeDocument/2006/relationships/image" Target="../media/image747.png"/><Relationship Id="rId122" Type="http://schemas.openxmlformats.org/officeDocument/2006/relationships/image" Target="../media/image768.png"/><Relationship Id="rId143" Type="http://schemas.openxmlformats.org/officeDocument/2006/relationships/image" Target="../media/image787.png"/><Relationship Id="rId148" Type="http://schemas.openxmlformats.org/officeDocument/2006/relationships/image" Target="../media/image792.png"/><Relationship Id="rId164" Type="http://schemas.openxmlformats.org/officeDocument/2006/relationships/image" Target="../media/image808.png"/><Relationship Id="rId169" Type="http://schemas.openxmlformats.org/officeDocument/2006/relationships/image" Target="../media/image812.png"/><Relationship Id="rId185" Type="http://schemas.openxmlformats.org/officeDocument/2006/relationships/image" Target="../media/image827.png"/><Relationship Id="rId4" Type="http://schemas.openxmlformats.org/officeDocument/2006/relationships/image" Target="../media/image657.png"/><Relationship Id="rId9" Type="http://schemas.openxmlformats.org/officeDocument/2006/relationships/image" Target="../media/image662.png"/><Relationship Id="rId180" Type="http://schemas.openxmlformats.org/officeDocument/2006/relationships/image" Target="../media/image822.png"/><Relationship Id="rId210" Type="http://schemas.openxmlformats.org/officeDocument/2006/relationships/image" Target="../media/image852.png"/><Relationship Id="rId215" Type="http://schemas.openxmlformats.org/officeDocument/2006/relationships/image" Target="../media/image856.png"/><Relationship Id="rId26" Type="http://schemas.openxmlformats.org/officeDocument/2006/relationships/image" Target="../media/image453.png"/><Relationship Id="rId47" Type="http://schemas.openxmlformats.org/officeDocument/2006/relationships/image" Target="../media/image693.png"/><Relationship Id="rId68" Type="http://schemas.openxmlformats.org/officeDocument/2006/relationships/image" Target="../media/image714.png"/><Relationship Id="rId89" Type="http://schemas.openxmlformats.org/officeDocument/2006/relationships/image" Target="../media/image735.png"/><Relationship Id="rId112" Type="http://schemas.openxmlformats.org/officeDocument/2006/relationships/image" Target="../media/image758.png"/><Relationship Id="rId133" Type="http://schemas.openxmlformats.org/officeDocument/2006/relationships/image" Target="../media/image777.png"/><Relationship Id="rId154" Type="http://schemas.openxmlformats.org/officeDocument/2006/relationships/image" Target="../media/image798.png"/><Relationship Id="rId175" Type="http://schemas.openxmlformats.org/officeDocument/2006/relationships/image" Target="../media/image817.png"/><Relationship Id="rId196" Type="http://schemas.openxmlformats.org/officeDocument/2006/relationships/image" Target="../media/image838.png"/><Relationship Id="rId200" Type="http://schemas.openxmlformats.org/officeDocument/2006/relationships/image" Target="../media/image842.png"/><Relationship Id="rId16" Type="http://schemas.openxmlformats.org/officeDocument/2006/relationships/image" Target="../media/image669.png"/><Relationship Id="rId221" Type="http://schemas.openxmlformats.org/officeDocument/2006/relationships/image" Target="../media/image862.png"/><Relationship Id="rId37" Type="http://schemas.openxmlformats.org/officeDocument/2006/relationships/image" Target="../media/image684.png"/><Relationship Id="rId58" Type="http://schemas.openxmlformats.org/officeDocument/2006/relationships/image" Target="../media/image704.png"/><Relationship Id="rId79" Type="http://schemas.openxmlformats.org/officeDocument/2006/relationships/image" Target="../media/image725.png"/><Relationship Id="rId102" Type="http://schemas.openxmlformats.org/officeDocument/2006/relationships/image" Target="../media/image748.png"/><Relationship Id="rId123" Type="http://schemas.openxmlformats.org/officeDocument/2006/relationships/image" Target="../media/image769.png"/><Relationship Id="rId144" Type="http://schemas.openxmlformats.org/officeDocument/2006/relationships/image" Target="../media/image788.png"/></Relationships>
</file>

<file path=ppt/slides/_rels/slide60.xml.rels><?xml version="1.0" encoding="UTF-8" standalone="yes"?>
<Relationships xmlns="http://schemas.openxmlformats.org/package/2006/relationships"><Relationship Id="rId2" Type="http://schemas.openxmlformats.org/officeDocument/2006/relationships/image" Target="../media/image317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17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17" Type="http://schemas.openxmlformats.org/officeDocument/2006/relationships/image" Target="../media/image978.png"/><Relationship Id="rId21" Type="http://schemas.openxmlformats.org/officeDocument/2006/relationships/image" Target="../media/image883.png"/><Relationship Id="rId42" Type="http://schemas.openxmlformats.org/officeDocument/2006/relationships/image" Target="../media/image903.png"/><Relationship Id="rId63" Type="http://schemas.openxmlformats.org/officeDocument/2006/relationships/image" Target="../media/image924.png"/><Relationship Id="rId84" Type="http://schemas.openxmlformats.org/officeDocument/2006/relationships/image" Target="../media/image945.png"/><Relationship Id="rId138" Type="http://schemas.openxmlformats.org/officeDocument/2006/relationships/image" Target="../media/image994.png"/><Relationship Id="rId159" Type="http://schemas.openxmlformats.org/officeDocument/2006/relationships/image" Target="../media/image1015.png"/><Relationship Id="rId170" Type="http://schemas.openxmlformats.org/officeDocument/2006/relationships/image" Target="../media/image1025.png"/><Relationship Id="rId191" Type="http://schemas.openxmlformats.org/officeDocument/2006/relationships/image" Target="../media/image1044.png"/><Relationship Id="rId205" Type="http://schemas.openxmlformats.org/officeDocument/2006/relationships/image" Target="../media/image1058.png"/><Relationship Id="rId107" Type="http://schemas.openxmlformats.org/officeDocument/2006/relationships/image" Target="../media/image968.png"/><Relationship Id="rId11" Type="http://schemas.openxmlformats.org/officeDocument/2006/relationships/image" Target="../media/image873.png"/><Relationship Id="rId32" Type="http://schemas.openxmlformats.org/officeDocument/2006/relationships/image" Target="../media/image894.png"/><Relationship Id="rId53" Type="http://schemas.openxmlformats.org/officeDocument/2006/relationships/image" Target="../media/image914.png"/><Relationship Id="rId74" Type="http://schemas.openxmlformats.org/officeDocument/2006/relationships/image" Target="../media/image935.png"/><Relationship Id="rId128" Type="http://schemas.openxmlformats.org/officeDocument/2006/relationships/image" Target="../media/image343.png"/><Relationship Id="rId149" Type="http://schemas.openxmlformats.org/officeDocument/2006/relationships/image" Target="../media/image1005.png"/><Relationship Id="rId5" Type="http://schemas.openxmlformats.org/officeDocument/2006/relationships/image" Target="../media/image867.png"/><Relationship Id="rId90" Type="http://schemas.openxmlformats.org/officeDocument/2006/relationships/image" Target="../media/image951.png"/><Relationship Id="rId95" Type="http://schemas.openxmlformats.org/officeDocument/2006/relationships/image" Target="../media/image956.png"/><Relationship Id="rId160" Type="http://schemas.openxmlformats.org/officeDocument/2006/relationships/image" Target="../media/image1016.png"/><Relationship Id="rId165" Type="http://schemas.openxmlformats.org/officeDocument/2006/relationships/image" Target="../media/image1021.png"/><Relationship Id="rId181" Type="http://schemas.openxmlformats.org/officeDocument/2006/relationships/image" Target="../media/image1035.png"/><Relationship Id="rId186" Type="http://schemas.openxmlformats.org/officeDocument/2006/relationships/image" Target="../media/image1039.png"/><Relationship Id="rId216" Type="http://schemas.openxmlformats.org/officeDocument/2006/relationships/image" Target="../media/image1069.png"/><Relationship Id="rId211" Type="http://schemas.openxmlformats.org/officeDocument/2006/relationships/image" Target="../media/image1064.png"/><Relationship Id="rId22" Type="http://schemas.openxmlformats.org/officeDocument/2006/relationships/image" Target="../media/image884.png"/><Relationship Id="rId27" Type="http://schemas.openxmlformats.org/officeDocument/2006/relationships/image" Target="../media/image889.png"/><Relationship Id="rId43" Type="http://schemas.openxmlformats.org/officeDocument/2006/relationships/image" Target="../media/image904.png"/><Relationship Id="rId48" Type="http://schemas.openxmlformats.org/officeDocument/2006/relationships/image" Target="../media/image909.png"/><Relationship Id="rId64" Type="http://schemas.openxmlformats.org/officeDocument/2006/relationships/image" Target="../media/image925.png"/><Relationship Id="rId69" Type="http://schemas.openxmlformats.org/officeDocument/2006/relationships/image" Target="../media/image930.png"/><Relationship Id="rId113" Type="http://schemas.openxmlformats.org/officeDocument/2006/relationships/image" Target="../media/image974.png"/><Relationship Id="rId118" Type="http://schemas.openxmlformats.org/officeDocument/2006/relationships/image" Target="../media/image979.png"/><Relationship Id="rId134" Type="http://schemas.openxmlformats.org/officeDocument/2006/relationships/image" Target="../media/image990.png"/><Relationship Id="rId139" Type="http://schemas.openxmlformats.org/officeDocument/2006/relationships/image" Target="../media/image995.png"/><Relationship Id="rId80" Type="http://schemas.openxmlformats.org/officeDocument/2006/relationships/image" Target="../media/image941.png"/><Relationship Id="rId85" Type="http://schemas.openxmlformats.org/officeDocument/2006/relationships/image" Target="../media/image946.png"/><Relationship Id="rId150" Type="http://schemas.openxmlformats.org/officeDocument/2006/relationships/image" Target="../media/image1006.png"/><Relationship Id="rId155" Type="http://schemas.openxmlformats.org/officeDocument/2006/relationships/image" Target="../media/image1011.png"/><Relationship Id="rId171" Type="http://schemas.openxmlformats.org/officeDocument/2006/relationships/image" Target="../media/image1026.png"/><Relationship Id="rId176" Type="http://schemas.openxmlformats.org/officeDocument/2006/relationships/image" Target="../media/image1031.png"/><Relationship Id="rId192" Type="http://schemas.openxmlformats.org/officeDocument/2006/relationships/image" Target="../media/image1045.png"/><Relationship Id="rId197" Type="http://schemas.openxmlformats.org/officeDocument/2006/relationships/image" Target="../media/image1050.png"/><Relationship Id="rId206" Type="http://schemas.openxmlformats.org/officeDocument/2006/relationships/image" Target="../media/image1059.png"/><Relationship Id="rId201" Type="http://schemas.openxmlformats.org/officeDocument/2006/relationships/image" Target="../media/image1054.png"/><Relationship Id="rId222" Type="http://schemas.openxmlformats.org/officeDocument/2006/relationships/image" Target="../media/image1075.png"/><Relationship Id="rId12" Type="http://schemas.openxmlformats.org/officeDocument/2006/relationships/image" Target="../media/image874.png"/><Relationship Id="rId17" Type="http://schemas.openxmlformats.org/officeDocument/2006/relationships/image" Target="../media/image879.png"/><Relationship Id="rId33" Type="http://schemas.openxmlformats.org/officeDocument/2006/relationships/image" Target="../media/image895.png"/><Relationship Id="rId38" Type="http://schemas.openxmlformats.org/officeDocument/2006/relationships/image" Target="../media/image899.png"/><Relationship Id="rId59" Type="http://schemas.openxmlformats.org/officeDocument/2006/relationships/image" Target="../media/image920.png"/><Relationship Id="rId103" Type="http://schemas.openxmlformats.org/officeDocument/2006/relationships/image" Target="../media/image964.png"/><Relationship Id="rId108" Type="http://schemas.openxmlformats.org/officeDocument/2006/relationships/image" Target="../media/image969.png"/><Relationship Id="rId124" Type="http://schemas.openxmlformats.org/officeDocument/2006/relationships/image" Target="../media/image338.png"/><Relationship Id="rId129" Type="http://schemas.openxmlformats.org/officeDocument/2006/relationships/image" Target="../media/image986.png"/><Relationship Id="rId54" Type="http://schemas.openxmlformats.org/officeDocument/2006/relationships/image" Target="../media/image915.png"/><Relationship Id="rId70" Type="http://schemas.openxmlformats.org/officeDocument/2006/relationships/image" Target="../media/image931.png"/><Relationship Id="rId75" Type="http://schemas.openxmlformats.org/officeDocument/2006/relationships/image" Target="../media/image936.png"/><Relationship Id="rId91" Type="http://schemas.openxmlformats.org/officeDocument/2006/relationships/image" Target="../media/image952.png"/><Relationship Id="rId96" Type="http://schemas.openxmlformats.org/officeDocument/2006/relationships/image" Target="../media/image957.png"/><Relationship Id="rId140" Type="http://schemas.openxmlformats.org/officeDocument/2006/relationships/image" Target="../media/image996.png"/><Relationship Id="rId145" Type="http://schemas.openxmlformats.org/officeDocument/2006/relationships/image" Target="../media/image1001.png"/><Relationship Id="rId161" Type="http://schemas.openxmlformats.org/officeDocument/2006/relationships/image" Target="../media/image1017.png"/><Relationship Id="rId166" Type="http://schemas.openxmlformats.org/officeDocument/2006/relationships/image" Target="../media/image1022.png"/><Relationship Id="rId182" Type="http://schemas.openxmlformats.org/officeDocument/2006/relationships/image" Target="../media/image1036.png"/><Relationship Id="rId187" Type="http://schemas.openxmlformats.org/officeDocument/2006/relationships/image" Target="../media/image1040.png"/><Relationship Id="rId217"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image" Target="../media/image868.png"/><Relationship Id="rId212" Type="http://schemas.openxmlformats.org/officeDocument/2006/relationships/image" Target="../media/image1065.png"/><Relationship Id="rId23" Type="http://schemas.openxmlformats.org/officeDocument/2006/relationships/image" Target="../media/image885.png"/><Relationship Id="rId28" Type="http://schemas.openxmlformats.org/officeDocument/2006/relationships/image" Target="../media/image890.png"/><Relationship Id="rId49" Type="http://schemas.openxmlformats.org/officeDocument/2006/relationships/image" Target="../media/image910.png"/><Relationship Id="rId114" Type="http://schemas.openxmlformats.org/officeDocument/2006/relationships/image" Target="../media/image975.png"/><Relationship Id="rId119" Type="http://schemas.openxmlformats.org/officeDocument/2006/relationships/image" Target="../media/image980.png"/><Relationship Id="rId44" Type="http://schemas.openxmlformats.org/officeDocument/2006/relationships/image" Target="../media/image905.png"/><Relationship Id="rId60" Type="http://schemas.openxmlformats.org/officeDocument/2006/relationships/image" Target="../media/image921.png"/><Relationship Id="rId65" Type="http://schemas.openxmlformats.org/officeDocument/2006/relationships/image" Target="../media/image926.png"/><Relationship Id="rId81" Type="http://schemas.openxmlformats.org/officeDocument/2006/relationships/image" Target="../media/image942.png"/><Relationship Id="rId86" Type="http://schemas.openxmlformats.org/officeDocument/2006/relationships/image" Target="../media/image947.png"/><Relationship Id="rId130" Type="http://schemas.openxmlformats.org/officeDocument/2006/relationships/image" Target="../media/image987.png"/><Relationship Id="rId135" Type="http://schemas.openxmlformats.org/officeDocument/2006/relationships/image" Target="../media/image991.png"/><Relationship Id="rId151" Type="http://schemas.openxmlformats.org/officeDocument/2006/relationships/image" Target="../media/image1007.png"/><Relationship Id="rId156" Type="http://schemas.openxmlformats.org/officeDocument/2006/relationships/image" Target="../media/image1012.png"/><Relationship Id="rId177" Type="http://schemas.openxmlformats.org/officeDocument/2006/relationships/image" Target="../media/image1032.png"/><Relationship Id="rId198" Type="http://schemas.openxmlformats.org/officeDocument/2006/relationships/image" Target="../media/image1051.png"/><Relationship Id="rId172" Type="http://schemas.openxmlformats.org/officeDocument/2006/relationships/image" Target="../media/image1027.png"/><Relationship Id="rId193" Type="http://schemas.openxmlformats.org/officeDocument/2006/relationships/image" Target="../media/image1046.png"/><Relationship Id="rId202" Type="http://schemas.openxmlformats.org/officeDocument/2006/relationships/image" Target="../media/image1055.png"/><Relationship Id="rId207" Type="http://schemas.openxmlformats.org/officeDocument/2006/relationships/image" Target="../media/image1060.png"/><Relationship Id="rId13" Type="http://schemas.openxmlformats.org/officeDocument/2006/relationships/image" Target="../media/image875.png"/><Relationship Id="rId18" Type="http://schemas.openxmlformats.org/officeDocument/2006/relationships/image" Target="../media/image880.png"/><Relationship Id="rId39" Type="http://schemas.openxmlformats.org/officeDocument/2006/relationships/image" Target="../media/image900.png"/><Relationship Id="rId109" Type="http://schemas.openxmlformats.org/officeDocument/2006/relationships/image" Target="../media/image970.png"/><Relationship Id="rId34" Type="http://schemas.openxmlformats.org/officeDocument/2006/relationships/image" Target="../media/image681.png"/><Relationship Id="rId50" Type="http://schemas.openxmlformats.org/officeDocument/2006/relationships/image" Target="../media/image911.png"/><Relationship Id="rId55" Type="http://schemas.openxmlformats.org/officeDocument/2006/relationships/image" Target="../media/image916.png"/><Relationship Id="rId76" Type="http://schemas.openxmlformats.org/officeDocument/2006/relationships/image" Target="../media/image937.png"/><Relationship Id="rId97" Type="http://schemas.openxmlformats.org/officeDocument/2006/relationships/image" Target="../media/image958.png"/><Relationship Id="rId104" Type="http://schemas.openxmlformats.org/officeDocument/2006/relationships/image" Target="../media/image965.png"/><Relationship Id="rId120" Type="http://schemas.openxmlformats.org/officeDocument/2006/relationships/image" Target="../media/image550.png"/><Relationship Id="rId125" Type="http://schemas.openxmlformats.org/officeDocument/2006/relationships/image" Target="../media/image983.png"/><Relationship Id="rId141" Type="http://schemas.openxmlformats.org/officeDocument/2006/relationships/image" Target="../media/image997.png"/><Relationship Id="rId146" Type="http://schemas.openxmlformats.org/officeDocument/2006/relationships/image" Target="../media/image1002.png"/><Relationship Id="rId167" Type="http://schemas.openxmlformats.org/officeDocument/2006/relationships/image" Target="../media/image1023.png"/><Relationship Id="rId188" Type="http://schemas.openxmlformats.org/officeDocument/2006/relationships/image" Target="../media/image1041.png"/><Relationship Id="rId7" Type="http://schemas.openxmlformats.org/officeDocument/2006/relationships/image" Target="../media/image869.png"/><Relationship Id="rId71" Type="http://schemas.openxmlformats.org/officeDocument/2006/relationships/image" Target="../media/image932.png"/><Relationship Id="rId92" Type="http://schemas.openxmlformats.org/officeDocument/2006/relationships/image" Target="../media/image953.png"/><Relationship Id="rId162" Type="http://schemas.openxmlformats.org/officeDocument/2006/relationships/image" Target="../media/image1018.png"/><Relationship Id="rId183" Type="http://schemas.openxmlformats.org/officeDocument/2006/relationships/image" Target="../media/image825.png"/><Relationship Id="rId213" Type="http://schemas.openxmlformats.org/officeDocument/2006/relationships/image" Target="../media/image1066.png"/><Relationship Id="rId218" Type="http://schemas.openxmlformats.org/officeDocument/2006/relationships/image" Target="../media/image1071.png"/><Relationship Id="rId2" Type="http://schemas.openxmlformats.org/officeDocument/2006/relationships/image" Target="../media/image864.png"/><Relationship Id="rId29" Type="http://schemas.openxmlformats.org/officeDocument/2006/relationships/image" Target="../media/image891.png"/><Relationship Id="rId24" Type="http://schemas.openxmlformats.org/officeDocument/2006/relationships/image" Target="../media/image886.png"/><Relationship Id="rId40" Type="http://schemas.openxmlformats.org/officeDocument/2006/relationships/image" Target="../media/image901.png"/><Relationship Id="rId45" Type="http://schemas.openxmlformats.org/officeDocument/2006/relationships/image" Target="../media/image906.png"/><Relationship Id="rId66" Type="http://schemas.openxmlformats.org/officeDocument/2006/relationships/image" Target="../media/image927.png"/><Relationship Id="rId87" Type="http://schemas.openxmlformats.org/officeDocument/2006/relationships/image" Target="../media/image948.png"/><Relationship Id="rId110" Type="http://schemas.openxmlformats.org/officeDocument/2006/relationships/image" Target="../media/image971.png"/><Relationship Id="rId115" Type="http://schemas.openxmlformats.org/officeDocument/2006/relationships/image" Target="../media/image976.png"/><Relationship Id="rId131" Type="http://schemas.openxmlformats.org/officeDocument/2006/relationships/image" Target="../media/image347.png"/><Relationship Id="rId136" Type="http://schemas.openxmlformats.org/officeDocument/2006/relationships/image" Target="../media/image992.png"/><Relationship Id="rId157" Type="http://schemas.openxmlformats.org/officeDocument/2006/relationships/image" Target="../media/image1013.png"/><Relationship Id="rId178" Type="http://schemas.openxmlformats.org/officeDocument/2006/relationships/image" Target="../media/image1033.png"/><Relationship Id="rId61" Type="http://schemas.openxmlformats.org/officeDocument/2006/relationships/image" Target="../media/image922.png"/><Relationship Id="rId82" Type="http://schemas.openxmlformats.org/officeDocument/2006/relationships/image" Target="../media/image943.png"/><Relationship Id="rId152" Type="http://schemas.openxmlformats.org/officeDocument/2006/relationships/image" Target="../media/image1008.png"/><Relationship Id="rId173" Type="http://schemas.openxmlformats.org/officeDocument/2006/relationships/image" Target="../media/image1028.png"/><Relationship Id="rId194" Type="http://schemas.openxmlformats.org/officeDocument/2006/relationships/image" Target="../media/image1047.png"/><Relationship Id="rId199" Type="http://schemas.openxmlformats.org/officeDocument/2006/relationships/image" Target="../media/image1052.png"/><Relationship Id="rId203" Type="http://schemas.openxmlformats.org/officeDocument/2006/relationships/image" Target="../media/image1056.png"/><Relationship Id="rId208" Type="http://schemas.openxmlformats.org/officeDocument/2006/relationships/image" Target="../media/image1061.png"/><Relationship Id="rId19" Type="http://schemas.openxmlformats.org/officeDocument/2006/relationships/image" Target="../media/image881.png"/><Relationship Id="rId14" Type="http://schemas.openxmlformats.org/officeDocument/2006/relationships/image" Target="../media/image876.png"/><Relationship Id="rId30" Type="http://schemas.openxmlformats.org/officeDocument/2006/relationships/image" Target="../media/image892.png"/><Relationship Id="rId35" Type="http://schemas.openxmlformats.org/officeDocument/2006/relationships/image" Target="../media/image896.png"/><Relationship Id="rId56" Type="http://schemas.openxmlformats.org/officeDocument/2006/relationships/image" Target="../media/image917.png"/><Relationship Id="rId77" Type="http://schemas.openxmlformats.org/officeDocument/2006/relationships/image" Target="../media/image938.png"/><Relationship Id="rId100" Type="http://schemas.openxmlformats.org/officeDocument/2006/relationships/image" Target="../media/image961.png"/><Relationship Id="rId105" Type="http://schemas.openxmlformats.org/officeDocument/2006/relationships/image" Target="../media/image966.png"/><Relationship Id="rId126" Type="http://schemas.openxmlformats.org/officeDocument/2006/relationships/image" Target="../media/image984.png"/><Relationship Id="rId147" Type="http://schemas.openxmlformats.org/officeDocument/2006/relationships/image" Target="../media/image1003.png"/><Relationship Id="rId168" Type="http://schemas.openxmlformats.org/officeDocument/2006/relationships/image" Target="../media/image382.png"/><Relationship Id="rId8" Type="http://schemas.openxmlformats.org/officeDocument/2006/relationships/image" Target="../media/image870.png"/><Relationship Id="rId51" Type="http://schemas.openxmlformats.org/officeDocument/2006/relationships/image" Target="../media/image912.png"/><Relationship Id="rId72" Type="http://schemas.openxmlformats.org/officeDocument/2006/relationships/image" Target="../media/image933.png"/><Relationship Id="rId93" Type="http://schemas.openxmlformats.org/officeDocument/2006/relationships/image" Target="../media/image954.png"/><Relationship Id="rId98" Type="http://schemas.openxmlformats.org/officeDocument/2006/relationships/image" Target="../media/image959.png"/><Relationship Id="rId121" Type="http://schemas.openxmlformats.org/officeDocument/2006/relationships/image" Target="../media/image981.png"/><Relationship Id="rId142" Type="http://schemas.openxmlformats.org/officeDocument/2006/relationships/image" Target="../media/image998.png"/><Relationship Id="rId163" Type="http://schemas.openxmlformats.org/officeDocument/2006/relationships/image" Target="../media/image1019.png"/><Relationship Id="rId184" Type="http://schemas.openxmlformats.org/officeDocument/2006/relationships/image" Target="../media/image1037.png"/><Relationship Id="rId189" Type="http://schemas.openxmlformats.org/officeDocument/2006/relationships/image" Target="../media/image1042.png"/><Relationship Id="rId219" Type="http://schemas.openxmlformats.org/officeDocument/2006/relationships/image" Target="../media/image1072.png"/><Relationship Id="rId3" Type="http://schemas.openxmlformats.org/officeDocument/2006/relationships/image" Target="../media/image865.png"/><Relationship Id="rId214" Type="http://schemas.openxmlformats.org/officeDocument/2006/relationships/image" Target="../media/image1067.png"/><Relationship Id="rId25" Type="http://schemas.openxmlformats.org/officeDocument/2006/relationships/image" Target="../media/image887.png"/><Relationship Id="rId46" Type="http://schemas.openxmlformats.org/officeDocument/2006/relationships/image" Target="../media/image907.png"/><Relationship Id="rId67" Type="http://schemas.openxmlformats.org/officeDocument/2006/relationships/image" Target="../media/image928.png"/><Relationship Id="rId116" Type="http://schemas.openxmlformats.org/officeDocument/2006/relationships/image" Target="../media/image977.png"/><Relationship Id="rId137" Type="http://schemas.openxmlformats.org/officeDocument/2006/relationships/image" Target="../media/image993.png"/><Relationship Id="rId158" Type="http://schemas.openxmlformats.org/officeDocument/2006/relationships/image" Target="../media/image1014.png"/><Relationship Id="rId20" Type="http://schemas.openxmlformats.org/officeDocument/2006/relationships/image" Target="../media/image882.png"/><Relationship Id="rId41" Type="http://schemas.openxmlformats.org/officeDocument/2006/relationships/image" Target="../media/image902.png"/><Relationship Id="rId62" Type="http://schemas.openxmlformats.org/officeDocument/2006/relationships/image" Target="../media/image923.png"/><Relationship Id="rId83" Type="http://schemas.openxmlformats.org/officeDocument/2006/relationships/image" Target="../media/image944.png"/><Relationship Id="rId88" Type="http://schemas.openxmlformats.org/officeDocument/2006/relationships/image" Target="../media/image949.png"/><Relationship Id="rId111" Type="http://schemas.openxmlformats.org/officeDocument/2006/relationships/image" Target="../media/image972.png"/><Relationship Id="rId132" Type="http://schemas.openxmlformats.org/officeDocument/2006/relationships/image" Target="../media/image988.png"/><Relationship Id="rId153" Type="http://schemas.openxmlformats.org/officeDocument/2006/relationships/image" Target="../media/image1009.png"/><Relationship Id="rId174" Type="http://schemas.openxmlformats.org/officeDocument/2006/relationships/image" Target="../media/image1029.png"/><Relationship Id="rId179" Type="http://schemas.openxmlformats.org/officeDocument/2006/relationships/image" Target="../media/image1034.png"/><Relationship Id="rId195" Type="http://schemas.openxmlformats.org/officeDocument/2006/relationships/image" Target="../media/image1048.png"/><Relationship Id="rId209" Type="http://schemas.openxmlformats.org/officeDocument/2006/relationships/image" Target="../media/image1062.png"/><Relationship Id="rId190" Type="http://schemas.openxmlformats.org/officeDocument/2006/relationships/image" Target="../media/image1043.png"/><Relationship Id="rId204" Type="http://schemas.openxmlformats.org/officeDocument/2006/relationships/image" Target="../media/image1057.png"/><Relationship Id="rId220" Type="http://schemas.openxmlformats.org/officeDocument/2006/relationships/image" Target="../media/image1073.png"/><Relationship Id="rId15" Type="http://schemas.openxmlformats.org/officeDocument/2006/relationships/image" Target="../media/image877.png"/><Relationship Id="rId36" Type="http://schemas.openxmlformats.org/officeDocument/2006/relationships/image" Target="../media/image897.png"/><Relationship Id="rId57" Type="http://schemas.openxmlformats.org/officeDocument/2006/relationships/image" Target="../media/image918.png"/><Relationship Id="rId106" Type="http://schemas.openxmlformats.org/officeDocument/2006/relationships/image" Target="../media/image967.png"/><Relationship Id="rId127" Type="http://schemas.openxmlformats.org/officeDocument/2006/relationships/image" Target="../media/image985.png"/><Relationship Id="rId10" Type="http://schemas.openxmlformats.org/officeDocument/2006/relationships/image" Target="../media/image872.png"/><Relationship Id="rId31" Type="http://schemas.openxmlformats.org/officeDocument/2006/relationships/image" Target="../media/image893.png"/><Relationship Id="rId52" Type="http://schemas.openxmlformats.org/officeDocument/2006/relationships/image" Target="../media/image913.png"/><Relationship Id="rId73" Type="http://schemas.openxmlformats.org/officeDocument/2006/relationships/image" Target="../media/image934.png"/><Relationship Id="rId78" Type="http://schemas.openxmlformats.org/officeDocument/2006/relationships/image" Target="../media/image939.png"/><Relationship Id="rId94" Type="http://schemas.openxmlformats.org/officeDocument/2006/relationships/image" Target="../media/image955.png"/><Relationship Id="rId99" Type="http://schemas.openxmlformats.org/officeDocument/2006/relationships/image" Target="../media/image960.png"/><Relationship Id="rId101" Type="http://schemas.openxmlformats.org/officeDocument/2006/relationships/image" Target="../media/image962.png"/><Relationship Id="rId122" Type="http://schemas.openxmlformats.org/officeDocument/2006/relationships/image" Target="../media/image551.png"/><Relationship Id="rId143" Type="http://schemas.openxmlformats.org/officeDocument/2006/relationships/image" Target="../media/image999.png"/><Relationship Id="rId148" Type="http://schemas.openxmlformats.org/officeDocument/2006/relationships/image" Target="../media/image1004.png"/><Relationship Id="rId164" Type="http://schemas.openxmlformats.org/officeDocument/2006/relationships/image" Target="../media/image1020.png"/><Relationship Id="rId169" Type="http://schemas.openxmlformats.org/officeDocument/2006/relationships/image" Target="../media/image1024.png"/><Relationship Id="rId185" Type="http://schemas.openxmlformats.org/officeDocument/2006/relationships/image" Target="../media/image1038.png"/><Relationship Id="rId4" Type="http://schemas.openxmlformats.org/officeDocument/2006/relationships/image" Target="../media/image866.png"/><Relationship Id="rId9" Type="http://schemas.openxmlformats.org/officeDocument/2006/relationships/image" Target="../media/image871.png"/><Relationship Id="rId180" Type="http://schemas.openxmlformats.org/officeDocument/2006/relationships/image" Target="../media/image822.png"/><Relationship Id="rId210" Type="http://schemas.openxmlformats.org/officeDocument/2006/relationships/image" Target="../media/image1063.png"/><Relationship Id="rId215" Type="http://schemas.openxmlformats.org/officeDocument/2006/relationships/image" Target="../media/image1068.png"/><Relationship Id="rId26" Type="http://schemas.openxmlformats.org/officeDocument/2006/relationships/image" Target="../media/image888.png"/><Relationship Id="rId47" Type="http://schemas.openxmlformats.org/officeDocument/2006/relationships/image" Target="../media/image908.png"/><Relationship Id="rId68" Type="http://schemas.openxmlformats.org/officeDocument/2006/relationships/image" Target="../media/image929.png"/><Relationship Id="rId89" Type="http://schemas.openxmlformats.org/officeDocument/2006/relationships/image" Target="../media/image950.png"/><Relationship Id="rId112" Type="http://schemas.openxmlformats.org/officeDocument/2006/relationships/image" Target="../media/image973.png"/><Relationship Id="rId133" Type="http://schemas.openxmlformats.org/officeDocument/2006/relationships/image" Target="../media/image989.png"/><Relationship Id="rId154" Type="http://schemas.openxmlformats.org/officeDocument/2006/relationships/image" Target="../media/image1010.png"/><Relationship Id="rId175" Type="http://schemas.openxmlformats.org/officeDocument/2006/relationships/image" Target="../media/image1030.png"/><Relationship Id="rId196" Type="http://schemas.openxmlformats.org/officeDocument/2006/relationships/image" Target="../media/image1049.png"/><Relationship Id="rId200" Type="http://schemas.openxmlformats.org/officeDocument/2006/relationships/image" Target="../media/image1053.png"/><Relationship Id="rId16" Type="http://schemas.openxmlformats.org/officeDocument/2006/relationships/image" Target="../media/image878.png"/><Relationship Id="rId221" Type="http://schemas.openxmlformats.org/officeDocument/2006/relationships/image" Target="../media/image1074.png"/><Relationship Id="rId37" Type="http://schemas.openxmlformats.org/officeDocument/2006/relationships/image" Target="../media/image898.png"/><Relationship Id="rId58" Type="http://schemas.openxmlformats.org/officeDocument/2006/relationships/image" Target="../media/image919.png"/><Relationship Id="rId79" Type="http://schemas.openxmlformats.org/officeDocument/2006/relationships/image" Target="../media/image940.png"/><Relationship Id="rId102" Type="http://schemas.openxmlformats.org/officeDocument/2006/relationships/image" Target="../media/image963.png"/><Relationship Id="rId123" Type="http://schemas.openxmlformats.org/officeDocument/2006/relationships/image" Target="../media/image982.png"/><Relationship Id="rId144" Type="http://schemas.openxmlformats.org/officeDocument/2006/relationships/image" Target="../media/image1000.png"/></Relationships>
</file>

<file path=ppt/slides/_rels/slide8.xml.rels><?xml version="1.0" encoding="UTF-8" standalone="yes"?>
<Relationships xmlns="http://schemas.openxmlformats.org/package/2006/relationships"><Relationship Id="rId117" Type="http://schemas.openxmlformats.org/officeDocument/2006/relationships/image" Target="../media/image1189.png"/><Relationship Id="rId21" Type="http://schemas.openxmlformats.org/officeDocument/2006/relationships/image" Target="../media/image1095.png"/><Relationship Id="rId42" Type="http://schemas.openxmlformats.org/officeDocument/2006/relationships/image" Target="../media/image1116.png"/><Relationship Id="rId63" Type="http://schemas.openxmlformats.org/officeDocument/2006/relationships/image" Target="../media/image1137.png"/><Relationship Id="rId84" Type="http://schemas.openxmlformats.org/officeDocument/2006/relationships/image" Target="../media/image1158.png"/><Relationship Id="rId138" Type="http://schemas.openxmlformats.org/officeDocument/2006/relationships/image" Target="../media/image1209.png"/><Relationship Id="rId159" Type="http://schemas.openxmlformats.org/officeDocument/2006/relationships/image" Target="../media/image1013.png"/><Relationship Id="rId170" Type="http://schemas.openxmlformats.org/officeDocument/2006/relationships/image" Target="../media/image1219.png"/><Relationship Id="rId191" Type="http://schemas.openxmlformats.org/officeDocument/2006/relationships/image" Target="../media/image1240.png"/><Relationship Id="rId205" Type="http://schemas.openxmlformats.org/officeDocument/2006/relationships/image" Target="../media/image1254.png"/><Relationship Id="rId107" Type="http://schemas.openxmlformats.org/officeDocument/2006/relationships/image" Target="../media/image1179.png"/><Relationship Id="rId11" Type="http://schemas.openxmlformats.org/officeDocument/2006/relationships/image" Target="../media/image1085.png"/><Relationship Id="rId32" Type="http://schemas.openxmlformats.org/officeDocument/2006/relationships/image" Target="../media/image1106.png"/><Relationship Id="rId37" Type="http://schemas.openxmlformats.org/officeDocument/2006/relationships/image" Target="../media/image1111.png"/><Relationship Id="rId53" Type="http://schemas.openxmlformats.org/officeDocument/2006/relationships/image" Target="../media/image1127.png"/><Relationship Id="rId58" Type="http://schemas.openxmlformats.org/officeDocument/2006/relationships/image" Target="../media/image1132.png"/><Relationship Id="rId74" Type="http://schemas.openxmlformats.org/officeDocument/2006/relationships/image" Target="../media/image1148.png"/><Relationship Id="rId79" Type="http://schemas.openxmlformats.org/officeDocument/2006/relationships/image" Target="../media/image1153.png"/><Relationship Id="rId102" Type="http://schemas.openxmlformats.org/officeDocument/2006/relationships/image" Target="../media/image1174.png"/><Relationship Id="rId123" Type="http://schemas.openxmlformats.org/officeDocument/2006/relationships/image" Target="../media/image1195.png"/><Relationship Id="rId128" Type="http://schemas.openxmlformats.org/officeDocument/2006/relationships/image" Target="../media/image1200.png"/><Relationship Id="rId144" Type="http://schemas.openxmlformats.org/officeDocument/2006/relationships/image" Target="../media/image998.png"/><Relationship Id="rId149" Type="http://schemas.openxmlformats.org/officeDocument/2006/relationships/image" Target="../media/image1003.png"/><Relationship Id="rId5" Type="http://schemas.openxmlformats.org/officeDocument/2006/relationships/image" Target="../media/image1079.png"/><Relationship Id="rId90" Type="http://schemas.openxmlformats.org/officeDocument/2006/relationships/image" Target="../media/image1164.png"/><Relationship Id="rId95" Type="http://schemas.openxmlformats.org/officeDocument/2006/relationships/image" Target="../media/image1169.png"/><Relationship Id="rId160" Type="http://schemas.openxmlformats.org/officeDocument/2006/relationships/image" Target="../media/image1014.png"/><Relationship Id="rId165" Type="http://schemas.openxmlformats.org/officeDocument/2006/relationships/image" Target="../media/image1214.png"/><Relationship Id="rId181" Type="http://schemas.openxmlformats.org/officeDocument/2006/relationships/image" Target="../media/image1230.png"/><Relationship Id="rId186" Type="http://schemas.openxmlformats.org/officeDocument/2006/relationships/image" Target="../media/image1235.png"/><Relationship Id="rId211" Type="http://schemas.openxmlformats.org/officeDocument/2006/relationships/image" Target="../media/image1260.png"/><Relationship Id="rId22" Type="http://schemas.openxmlformats.org/officeDocument/2006/relationships/image" Target="../media/image1096.png"/><Relationship Id="rId27" Type="http://schemas.openxmlformats.org/officeDocument/2006/relationships/image" Target="../media/image1101.png"/><Relationship Id="rId43" Type="http://schemas.openxmlformats.org/officeDocument/2006/relationships/image" Target="../media/image1117.png"/><Relationship Id="rId48" Type="http://schemas.openxmlformats.org/officeDocument/2006/relationships/image" Target="../media/image1122.png"/><Relationship Id="rId64" Type="http://schemas.openxmlformats.org/officeDocument/2006/relationships/image" Target="../media/image1138.png"/><Relationship Id="rId69" Type="http://schemas.openxmlformats.org/officeDocument/2006/relationships/image" Target="../media/image1143.png"/><Relationship Id="rId113" Type="http://schemas.openxmlformats.org/officeDocument/2006/relationships/image" Target="../media/image1185.png"/><Relationship Id="rId118" Type="http://schemas.openxmlformats.org/officeDocument/2006/relationships/image" Target="../media/image1190.png"/><Relationship Id="rId134" Type="http://schemas.openxmlformats.org/officeDocument/2006/relationships/image" Target="../media/image1205.png"/><Relationship Id="rId139" Type="http://schemas.openxmlformats.org/officeDocument/2006/relationships/image" Target="../media/image1210.png"/><Relationship Id="rId80" Type="http://schemas.openxmlformats.org/officeDocument/2006/relationships/image" Target="../media/image1154.png"/><Relationship Id="rId85" Type="http://schemas.openxmlformats.org/officeDocument/2006/relationships/image" Target="../media/image1159.png"/><Relationship Id="rId150" Type="http://schemas.openxmlformats.org/officeDocument/2006/relationships/image" Target="../media/image1004.png"/><Relationship Id="rId155" Type="http://schemas.openxmlformats.org/officeDocument/2006/relationships/image" Target="../media/image1009.png"/><Relationship Id="rId171" Type="http://schemas.openxmlformats.org/officeDocument/2006/relationships/image" Target="../media/image1220.png"/><Relationship Id="rId176" Type="http://schemas.openxmlformats.org/officeDocument/2006/relationships/image" Target="../media/image1225.png"/><Relationship Id="rId192" Type="http://schemas.openxmlformats.org/officeDocument/2006/relationships/image" Target="../media/image1241.png"/><Relationship Id="rId197" Type="http://schemas.openxmlformats.org/officeDocument/2006/relationships/image" Target="../media/image1246.png"/><Relationship Id="rId206" Type="http://schemas.openxmlformats.org/officeDocument/2006/relationships/image" Target="../media/image1255.png"/><Relationship Id="rId201" Type="http://schemas.openxmlformats.org/officeDocument/2006/relationships/image" Target="../media/image1250.png"/><Relationship Id="rId12" Type="http://schemas.openxmlformats.org/officeDocument/2006/relationships/image" Target="../media/image1086.png"/><Relationship Id="rId17" Type="http://schemas.openxmlformats.org/officeDocument/2006/relationships/image" Target="../media/image1091.png"/><Relationship Id="rId33" Type="http://schemas.openxmlformats.org/officeDocument/2006/relationships/image" Target="../media/image1107.png"/><Relationship Id="rId38" Type="http://schemas.openxmlformats.org/officeDocument/2006/relationships/image" Target="../media/image1112.png"/><Relationship Id="rId59" Type="http://schemas.openxmlformats.org/officeDocument/2006/relationships/image" Target="../media/image1133.png"/><Relationship Id="rId103" Type="http://schemas.openxmlformats.org/officeDocument/2006/relationships/image" Target="../media/image1175.png"/><Relationship Id="rId108" Type="http://schemas.openxmlformats.org/officeDocument/2006/relationships/image" Target="../media/image1180.png"/><Relationship Id="rId124" Type="http://schemas.openxmlformats.org/officeDocument/2006/relationships/image" Target="../media/image1196.png"/><Relationship Id="rId129" Type="http://schemas.openxmlformats.org/officeDocument/2006/relationships/image" Target="../media/image1201.png"/><Relationship Id="rId54" Type="http://schemas.openxmlformats.org/officeDocument/2006/relationships/image" Target="../media/image1128.png"/><Relationship Id="rId70" Type="http://schemas.openxmlformats.org/officeDocument/2006/relationships/image" Target="../media/image1144.png"/><Relationship Id="rId75" Type="http://schemas.openxmlformats.org/officeDocument/2006/relationships/image" Target="../media/image1149.png"/><Relationship Id="rId91" Type="http://schemas.openxmlformats.org/officeDocument/2006/relationships/image" Target="../media/image1165.png"/><Relationship Id="rId96" Type="http://schemas.openxmlformats.org/officeDocument/2006/relationships/image" Target="../media/image1170.png"/><Relationship Id="rId140" Type="http://schemas.openxmlformats.org/officeDocument/2006/relationships/image" Target="../media/image1211.png"/><Relationship Id="rId145" Type="http://schemas.openxmlformats.org/officeDocument/2006/relationships/image" Target="../media/image999.png"/><Relationship Id="rId161" Type="http://schemas.openxmlformats.org/officeDocument/2006/relationships/image" Target="../media/image1015.png"/><Relationship Id="rId166" Type="http://schemas.openxmlformats.org/officeDocument/2006/relationships/image" Target="../media/image1215.png"/><Relationship Id="rId182" Type="http://schemas.openxmlformats.org/officeDocument/2006/relationships/image" Target="../media/image1231.png"/><Relationship Id="rId187" Type="http://schemas.openxmlformats.org/officeDocument/2006/relationships/image" Target="../media/image1236.png"/><Relationship Id="rId1" Type="http://schemas.openxmlformats.org/officeDocument/2006/relationships/slideLayout" Target="../slideLayouts/slideLayout2.xml"/><Relationship Id="rId6" Type="http://schemas.openxmlformats.org/officeDocument/2006/relationships/image" Target="../media/image1080.png"/><Relationship Id="rId212" Type="http://schemas.openxmlformats.org/officeDocument/2006/relationships/image" Target="../media/image1261.png"/><Relationship Id="rId23" Type="http://schemas.openxmlformats.org/officeDocument/2006/relationships/image" Target="../media/image1097.png"/><Relationship Id="rId28" Type="http://schemas.openxmlformats.org/officeDocument/2006/relationships/image" Target="../media/image1102.png"/><Relationship Id="rId49" Type="http://schemas.openxmlformats.org/officeDocument/2006/relationships/image" Target="../media/image1123.png"/><Relationship Id="rId114" Type="http://schemas.openxmlformats.org/officeDocument/2006/relationships/image" Target="../media/image1186.png"/><Relationship Id="rId119" Type="http://schemas.openxmlformats.org/officeDocument/2006/relationships/image" Target="../media/image1191.png"/><Relationship Id="rId44" Type="http://schemas.openxmlformats.org/officeDocument/2006/relationships/image" Target="../media/image1118.png"/><Relationship Id="rId60" Type="http://schemas.openxmlformats.org/officeDocument/2006/relationships/image" Target="../media/image1134.png"/><Relationship Id="rId65" Type="http://schemas.openxmlformats.org/officeDocument/2006/relationships/image" Target="../media/image1139.png"/><Relationship Id="rId81" Type="http://schemas.openxmlformats.org/officeDocument/2006/relationships/image" Target="../media/image1155.png"/><Relationship Id="rId86" Type="http://schemas.openxmlformats.org/officeDocument/2006/relationships/image" Target="../media/image1160.png"/><Relationship Id="rId130" Type="http://schemas.openxmlformats.org/officeDocument/2006/relationships/image" Target="../media/image1202.png"/><Relationship Id="rId135" Type="http://schemas.openxmlformats.org/officeDocument/2006/relationships/image" Target="../media/image1206.png"/><Relationship Id="rId151" Type="http://schemas.openxmlformats.org/officeDocument/2006/relationships/image" Target="../media/image1005.png"/><Relationship Id="rId156" Type="http://schemas.openxmlformats.org/officeDocument/2006/relationships/image" Target="../media/image1010.png"/><Relationship Id="rId177" Type="http://schemas.openxmlformats.org/officeDocument/2006/relationships/image" Target="../media/image1226.png"/><Relationship Id="rId198" Type="http://schemas.openxmlformats.org/officeDocument/2006/relationships/image" Target="../media/image1247.png"/><Relationship Id="rId172" Type="http://schemas.openxmlformats.org/officeDocument/2006/relationships/image" Target="../media/image1221.png"/><Relationship Id="rId193" Type="http://schemas.openxmlformats.org/officeDocument/2006/relationships/image" Target="../media/image1242.png"/><Relationship Id="rId202" Type="http://schemas.openxmlformats.org/officeDocument/2006/relationships/image" Target="../media/image1251.png"/><Relationship Id="rId207" Type="http://schemas.openxmlformats.org/officeDocument/2006/relationships/image" Target="../media/image1256.png"/><Relationship Id="rId13" Type="http://schemas.openxmlformats.org/officeDocument/2006/relationships/image" Target="../media/image1087.png"/><Relationship Id="rId18" Type="http://schemas.openxmlformats.org/officeDocument/2006/relationships/image" Target="../media/image1092.png"/><Relationship Id="rId39" Type="http://schemas.openxmlformats.org/officeDocument/2006/relationships/image" Target="../media/image1113.png"/><Relationship Id="rId109" Type="http://schemas.openxmlformats.org/officeDocument/2006/relationships/image" Target="../media/image1181.png"/><Relationship Id="rId34" Type="http://schemas.openxmlformats.org/officeDocument/2006/relationships/image" Target="../media/image1108.png"/><Relationship Id="rId50" Type="http://schemas.openxmlformats.org/officeDocument/2006/relationships/image" Target="../media/image1124.png"/><Relationship Id="rId55" Type="http://schemas.openxmlformats.org/officeDocument/2006/relationships/image" Target="../media/image1129.png"/><Relationship Id="rId76" Type="http://schemas.openxmlformats.org/officeDocument/2006/relationships/image" Target="../media/image1150.png"/><Relationship Id="rId97" Type="http://schemas.openxmlformats.org/officeDocument/2006/relationships/image" Target="../media/image1171.png"/><Relationship Id="rId104" Type="http://schemas.openxmlformats.org/officeDocument/2006/relationships/image" Target="../media/image1176.png"/><Relationship Id="rId120" Type="http://schemas.openxmlformats.org/officeDocument/2006/relationships/image" Target="../media/image1192.png"/><Relationship Id="rId125" Type="http://schemas.openxmlformats.org/officeDocument/2006/relationships/image" Target="../media/image1197.png"/><Relationship Id="rId141" Type="http://schemas.openxmlformats.org/officeDocument/2006/relationships/image" Target="../media/image1212.png"/><Relationship Id="rId146" Type="http://schemas.openxmlformats.org/officeDocument/2006/relationships/image" Target="../media/image1000.png"/><Relationship Id="rId167" Type="http://schemas.openxmlformats.org/officeDocument/2006/relationships/image" Target="../media/image1216.png"/><Relationship Id="rId188" Type="http://schemas.openxmlformats.org/officeDocument/2006/relationships/image" Target="../media/image1237.png"/><Relationship Id="rId7" Type="http://schemas.openxmlformats.org/officeDocument/2006/relationships/image" Target="../media/image1081.png"/><Relationship Id="rId71" Type="http://schemas.openxmlformats.org/officeDocument/2006/relationships/image" Target="../media/image1145.png"/><Relationship Id="rId92" Type="http://schemas.openxmlformats.org/officeDocument/2006/relationships/image" Target="../media/image1166.png"/><Relationship Id="rId162" Type="http://schemas.openxmlformats.org/officeDocument/2006/relationships/image" Target="../media/image1016.png"/><Relationship Id="rId183" Type="http://schemas.openxmlformats.org/officeDocument/2006/relationships/image" Target="../media/image1232.png"/><Relationship Id="rId213" Type="http://schemas.openxmlformats.org/officeDocument/2006/relationships/image" Target="../media/image1262.png"/><Relationship Id="rId2" Type="http://schemas.openxmlformats.org/officeDocument/2006/relationships/image" Target="../media/image1076.png"/><Relationship Id="rId29" Type="http://schemas.openxmlformats.org/officeDocument/2006/relationships/image" Target="../media/image1103.png"/><Relationship Id="rId24" Type="http://schemas.openxmlformats.org/officeDocument/2006/relationships/image" Target="../media/image1098.png"/><Relationship Id="rId40" Type="http://schemas.openxmlformats.org/officeDocument/2006/relationships/image" Target="../media/image1114.png"/><Relationship Id="rId45" Type="http://schemas.openxmlformats.org/officeDocument/2006/relationships/image" Target="../media/image1119.png"/><Relationship Id="rId66" Type="http://schemas.openxmlformats.org/officeDocument/2006/relationships/image" Target="../media/image1140.png"/><Relationship Id="rId87" Type="http://schemas.openxmlformats.org/officeDocument/2006/relationships/image" Target="../media/image1161.png"/><Relationship Id="rId110" Type="http://schemas.openxmlformats.org/officeDocument/2006/relationships/image" Target="../media/image1182.png"/><Relationship Id="rId115" Type="http://schemas.openxmlformats.org/officeDocument/2006/relationships/image" Target="../media/image1187.png"/><Relationship Id="rId131" Type="http://schemas.openxmlformats.org/officeDocument/2006/relationships/image" Target="../media/image1203.png"/><Relationship Id="rId136" Type="http://schemas.openxmlformats.org/officeDocument/2006/relationships/image" Target="../media/image1207.png"/><Relationship Id="rId157" Type="http://schemas.openxmlformats.org/officeDocument/2006/relationships/image" Target="../media/image1011.png"/><Relationship Id="rId178" Type="http://schemas.openxmlformats.org/officeDocument/2006/relationships/image" Target="../media/image1227.png"/><Relationship Id="rId61" Type="http://schemas.openxmlformats.org/officeDocument/2006/relationships/image" Target="../media/image1135.png"/><Relationship Id="rId82" Type="http://schemas.openxmlformats.org/officeDocument/2006/relationships/image" Target="../media/image1156.png"/><Relationship Id="rId152" Type="http://schemas.openxmlformats.org/officeDocument/2006/relationships/image" Target="../media/image1006.png"/><Relationship Id="rId173" Type="http://schemas.openxmlformats.org/officeDocument/2006/relationships/image" Target="../media/image1222.png"/><Relationship Id="rId194" Type="http://schemas.openxmlformats.org/officeDocument/2006/relationships/image" Target="../media/image1243.png"/><Relationship Id="rId199" Type="http://schemas.openxmlformats.org/officeDocument/2006/relationships/image" Target="../media/image1248.png"/><Relationship Id="rId203" Type="http://schemas.openxmlformats.org/officeDocument/2006/relationships/image" Target="../media/image1252.png"/><Relationship Id="rId208" Type="http://schemas.openxmlformats.org/officeDocument/2006/relationships/image" Target="../media/image1257.png"/><Relationship Id="rId19" Type="http://schemas.openxmlformats.org/officeDocument/2006/relationships/image" Target="../media/image1093.png"/><Relationship Id="rId14" Type="http://schemas.openxmlformats.org/officeDocument/2006/relationships/image" Target="../media/image1088.png"/><Relationship Id="rId30" Type="http://schemas.openxmlformats.org/officeDocument/2006/relationships/image" Target="../media/image1104.png"/><Relationship Id="rId35" Type="http://schemas.openxmlformats.org/officeDocument/2006/relationships/image" Target="../media/image1109.png"/><Relationship Id="rId56" Type="http://schemas.openxmlformats.org/officeDocument/2006/relationships/image" Target="../media/image1130.png"/><Relationship Id="rId77" Type="http://schemas.openxmlformats.org/officeDocument/2006/relationships/image" Target="../media/image1151.png"/><Relationship Id="rId100" Type="http://schemas.openxmlformats.org/officeDocument/2006/relationships/image" Target="../media/image746.png"/><Relationship Id="rId105" Type="http://schemas.openxmlformats.org/officeDocument/2006/relationships/image" Target="../media/image1177.png"/><Relationship Id="rId126" Type="http://schemas.openxmlformats.org/officeDocument/2006/relationships/image" Target="../media/image1198.png"/><Relationship Id="rId147" Type="http://schemas.openxmlformats.org/officeDocument/2006/relationships/image" Target="../media/image1001.png"/><Relationship Id="rId168" Type="http://schemas.openxmlformats.org/officeDocument/2006/relationships/image" Target="../media/image1217.png"/><Relationship Id="rId8" Type="http://schemas.openxmlformats.org/officeDocument/2006/relationships/image" Target="../media/image1082.png"/><Relationship Id="rId51" Type="http://schemas.openxmlformats.org/officeDocument/2006/relationships/image" Target="../media/image1125.png"/><Relationship Id="rId72" Type="http://schemas.openxmlformats.org/officeDocument/2006/relationships/image" Target="../media/image1146.png"/><Relationship Id="rId93" Type="http://schemas.openxmlformats.org/officeDocument/2006/relationships/image" Target="../media/image1167.png"/><Relationship Id="rId98" Type="http://schemas.openxmlformats.org/officeDocument/2006/relationships/image" Target="../media/image1172.png"/><Relationship Id="rId121" Type="http://schemas.openxmlformats.org/officeDocument/2006/relationships/image" Target="../media/image1193.png"/><Relationship Id="rId142" Type="http://schemas.openxmlformats.org/officeDocument/2006/relationships/image" Target="../media/image996.png"/><Relationship Id="rId163" Type="http://schemas.openxmlformats.org/officeDocument/2006/relationships/image" Target="../media/image1017.png"/><Relationship Id="rId184" Type="http://schemas.openxmlformats.org/officeDocument/2006/relationships/image" Target="../media/image1233.png"/><Relationship Id="rId189" Type="http://schemas.openxmlformats.org/officeDocument/2006/relationships/image" Target="../media/image1238.png"/><Relationship Id="rId3" Type="http://schemas.openxmlformats.org/officeDocument/2006/relationships/image" Target="../media/image1077.png"/><Relationship Id="rId214" Type="http://schemas.openxmlformats.org/officeDocument/2006/relationships/image" Target="../media/image1263.png"/><Relationship Id="rId25" Type="http://schemas.openxmlformats.org/officeDocument/2006/relationships/image" Target="../media/image1099.png"/><Relationship Id="rId46" Type="http://schemas.openxmlformats.org/officeDocument/2006/relationships/image" Target="../media/image1120.png"/><Relationship Id="rId67" Type="http://schemas.openxmlformats.org/officeDocument/2006/relationships/image" Target="../media/image1141.png"/><Relationship Id="rId116" Type="http://schemas.openxmlformats.org/officeDocument/2006/relationships/image" Target="../media/image1188.png"/><Relationship Id="rId137" Type="http://schemas.openxmlformats.org/officeDocument/2006/relationships/image" Target="../media/image1208.png"/><Relationship Id="rId158" Type="http://schemas.openxmlformats.org/officeDocument/2006/relationships/image" Target="../media/image1213.png"/><Relationship Id="rId20" Type="http://schemas.openxmlformats.org/officeDocument/2006/relationships/image" Target="../media/image1094.png"/><Relationship Id="rId41" Type="http://schemas.openxmlformats.org/officeDocument/2006/relationships/image" Target="../media/image1115.png"/><Relationship Id="rId62" Type="http://schemas.openxmlformats.org/officeDocument/2006/relationships/image" Target="../media/image1136.png"/><Relationship Id="rId83" Type="http://schemas.openxmlformats.org/officeDocument/2006/relationships/image" Target="../media/image1157.png"/><Relationship Id="rId88" Type="http://schemas.openxmlformats.org/officeDocument/2006/relationships/image" Target="../media/image1162.png"/><Relationship Id="rId111" Type="http://schemas.openxmlformats.org/officeDocument/2006/relationships/image" Target="../media/image1183.png"/><Relationship Id="rId132" Type="http://schemas.openxmlformats.org/officeDocument/2006/relationships/image" Target="../media/image1204.png"/><Relationship Id="rId153" Type="http://schemas.openxmlformats.org/officeDocument/2006/relationships/image" Target="../media/image1007.png"/><Relationship Id="rId174" Type="http://schemas.openxmlformats.org/officeDocument/2006/relationships/image" Target="../media/image1223.png"/><Relationship Id="rId179" Type="http://schemas.openxmlformats.org/officeDocument/2006/relationships/image" Target="../media/image1228.png"/><Relationship Id="rId195" Type="http://schemas.openxmlformats.org/officeDocument/2006/relationships/image" Target="../media/image1244.png"/><Relationship Id="rId209" Type="http://schemas.openxmlformats.org/officeDocument/2006/relationships/image" Target="../media/image1258.png"/><Relationship Id="rId190" Type="http://schemas.openxmlformats.org/officeDocument/2006/relationships/image" Target="../media/image1239.png"/><Relationship Id="rId204" Type="http://schemas.openxmlformats.org/officeDocument/2006/relationships/image" Target="../media/image1253.png"/><Relationship Id="rId15" Type="http://schemas.openxmlformats.org/officeDocument/2006/relationships/image" Target="../media/image1089.png"/><Relationship Id="rId36" Type="http://schemas.openxmlformats.org/officeDocument/2006/relationships/image" Target="../media/image1110.png"/><Relationship Id="rId57" Type="http://schemas.openxmlformats.org/officeDocument/2006/relationships/image" Target="../media/image1131.png"/><Relationship Id="rId106" Type="http://schemas.openxmlformats.org/officeDocument/2006/relationships/image" Target="../media/image1178.png"/><Relationship Id="rId127" Type="http://schemas.openxmlformats.org/officeDocument/2006/relationships/image" Target="../media/image1199.png"/><Relationship Id="rId10" Type="http://schemas.openxmlformats.org/officeDocument/2006/relationships/image" Target="../media/image1084.png"/><Relationship Id="rId31" Type="http://schemas.openxmlformats.org/officeDocument/2006/relationships/image" Target="../media/image1105.png"/><Relationship Id="rId52" Type="http://schemas.openxmlformats.org/officeDocument/2006/relationships/image" Target="../media/image1126.png"/><Relationship Id="rId73" Type="http://schemas.openxmlformats.org/officeDocument/2006/relationships/image" Target="../media/image1147.png"/><Relationship Id="rId78" Type="http://schemas.openxmlformats.org/officeDocument/2006/relationships/image" Target="../media/image1152.png"/><Relationship Id="rId94" Type="http://schemas.openxmlformats.org/officeDocument/2006/relationships/image" Target="../media/image1168.png"/><Relationship Id="rId99" Type="http://schemas.openxmlformats.org/officeDocument/2006/relationships/image" Target="../media/image745.png"/><Relationship Id="rId101" Type="http://schemas.openxmlformats.org/officeDocument/2006/relationships/image" Target="../media/image1173.png"/><Relationship Id="rId122" Type="http://schemas.openxmlformats.org/officeDocument/2006/relationships/image" Target="../media/image1194.png"/><Relationship Id="rId143" Type="http://schemas.openxmlformats.org/officeDocument/2006/relationships/image" Target="../media/image997.png"/><Relationship Id="rId148" Type="http://schemas.openxmlformats.org/officeDocument/2006/relationships/image" Target="../media/image1002.png"/><Relationship Id="rId164" Type="http://schemas.openxmlformats.org/officeDocument/2006/relationships/image" Target="../media/image1018.png"/><Relationship Id="rId169" Type="http://schemas.openxmlformats.org/officeDocument/2006/relationships/image" Target="../media/image1218.png"/><Relationship Id="rId185" Type="http://schemas.openxmlformats.org/officeDocument/2006/relationships/image" Target="../media/image1234.png"/><Relationship Id="rId4" Type="http://schemas.openxmlformats.org/officeDocument/2006/relationships/image" Target="../media/image1078.png"/><Relationship Id="rId9" Type="http://schemas.openxmlformats.org/officeDocument/2006/relationships/image" Target="../media/image1083.png"/><Relationship Id="rId180" Type="http://schemas.openxmlformats.org/officeDocument/2006/relationships/image" Target="../media/image1229.png"/><Relationship Id="rId210" Type="http://schemas.openxmlformats.org/officeDocument/2006/relationships/image" Target="../media/image1259.png"/><Relationship Id="rId215" Type="http://schemas.openxmlformats.org/officeDocument/2006/relationships/image" Target="../media/image1264.png"/><Relationship Id="rId26" Type="http://schemas.openxmlformats.org/officeDocument/2006/relationships/image" Target="../media/image1100.png"/><Relationship Id="rId47" Type="http://schemas.openxmlformats.org/officeDocument/2006/relationships/image" Target="../media/image1121.png"/><Relationship Id="rId68" Type="http://schemas.openxmlformats.org/officeDocument/2006/relationships/image" Target="../media/image1142.png"/><Relationship Id="rId89" Type="http://schemas.openxmlformats.org/officeDocument/2006/relationships/image" Target="../media/image1163.png"/><Relationship Id="rId112" Type="http://schemas.openxmlformats.org/officeDocument/2006/relationships/image" Target="../media/image1184.png"/><Relationship Id="rId133" Type="http://schemas.openxmlformats.org/officeDocument/2006/relationships/image" Target="../media/image347.png"/><Relationship Id="rId154" Type="http://schemas.openxmlformats.org/officeDocument/2006/relationships/image" Target="../media/image1008.png"/><Relationship Id="rId175" Type="http://schemas.openxmlformats.org/officeDocument/2006/relationships/image" Target="../media/image1224.png"/><Relationship Id="rId196" Type="http://schemas.openxmlformats.org/officeDocument/2006/relationships/image" Target="../media/image1245.png"/><Relationship Id="rId200" Type="http://schemas.openxmlformats.org/officeDocument/2006/relationships/image" Target="../media/image1249.png"/><Relationship Id="rId16" Type="http://schemas.openxmlformats.org/officeDocument/2006/relationships/image" Target="../media/image1090.png"/></Relationships>
</file>

<file path=ppt/slides/_rels/slide9.xml.rels><?xml version="1.0" encoding="UTF-8" standalone="yes"?>
<Relationships xmlns="http://schemas.openxmlformats.org/package/2006/relationships"><Relationship Id="rId117" Type="http://schemas.openxmlformats.org/officeDocument/2006/relationships/image" Target="../media/image1380.png"/><Relationship Id="rId21" Type="http://schemas.openxmlformats.org/officeDocument/2006/relationships/image" Target="../media/image1284.png"/><Relationship Id="rId42" Type="http://schemas.openxmlformats.org/officeDocument/2006/relationships/image" Target="../media/image1305.png"/><Relationship Id="rId63" Type="http://schemas.openxmlformats.org/officeDocument/2006/relationships/image" Target="../media/image1326.png"/><Relationship Id="rId84" Type="http://schemas.openxmlformats.org/officeDocument/2006/relationships/image" Target="../media/image1347.png"/><Relationship Id="rId138" Type="http://schemas.openxmlformats.org/officeDocument/2006/relationships/image" Target="../media/image1394.png"/><Relationship Id="rId159" Type="http://schemas.openxmlformats.org/officeDocument/2006/relationships/image" Target="../media/image1415.png"/><Relationship Id="rId170" Type="http://schemas.openxmlformats.org/officeDocument/2006/relationships/image" Target="../media/image1426.png"/><Relationship Id="rId191" Type="http://schemas.openxmlformats.org/officeDocument/2006/relationships/image" Target="../media/image1445.png"/><Relationship Id="rId205" Type="http://schemas.openxmlformats.org/officeDocument/2006/relationships/image" Target="../media/image1459.png"/><Relationship Id="rId107" Type="http://schemas.openxmlformats.org/officeDocument/2006/relationships/image" Target="../media/image1370.png"/><Relationship Id="rId11" Type="http://schemas.openxmlformats.org/officeDocument/2006/relationships/image" Target="../media/image1274.png"/><Relationship Id="rId32" Type="http://schemas.openxmlformats.org/officeDocument/2006/relationships/image" Target="../media/image1295.png"/><Relationship Id="rId37" Type="http://schemas.openxmlformats.org/officeDocument/2006/relationships/image" Target="../media/image1300.png"/><Relationship Id="rId53" Type="http://schemas.openxmlformats.org/officeDocument/2006/relationships/image" Target="../media/image1316.png"/><Relationship Id="rId58" Type="http://schemas.openxmlformats.org/officeDocument/2006/relationships/image" Target="../media/image1321.png"/><Relationship Id="rId74" Type="http://schemas.openxmlformats.org/officeDocument/2006/relationships/image" Target="../media/image1337.png"/><Relationship Id="rId79" Type="http://schemas.openxmlformats.org/officeDocument/2006/relationships/image" Target="../media/image1342.png"/><Relationship Id="rId102" Type="http://schemas.openxmlformats.org/officeDocument/2006/relationships/image" Target="../media/image1365.png"/><Relationship Id="rId123" Type="http://schemas.openxmlformats.org/officeDocument/2006/relationships/image" Target="../media/image1386.png"/><Relationship Id="rId128" Type="http://schemas.openxmlformats.org/officeDocument/2006/relationships/image" Target="../media/image985.png"/><Relationship Id="rId144" Type="http://schemas.openxmlformats.org/officeDocument/2006/relationships/image" Target="../media/image1400.png"/><Relationship Id="rId149" Type="http://schemas.openxmlformats.org/officeDocument/2006/relationships/image" Target="../media/image1405.png"/><Relationship Id="rId5" Type="http://schemas.openxmlformats.org/officeDocument/2006/relationships/image" Target="../media/image1268.png"/><Relationship Id="rId90" Type="http://schemas.openxmlformats.org/officeDocument/2006/relationships/image" Target="../media/image1353.png"/><Relationship Id="rId95" Type="http://schemas.openxmlformats.org/officeDocument/2006/relationships/image" Target="../media/image1358.png"/><Relationship Id="rId160" Type="http://schemas.openxmlformats.org/officeDocument/2006/relationships/image" Target="../media/image1416.png"/><Relationship Id="rId165" Type="http://schemas.openxmlformats.org/officeDocument/2006/relationships/image" Target="../media/image1421.png"/><Relationship Id="rId181" Type="http://schemas.openxmlformats.org/officeDocument/2006/relationships/image" Target="../media/image1436.png"/><Relationship Id="rId186" Type="http://schemas.openxmlformats.org/officeDocument/2006/relationships/image" Target="../media/image1440.png"/><Relationship Id="rId211" Type="http://schemas.openxmlformats.org/officeDocument/2006/relationships/image" Target="../media/image1464.png"/><Relationship Id="rId22" Type="http://schemas.openxmlformats.org/officeDocument/2006/relationships/image" Target="../media/image1285.png"/><Relationship Id="rId27" Type="http://schemas.openxmlformats.org/officeDocument/2006/relationships/image" Target="../media/image1290.png"/><Relationship Id="rId43" Type="http://schemas.openxmlformats.org/officeDocument/2006/relationships/image" Target="../media/image1306.png"/><Relationship Id="rId48" Type="http://schemas.openxmlformats.org/officeDocument/2006/relationships/image" Target="../media/image1311.png"/><Relationship Id="rId64" Type="http://schemas.openxmlformats.org/officeDocument/2006/relationships/image" Target="../media/image1327.png"/><Relationship Id="rId69" Type="http://schemas.openxmlformats.org/officeDocument/2006/relationships/image" Target="../media/image1332.png"/><Relationship Id="rId113" Type="http://schemas.openxmlformats.org/officeDocument/2006/relationships/image" Target="../media/image1376.png"/><Relationship Id="rId118" Type="http://schemas.openxmlformats.org/officeDocument/2006/relationships/image" Target="../media/image1381.png"/><Relationship Id="rId134" Type="http://schemas.openxmlformats.org/officeDocument/2006/relationships/image" Target="../media/image1390.png"/><Relationship Id="rId139" Type="http://schemas.openxmlformats.org/officeDocument/2006/relationships/image" Target="../media/image1395.png"/><Relationship Id="rId80" Type="http://schemas.openxmlformats.org/officeDocument/2006/relationships/image" Target="../media/image1343.png"/><Relationship Id="rId85" Type="http://schemas.openxmlformats.org/officeDocument/2006/relationships/image" Target="../media/image1348.png"/><Relationship Id="rId150" Type="http://schemas.openxmlformats.org/officeDocument/2006/relationships/image" Target="../media/image1406.png"/><Relationship Id="rId155" Type="http://schemas.openxmlformats.org/officeDocument/2006/relationships/image" Target="../media/image1411.png"/><Relationship Id="rId171" Type="http://schemas.openxmlformats.org/officeDocument/2006/relationships/image" Target="../media/image1427.png"/><Relationship Id="rId176" Type="http://schemas.openxmlformats.org/officeDocument/2006/relationships/image" Target="../media/image1432.png"/><Relationship Id="rId192" Type="http://schemas.openxmlformats.org/officeDocument/2006/relationships/image" Target="../media/image1446.png"/><Relationship Id="rId197" Type="http://schemas.openxmlformats.org/officeDocument/2006/relationships/image" Target="../media/image1451.png"/><Relationship Id="rId206" Type="http://schemas.openxmlformats.org/officeDocument/2006/relationships/image" Target="../media/image1460.png"/><Relationship Id="rId201" Type="http://schemas.openxmlformats.org/officeDocument/2006/relationships/image" Target="../media/image1455.png"/><Relationship Id="rId12" Type="http://schemas.openxmlformats.org/officeDocument/2006/relationships/image" Target="../media/image1275.png"/><Relationship Id="rId17" Type="http://schemas.openxmlformats.org/officeDocument/2006/relationships/image" Target="../media/image1280.png"/><Relationship Id="rId33" Type="http://schemas.openxmlformats.org/officeDocument/2006/relationships/image" Target="../media/image1296.png"/><Relationship Id="rId38" Type="http://schemas.openxmlformats.org/officeDocument/2006/relationships/image" Target="../media/image1301.png"/><Relationship Id="rId59" Type="http://schemas.openxmlformats.org/officeDocument/2006/relationships/image" Target="../media/image1322.png"/><Relationship Id="rId103" Type="http://schemas.openxmlformats.org/officeDocument/2006/relationships/image" Target="../media/image1366.png"/><Relationship Id="rId108" Type="http://schemas.openxmlformats.org/officeDocument/2006/relationships/image" Target="../media/image1371.png"/><Relationship Id="rId124" Type="http://schemas.openxmlformats.org/officeDocument/2006/relationships/image" Target="../media/image1387.png"/><Relationship Id="rId129" Type="http://schemas.openxmlformats.org/officeDocument/2006/relationships/image" Target="../media/image557.png"/><Relationship Id="rId54" Type="http://schemas.openxmlformats.org/officeDocument/2006/relationships/image" Target="../media/image1317.png"/><Relationship Id="rId70" Type="http://schemas.openxmlformats.org/officeDocument/2006/relationships/image" Target="../media/image1333.png"/><Relationship Id="rId75" Type="http://schemas.openxmlformats.org/officeDocument/2006/relationships/image" Target="../media/image1338.png"/><Relationship Id="rId91" Type="http://schemas.openxmlformats.org/officeDocument/2006/relationships/image" Target="../media/image1354.png"/><Relationship Id="rId96" Type="http://schemas.openxmlformats.org/officeDocument/2006/relationships/image" Target="../media/image1359.png"/><Relationship Id="rId140" Type="http://schemas.openxmlformats.org/officeDocument/2006/relationships/image" Target="../media/image1396.png"/><Relationship Id="rId145" Type="http://schemas.openxmlformats.org/officeDocument/2006/relationships/image" Target="../media/image1401.png"/><Relationship Id="rId161" Type="http://schemas.openxmlformats.org/officeDocument/2006/relationships/image" Target="../media/image1417.png"/><Relationship Id="rId166" Type="http://schemas.openxmlformats.org/officeDocument/2006/relationships/image" Target="../media/image1422.png"/><Relationship Id="rId182" Type="http://schemas.openxmlformats.org/officeDocument/2006/relationships/image" Target="../media/image822.png"/><Relationship Id="rId187" Type="http://schemas.openxmlformats.org/officeDocument/2006/relationships/image" Target="../media/image1441.png"/><Relationship Id="rId1" Type="http://schemas.openxmlformats.org/officeDocument/2006/relationships/slideLayout" Target="../slideLayouts/slideLayout2.xml"/><Relationship Id="rId6" Type="http://schemas.openxmlformats.org/officeDocument/2006/relationships/image" Target="../media/image1269.png"/><Relationship Id="rId212" Type="http://schemas.openxmlformats.org/officeDocument/2006/relationships/image" Target="../media/image1465.png"/><Relationship Id="rId23" Type="http://schemas.openxmlformats.org/officeDocument/2006/relationships/image" Target="../media/image1286.png"/><Relationship Id="rId28" Type="http://schemas.openxmlformats.org/officeDocument/2006/relationships/image" Target="../media/image1291.png"/><Relationship Id="rId49" Type="http://schemas.openxmlformats.org/officeDocument/2006/relationships/image" Target="../media/image1312.png"/><Relationship Id="rId114" Type="http://schemas.openxmlformats.org/officeDocument/2006/relationships/image" Target="../media/image1377.png"/><Relationship Id="rId119" Type="http://schemas.openxmlformats.org/officeDocument/2006/relationships/image" Target="../media/image1382.png"/><Relationship Id="rId44" Type="http://schemas.openxmlformats.org/officeDocument/2006/relationships/image" Target="../media/image1307.png"/><Relationship Id="rId60" Type="http://schemas.openxmlformats.org/officeDocument/2006/relationships/image" Target="../media/image1323.png"/><Relationship Id="rId65" Type="http://schemas.openxmlformats.org/officeDocument/2006/relationships/image" Target="../media/image1328.png"/><Relationship Id="rId81" Type="http://schemas.openxmlformats.org/officeDocument/2006/relationships/image" Target="../media/image1344.png"/><Relationship Id="rId86" Type="http://schemas.openxmlformats.org/officeDocument/2006/relationships/image" Target="../media/image1349.png"/><Relationship Id="rId130" Type="http://schemas.openxmlformats.org/officeDocument/2006/relationships/image" Target="../media/image558.png"/><Relationship Id="rId135" Type="http://schemas.openxmlformats.org/officeDocument/2006/relationships/image" Target="../media/image1391.png"/><Relationship Id="rId151" Type="http://schemas.openxmlformats.org/officeDocument/2006/relationships/image" Target="../media/image1407.png"/><Relationship Id="rId156" Type="http://schemas.openxmlformats.org/officeDocument/2006/relationships/image" Target="../media/image1412.png"/><Relationship Id="rId177" Type="http://schemas.openxmlformats.org/officeDocument/2006/relationships/image" Target="../media/image1433.png"/><Relationship Id="rId198" Type="http://schemas.openxmlformats.org/officeDocument/2006/relationships/image" Target="../media/image1452.png"/><Relationship Id="rId172" Type="http://schemas.openxmlformats.org/officeDocument/2006/relationships/image" Target="../media/image1428.png"/><Relationship Id="rId193" Type="http://schemas.openxmlformats.org/officeDocument/2006/relationships/image" Target="../media/image1447.png"/><Relationship Id="rId202" Type="http://schemas.openxmlformats.org/officeDocument/2006/relationships/image" Target="../media/image1456.png"/><Relationship Id="rId207" Type="http://schemas.openxmlformats.org/officeDocument/2006/relationships/image" Target="../media/image1461.png"/><Relationship Id="rId13" Type="http://schemas.openxmlformats.org/officeDocument/2006/relationships/image" Target="../media/image1276.png"/><Relationship Id="rId18" Type="http://schemas.openxmlformats.org/officeDocument/2006/relationships/image" Target="../media/image1281.png"/><Relationship Id="rId39" Type="http://schemas.openxmlformats.org/officeDocument/2006/relationships/image" Target="../media/image1302.png"/><Relationship Id="rId109" Type="http://schemas.openxmlformats.org/officeDocument/2006/relationships/image" Target="../media/image1372.png"/><Relationship Id="rId34" Type="http://schemas.openxmlformats.org/officeDocument/2006/relationships/image" Target="../media/image1297.png"/><Relationship Id="rId50" Type="http://schemas.openxmlformats.org/officeDocument/2006/relationships/image" Target="../media/image1313.png"/><Relationship Id="rId55" Type="http://schemas.openxmlformats.org/officeDocument/2006/relationships/image" Target="../media/image1318.png"/><Relationship Id="rId76" Type="http://schemas.openxmlformats.org/officeDocument/2006/relationships/image" Target="../media/image1339.png"/><Relationship Id="rId97" Type="http://schemas.openxmlformats.org/officeDocument/2006/relationships/image" Target="../media/image1360.png"/><Relationship Id="rId104" Type="http://schemas.openxmlformats.org/officeDocument/2006/relationships/image" Target="../media/image1367.png"/><Relationship Id="rId120" Type="http://schemas.openxmlformats.org/officeDocument/2006/relationships/image" Target="../media/image1383.png"/><Relationship Id="rId125" Type="http://schemas.openxmlformats.org/officeDocument/2006/relationships/image" Target="../media/image553.png"/><Relationship Id="rId141" Type="http://schemas.openxmlformats.org/officeDocument/2006/relationships/image" Target="../media/image1397.png"/><Relationship Id="rId146" Type="http://schemas.openxmlformats.org/officeDocument/2006/relationships/image" Target="../media/image1402.png"/><Relationship Id="rId167" Type="http://schemas.openxmlformats.org/officeDocument/2006/relationships/image" Target="../media/image1423.png"/><Relationship Id="rId188" Type="http://schemas.openxmlformats.org/officeDocument/2006/relationships/image" Target="../media/image1442.png"/><Relationship Id="rId7" Type="http://schemas.openxmlformats.org/officeDocument/2006/relationships/image" Target="../media/image1270.png"/><Relationship Id="rId71" Type="http://schemas.openxmlformats.org/officeDocument/2006/relationships/image" Target="../media/image1334.png"/><Relationship Id="rId92" Type="http://schemas.openxmlformats.org/officeDocument/2006/relationships/image" Target="../media/image1355.png"/><Relationship Id="rId162" Type="http://schemas.openxmlformats.org/officeDocument/2006/relationships/image" Target="../media/image1418.png"/><Relationship Id="rId183" Type="http://schemas.openxmlformats.org/officeDocument/2006/relationships/image" Target="../media/image1437.png"/><Relationship Id="rId213" Type="http://schemas.openxmlformats.org/officeDocument/2006/relationships/image" Target="../media/image641.png"/><Relationship Id="rId2" Type="http://schemas.openxmlformats.org/officeDocument/2006/relationships/image" Target="../media/image1265.png"/><Relationship Id="rId29" Type="http://schemas.openxmlformats.org/officeDocument/2006/relationships/image" Target="../media/image1292.png"/><Relationship Id="rId24" Type="http://schemas.openxmlformats.org/officeDocument/2006/relationships/image" Target="../media/image1287.png"/><Relationship Id="rId40" Type="http://schemas.openxmlformats.org/officeDocument/2006/relationships/image" Target="../media/image1303.png"/><Relationship Id="rId45" Type="http://schemas.openxmlformats.org/officeDocument/2006/relationships/image" Target="../media/image1308.png"/><Relationship Id="rId66" Type="http://schemas.openxmlformats.org/officeDocument/2006/relationships/image" Target="../media/image1329.png"/><Relationship Id="rId87" Type="http://schemas.openxmlformats.org/officeDocument/2006/relationships/image" Target="../media/image1350.png"/><Relationship Id="rId110" Type="http://schemas.openxmlformats.org/officeDocument/2006/relationships/image" Target="../media/image1373.png"/><Relationship Id="rId115" Type="http://schemas.openxmlformats.org/officeDocument/2006/relationships/image" Target="../media/image1378.png"/><Relationship Id="rId131" Type="http://schemas.openxmlformats.org/officeDocument/2006/relationships/image" Target="../media/image345.png"/><Relationship Id="rId136" Type="http://schemas.openxmlformats.org/officeDocument/2006/relationships/image" Target="../media/image1392.png"/><Relationship Id="rId157" Type="http://schemas.openxmlformats.org/officeDocument/2006/relationships/image" Target="../media/image1413.png"/><Relationship Id="rId178" Type="http://schemas.openxmlformats.org/officeDocument/2006/relationships/image" Target="../media/image1434.png"/><Relationship Id="rId61" Type="http://schemas.openxmlformats.org/officeDocument/2006/relationships/image" Target="../media/image1324.png"/><Relationship Id="rId82" Type="http://schemas.openxmlformats.org/officeDocument/2006/relationships/image" Target="../media/image1345.png"/><Relationship Id="rId152" Type="http://schemas.openxmlformats.org/officeDocument/2006/relationships/image" Target="../media/image1408.png"/><Relationship Id="rId173" Type="http://schemas.openxmlformats.org/officeDocument/2006/relationships/image" Target="../media/image1429.png"/><Relationship Id="rId194" Type="http://schemas.openxmlformats.org/officeDocument/2006/relationships/image" Target="../media/image1448.png"/><Relationship Id="rId199" Type="http://schemas.openxmlformats.org/officeDocument/2006/relationships/image" Target="../media/image1453.png"/><Relationship Id="rId203" Type="http://schemas.openxmlformats.org/officeDocument/2006/relationships/image" Target="../media/image1457.png"/><Relationship Id="rId208" Type="http://schemas.openxmlformats.org/officeDocument/2006/relationships/image" Target="../media/image1462.png"/><Relationship Id="rId19" Type="http://schemas.openxmlformats.org/officeDocument/2006/relationships/image" Target="../media/image1282.png"/><Relationship Id="rId14" Type="http://schemas.openxmlformats.org/officeDocument/2006/relationships/image" Target="../media/image1277.png"/><Relationship Id="rId30" Type="http://schemas.openxmlformats.org/officeDocument/2006/relationships/image" Target="../media/image1293.png"/><Relationship Id="rId35" Type="http://schemas.openxmlformats.org/officeDocument/2006/relationships/image" Target="../media/image1298.png"/><Relationship Id="rId56" Type="http://schemas.openxmlformats.org/officeDocument/2006/relationships/image" Target="../media/image1319.png"/><Relationship Id="rId77" Type="http://schemas.openxmlformats.org/officeDocument/2006/relationships/image" Target="../media/image1340.png"/><Relationship Id="rId100" Type="http://schemas.openxmlformats.org/officeDocument/2006/relationships/image" Target="../media/image1363.png"/><Relationship Id="rId105" Type="http://schemas.openxmlformats.org/officeDocument/2006/relationships/image" Target="../media/image1368.png"/><Relationship Id="rId126" Type="http://schemas.openxmlformats.org/officeDocument/2006/relationships/image" Target="../media/image983.png"/><Relationship Id="rId147" Type="http://schemas.openxmlformats.org/officeDocument/2006/relationships/image" Target="../media/image1403.png"/><Relationship Id="rId168" Type="http://schemas.openxmlformats.org/officeDocument/2006/relationships/image" Target="../media/image1424.png"/><Relationship Id="rId8" Type="http://schemas.openxmlformats.org/officeDocument/2006/relationships/image" Target="../media/image1271.png"/><Relationship Id="rId51" Type="http://schemas.openxmlformats.org/officeDocument/2006/relationships/image" Target="../media/image1314.png"/><Relationship Id="rId72" Type="http://schemas.openxmlformats.org/officeDocument/2006/relationships/image" Target="../media/image1335.png"/><Relationship Id="rId93" Type="http://schemas.openxmlformats.org/officeDocument/2006/relationships/image" Target="../media/image1356.png"/><Relationship Id="rId98" Type="http://schemas.openxmlformats.org/officeDocument/2006/relationships/image" Target="../media/image1361.png"/><Relationship Id="rId121" Type="http://schemas.openxmlformats.org/officeDocument/2006/relationships/image" Target="../media/image1384.png"/><Relationship Id="rId142" Type="http://schemas.openxmlformats.org/officeDocument/2006/relationships/image" Target="../media/image1398.png"/><Relationship Id="rId163" Type="http://schemas.openxmlformats.org/officeDocument/2006/relationships/image" Target="../media/image1419.png"/><Relationship Id="rId184" Type="http://schemas.openxmlformats.org/officeDocument/2006/relationships/image" Target="../media/image1438.png"/><Relationship Id="rId189" Type="http://schemas.openxmlformats.org/officeDocument/2006/relationships/image" Target="../media/image1443.png"/><Relationship Id="rId3" Type="http://schemas.openxmlformats.org/officeDocument/2006/relationships/image" Target="../media/image1266.png"/><Relationship Id="rId214" Type="http://schemas.openxmlformats.org/officeDocument/2006/relationships/image" Target="../media/image855.png"/><Relationship Id="rId25" Type="http://schemas.openxmlformats.org/officeDocument/2006/relationships/image" Target="../media/image1288.png"/><Relationship Id="rId46" Type="http://schemas.openxmlformats.org/officeDocument/2006/relationships/image" Target="../media/image1309.png"/><Relationship Id="rId67" Type="http://schemas.openxmlformats.org/officeDocument/2006/relationships/image" Target="../media/image1330.png"/><Relationship Id="rId116" Type="http://schemas.openxmlformats.org/officeDocument/2006/relationships/image" Target="../media/image1379.png"/><Relationship Id="rId137" Type="http://schemas.openxmlformats.org/officeDocument/2006/relationships/image" Target="../media/image1393.png"/><Relationship Id="rId158" Type="http://schemas.openxmlformats.org/officeDocument/2006/relationships/image" Target="../media/image1414.png"/><Relationship Id="rId20" Type="http://schemas.openxmlformats.org/officeDocument/2006/relationships/image" Target="../media/image1283.png"/><Relationship Id="rId41" Type="http://schemas.openxmlformats.org/officeDocument/2006/relationships/image" Target="../media/image1304.png"/><Relationship Id="rId62" Type="http://schemas.openxmlformats.org/officeDocument/2006/relationships/image" Target="../media/image1325.png"/><Relationship Id="rId83" Type="http://schemas.openxmlformats.org/officeDocument/2006/relationships/image" Target="../media/image1346.png"/><Relationship Id="rId88" Type="http://schemas.openxmlformats.org/officeDocument/2006/relationships/image" Target="../media/image1351.png"/><Relationship Id="rId111" Type="http://schemas.openxmlformats.org/officeDocument/2006/relationships/image" Target="../media/image1374.png"/><Relationship Id="rId132" Type="http://schemas.openxmlformats.org/officeDocument/2006/relationships/image" Target="../media/image1388.png"/><Relationship Id="rId153" Type="http://schemas.openxmlformats.org/officeDocument/2006/relationships/image" Target="../media/image1409.png"/><Relationship Id="rId174" Type="http://schemas.openxmlformats.org/officeDocument/2006/relationships/image" Target="../media/image1430.png"/><Relationship Id="rId179" Type="http://schemas.openxmlformats.org/officeDocument/2006/relationships/image" Target="../media/image1435.png"/><Relationship Id="rId195" Type="http://schemas.openxmlformats.org/officeDocument/2006/relationships/image" Target="../media/image1449.png"/><Relationship Id="rId209" Type="http://schemas.openxmlformats.org/officeDocument/2006/relationships/image" Target="../media/image1463.png"/><Relationship Id="rId190" Type="http://schemas.openxmlformats.org/officeDocument/2006/relationships/image" Target="../media/image1444.png"/><Relationship Id="rId204" Type="http://schemas.openxmlformats.org/officeDocument/2006/relationships/image" Target="../media/image1458.png"/><Relationship Id="rId15" Type="http://schemas.openxmlformats.org/officeDocument/2006/relationships/image" Target="../media/image1278.png"/><Relationship Id="rId36" Type="http://schemas.openxmlformats.org/officeDocument/2006/relationships/image" Target="../media/image1299.png"/><Relationship Id="rId57" Type="http://schemas.openxmlformats.org/officeDocument/2006/relationships/image" Target="../media/image1320.png"/><Relationship Id="rId106" Type="http://schemas.openxmlformats.org/officeDocument/2006/relationships/image" Target="../media/image1369.png"/><Relationship Id="rId127" Type="http://schemas.openxmlformats.org/officeDocument/2006/relationships/image" Target="../media/image341.png"/><Relationship Id="rId10" Type="http://schemas.openxmlformats.org/officeDocument/2006/relationships/image" Target="../media/image1273.png"/><Relationship Id="rId31" Type="http://schemas.openxmlformats.org/officeDocument/2006/relationships/image" Target="../media/image1294.png"/><Relationship Id="rId52" Type="http://schemas.openxmlformats.org/officeDocument/2006/relationships/image" Target="../media/image1315.png"/><Relationship Id="rId73" Type="http://schemas.openxmlformats.org/officeDocument/2006/relationships/image" Target="../media/image1336.png"/><Relationship Id="rId78" Type="http://schemas.openxmlformats.org/officeDocument/2006/relationships/image" Target="../media/image1341.png"/><Relationship Id="rId94" Type="http://schemas.openxmlformats.org/officeDocument/2006/relationships/image" Target="../media/image1357.png"/><Relationship Id="rId99" Type="http://schemas.openxmlformats.org/officeDocument/2006/relationships/image" Target="../media/image1362.png"/><Relationship Id="rId101" Type="http://schemas.openxmlformats.org/officeDocument/2006/relationships/image" Target="../media/image1364.png"/><Relationship Id="rId122" Type="http://schemas.openxmlformats.org/officeDocument/2006/relationships/image" Target="../media/image1385.png"/><Relationship Id="rId143" Type="http://schemas.openxmlformats.org/officeDocument/2006/relationships/image" Target="../media/image1399.png"/><Relationship Id="rId148" Type="http://schemas.openxmlformats.org/officeDocument/2006/relationships/image" Target="../media/image1404.png"/><Relationship Id="rId164" Type="http://schemas.openxmlformats.org/officeDocument/2006/relationships/image" Target="../media/image1420.png"/><Relationship Id="rId169" Type="http://schemas.openxmlformats.org/officeDocument/2006/relationships/image" Target="../media/image1425.png"/><Relationship Id="rId185" Type="http://schemas.openxmlformats.org/officeDocument/2006/relationships/image" Target="../media/image1439.png"/><Relationship Id="rId4" Type="http://schemas.openxmlformats.org/officeDocument/2006/relationships/image" Target="../media/image1267.png"/><Relationship Id="rId9" Type="http://schemas.openxmlformats.org/officeDocument/2006/relationships/image" Target="../media/image1272.png"/><Relationship Id="rId180" Type="http://schemas.openxmlformats.org/officeDocument/2006/relationships/image" Target="../media/image1229.png"/><Relationship Id="rId210" Type="http://schemas.openxmlformats.org/officeDocument/2006/relationships/image" Target="../media/image852.png"/><Relationship Id="rId215" Type="http://schemas.openxmlformats.org/officeDocument/2006/relationships/image" Target="../media/image1466.png"/><Relationship Id="rId26" Type="http://schemas.openxmlformats.org/officeDocument/2006/relationships/image" Target="../media/image1289.png"/><Relationship Id="rId47" Type="http://schemas.openxmlformats.org/officeDocument/2006/relationships/image" Target="../media/image1310.png"/><Relationship Id="rId68" Type="http://schemas.openxmlformats.org/officeDocument/2006/relationships/image" Target="../media/image1331.png"/><Relationship Id="rId89" Type="http://schemas.openxmlformats.org/officeDocument/2006/relationships/image" Target="../media/image1352.png"/><Relationship Id="rId112" Type="http://schemas.openxmlformats.org/officeDocument/2006/relationships/image" Target="../media/image1375.png"/><Relationship Id="rId133" Type="http://schemas.openxmlformats.org/officeDocument/2006/relationships/image" Target="../media/image1389.png"/><Relationship Id="rId154" Type="http://schemas.openxmlformats.org/officeDocument/2006/relationships/image" Target="../media/image1410.png"/><Relationship Id="rId175" Type="http://schemas.openxmlformats.org/officeDocument/2006/relationships/image" Target="../media/image1431.png"/><Relationship Id="rId196" Type="http://schemas.openxmlformats.org/officeDocument/2006/relationships/image" Target="../media/image1450.png"/><Relationship Id="rId200" Type="http://schemas.openxmlformats.org/officeDocument/2006/relationships/image" Target="../media/image1454.png"/><Relationship Id="rId16" Type="http://schemas.openxmlformats.org/officeDocument/2006/relationships/image" Target="../media/image12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49500" y="2273300"/>
            <a:ext cx="4419600" cy="750847"/>
          </a:xfrm>
          <a:prstGeom prst="rect">
            <a:avLst/>
          </a:prstGeom>
        </p:spPr>
        <p:txBody>
          <a:bodyPr vert="horz" wrap="square" lIns="0" tIns="12065" rIns="0" bIns="0" rtlCol="0">
            <a:spAutoFit/>
          </a:bodyPr>
          <a:lstStyle/>
          <a:p>
            <a:pPr marL="12700">
              <a:lnSpc>
                <a:spcPct val="100000"/>
              </a:lnSpc>
              <a:spcBef>
                <a:spcPts val="95"/>
              </a:spcBef>
            </a:pPr>
            <a:r>
              <a:rPr sz="4800" spc="-5" dirty="0">
                <a:solidFill>
                  <a:srgbClr val="FFFFFF"/>
                </a:solidFill>
                <a:latin typeface="Arial"/>
                <a:cs typeface="Arial"/>
              </a:rPr>
              <a:t>SUPERVISION</a:t>
            </a:r>
            <a:endParaRPr sz="4800" dirty="0">
              <a:latin typeface="Arial"/>
              <a:cs typeface="Arial"/>
            </a:endParaRPr>
          </a:p>
        </p:txBody>
      </p:sp>
      <p:sp>
        <p:nvSpPr>
          <p:cNvPr id="4" name="object 4"/>
          <p:cNvSpPr/>
          <p:nvPr/>
        </p:nvSpPr>
        <p:spPr>
          <a:xfrm>
            <a:off x="3185414" y="4394708"/>
            <a:ext cx="2780665" cy="0"/>
          </a:xfrm>
          <a:custGeom>
            <a:avLst/>
            <a:gdLst/>
            <a:ahLst/>
            <a:cxnLst/>
            <a:rect l="l" t="t" r="r" b="b"/>
            <a:pathLst>
              <a:path w="2780665">
                <a:moveTo>
                  <a:pt x="0" y="0"/>
                </a:moveTo>
                <a:lnTo>
                  <a:pt x="2780538" y="0"/>
                </a:lnTo>
              </a:path>
            </a:pathLst>
          </a:custGeom>
          <a:ln w="16763">
            <a:solidFill>
              <a:srgbClr val="000000"/>
            </a:solidFill>
          </a:ln>
        </p:spPr>
        <p:txBody>
          <a:bodyPr wrap="square" lIns="0" tIns="0" rIns="0" bIns="0" rtlCol="0"/>
          <a:lstStyle/>
          <a:p>
            <a:endParaRPr/>
          </a:p>
        </p:txBody>
      </p:sp>
      <p:sp>
        <p:nvSpPr>
          <p:cNvPr id="5" name="object 5"/>
          <p:cNvSpPr/>
          <p:nvPr/>
        </p:nvSpPr>
        <p:spPr>
          <a:xfrm>
            <a:off x="3168650" y="4371847"/>
            <a:ext cx="2780665" cy="0"/>
          </a:xfrm>
          <a:custGeom>
            <a:avLst/>
            <a:gdLst/>
            <a:ahLst/>
            <a:cxnLst/>
            <a:rect l="l" t="t" r="r" b="b"/>
            <a:pathLst>
              <a:path w="2780665">
                <a:moveTo>
                  <a:pt x="0" y="0"/>
                </a:moveTo>
                <a:lnTo>
                  <a:pt x="2780538" y="0"/>
                </a:lnTo>
              </a:path>
            </a:pathLst>
          </a:custGeom>
          <a:ln w="28956">
            <a:solidFill>
              <a:srgbClr val="FFFFFF"/>
            </a:solidFill>
          </a:ln>
        </p:spPr>
        <p:txBody>
          <a:bodyPr wrap="square" lIns="0" tIns="0" rIns="0" bIns="0" rtlCol="0"/>
          <a:lstStyle/>
          <a:p>
            <a:endParaRP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a:t>
            </a:fld>
            <a:endParaRPr spc="-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3"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4"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5"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6"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7"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8"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99"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0"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1"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2"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3"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4"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5"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6"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09"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0"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1"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2"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3"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4"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5"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6"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7"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8"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19"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0"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1"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2"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3"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4"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5"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6"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0"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1"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2"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3"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4"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5"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6"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7"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8"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39"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0"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1"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2"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3"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4"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5"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6"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7"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8"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49"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0"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1"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2"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3"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4"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5"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6"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7"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58"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59"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0"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1"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2"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3"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4"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5"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6"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7"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68"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69"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0"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1"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2"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3"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4"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5"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6"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7"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78"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79"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0"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1"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2"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3"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4"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5"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6"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7"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199"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0"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1"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2"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3"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4"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5"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6"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4" cstate="print"/>
            <a:stretch>
              <a:fillRect/>
            </a:stretch>
          </a:blipFill>
        </p:spPr>
        <p:txBody>
          <a:bodyPr wrap="square" lIns="0" tIns="0" rIns="0" bIns="0" rtlCol="0"/>
          <a:lstStyle/>
          <a:p>
            <a:endParaRPr/>
          </a:p>
        </p:txBody>
      </p:sp>
      <p:sp>
        <p:nvSpPr>
          <p:cNvPr id="217" name="object 217"/>
          <p:cNvSpPr/>
          <p:nvPr/>
        </p:nvSpPr>
        <p:spPr>
          <a:xfrm>
            <a:off x="474980" y="1278127"/>
            <a:ext cx="188975" cy="70866"/>
          </a:xfrm>
          <a:prstGeom prst="rect">
            <a:avLst/>
          </a:prstGeom>
          <a:blipFill>
            <a:blip r:embed="rId215" cstate="print"/>
            <a:stretch>
              <a:fillRect/>
            </a:stretch>
          </a:blipFill>
        </p:spPr>
        <p:txBody>
          <a:bodyPr wrap="square" lIns="0" tIns="0" rIns="0" bIns="0" rtlCol="0"/>
          <a:lstStyle/>
          <a:p>
            <a:endParaRPr/>
          </a:p>
        </p:txBody>
      </p:sp>
      <p:sp>
        <p:nvSpPr>
          <p:cNvPr id="218" name="object 218"/>
          <p:cNvSpPr/>
          <p:nvPr/>
        </p:nvSpPr>
        <p:spPr>
          <a:xfrm>
            <a:off x="451358" y="1348993"/>
            <a:ext cx="212597" cy="141732"/>
          </a:xfrm>
          <a:prstGeom prst="rect">
            <a:avLst/>
          </a:prstGeom>
          <a:blipFill>
            <a:blip r:embed="rId216" cstate="print"/>
            <a:stretch>
              <a:fillRect/>
            </a:stretch>
          </a:blipFill>
        </p:spPr>
        <p:txBody>
          <a:bodyPr wrap="square" lIns="0" tIns="0" rIns="0" bIns="0" rtlCol="0"/>
          <a:lstStyle/>
          <a:p>
            <a:endParaRPr/>
          </a:p>
        </p:txBody>
      </p:sp>
      <p:sp>
        <p:nvSpPr>
          <p:cNvPr id="219" name="object 219"/>
          <p:cNvSpPr/>
          <p:nvPr/>
        </p:nvSpPr>
        <p:spPr>
          <a:xfrm>
            <a:off x="474980" y="2837179"/>
            <a:ext cx="188975" cy="70866"/>
          </a:xfrm>
          <a:prstGeom prst="rect">
            <a:avLst/>
          </a:prstGeom>
          <a:blipFill>
            <a:blip r:embed="rId215" cstate="print"/>
            <a:stretch>
              <a:fillRect/>
            </a:stretch>
          </a:blipFill>
        </p:spPr>
        <p:txBody>
          <a:bodyPr wrap="square" lIns="0" tIns="0" rIns="0" bIns="0" rtlCol="0"/>
          <a:lstStyle/>
          <a:p>
            <a:endParaRPr/>
          </a:p>
        </p:txBody>
      </p:sp>
      <p:sp>
        <p:nvSpPr>
          <p:cNvPr id="220" name="object 220"/>
          <p:cNvSpPr/>
          <p:nvPr/>
        </p:nvSpPr>
        <p:spPr>
          <a:xfrm>
            <a:off x="451358" y="2908045"/>
            <a:ext cx="212597" cy="141731"/>
          </a:xfrm>
          <a:prstGeom prst="rect">
            <a:avLst/>
          </a:prstGeom>
          <a:blipFill>
            <a:blip r:embed="rId216" cstate="print"/>
            <a:stretch>
              <a:fillRect/>
            </a:stretch>
          </a:blipFill>
        </p:spPr>
        <p:txBody>
          <a:bodyPr wrap="square" lIns="0" tIns="0" rIns="0" bIns="0" rtlCol="0"/>
          <a:lstStyle/>
          <a:p>
            <a:endParaRPr/>
          </a:p>
        </p:txBody>
      </p:sp>
      <p:sp>
        <p:nvSpPr>
          <p:cNvPr id="221" name="object 221"/>
          <p:cNvSpPr/>
          <p:nvPr/>
        </p:nvSpPr>
        <p:spPr>
          <a:xfrm>
            <a:off x="474980" y="3900169"/>
            <a:ext cx="188975" cy="70866"/>
          </a:xfrm>
          <a:prstGeom prst="rect">
            <a:avLst/>
          </a:prstGeom>
          <a:blipFill>
            <a:blip r:embed="rId217" cstate="print"/>
            <a:stretch>
              <a:fillRect/>
            </a:stretch>
          </a:blipFill>
        </p:spPr>
        <p:txBody>
          <a:bodyPr wrap="square" lIns="0" tIns="0" rIns="0" bIns="0" rtlCol="0"/>
          <a:lstStyle/>
          <a:p>
            <a:endParaRPr/>
          </a:p>
        </p:txBody>
      </p:sp>
      <p:sp>
        <p:nvSpPr>
          <p:cNvPr id="222" name="object 222"/>
          <p:cNvSpPr/>
          <p:nvPr/>
        </p:nvSpPr>
        <p:spPr>
          <a:xfrm>
            <a:off x="451358" y="3971035"/>
            <a:ext cx="212597" cy="154686"/>
          </a:xfrm>
          <a:prstGeom prst="rect">
            <a:avLst/>
          </a:prstGeom>
          <a:blipFill>
            <a:blip r:embed="rId218" cstate="print"/>
            <a:stretch>
              <a:fillRect/>
            </a:stretch>
          </a:blipFill>
        </p:spPr>
        <p:txBody>
          <a:bodyPr wrap="square" lIns="0" tIns="0" rIns="0" bIns="0" rtlCol="0"/>
          <a:lstStyle/>
          <a:p>
            <a:endParaRPr/>
          </a:p>
        </p:txBody>
      </p:sp>
      <p:sp>
        <p:nvSpPr>
          <p:cNvPr id="223" name="object 223"/>
          <p:cNvSpPr txBox="1"/>
          <p:nvPr/>
        </p:nvSpPr>
        <p:spPr>
          <a:xfrm>
            <a:off x="981191" y="1076441"/>
            <a:ext cx="7307580" cy="4605655"/>
          </a:xfrm>
          <a:prstGeom prst="rect">
            <a:avLst/>
          </a:prstGeom>
        </p:spPr>
        <p:txBody>
          <a:bodyPr vert="horz" wrap="square" lIns="0" tIns="12065" rIns="0" bIns="0" rtlCol="0">
            <a:spAutoFit/>
          </a:bodyPr>
          <a:lstStyle/>
          <a:p>
            <a:pPr marL="12700" marR="5080" algn="just">
              <a:lnSpc>
                <a:spcPct val="100000"/>
              </a:lnSpc>
              <a:spcBef>
                <a:spcPts val="95"/>
              </a:spcBef>
            </a:pPr>
            <a:r>
              <a:rPr sz="3200" spc="-5" dirty="0">
                <a:solidFill>
                  <a:srgbClr val="FFFFFF"/>
                </a:solidFill>
                <a:latin typeface="Arial"/>
                <a:cs typeface="Arial"/>
              </a:rPr>
              <a:t>The </a:t>
            </a:r>
            <a:r>
              <a:rPr sz="3200" spc="-10" dirty="0">
                <a:solidFill>
                  <a:srgbClr val="FFFFFF"/>
                </a:solidFill>
                <a:latin typeface="Arial"/>
                <a:cs typeface="Arial"/>
              </a:rPr>
              <a:t>effective utilization </a:t>
            </a:r>
            <a:r>
              <a:rPr sz="3200" spc="-5" dirty="0">
                <a:solidFill>
                  <a:srgbClr val="FFFFFF"/>
                </a:solidFill>
                <a:latin typeface="Arial"/>
                <a:cs typeface="Arial"/>
              </a:rPr>
              <a:t>of </a:t>
            </a:r>
            <a:r>
              <a:rPr sz="3200" spc="-10" dirty="0">
                <a:solidFill>
                  <a:srgbClr val="FFFFFF"/>
                </a:solidFill>
                <a:latin typeface="Arial"/>
                <a:cs typeface="Arial"/>
              </a:rPr>
              <a:t>supervision  ensures </a:t>
            </a:r>
            <a:r>
              <a:rPr sz="3200" spc="-5" dirty="0">
                <a:solidFill>
                  <a:srgbClr val="FFFFFF"/>
                </a:solidFill>
                <a:latin typeface="Arial"/>
                <a:cs typeface="Arial"/>
              </a:rPr>
              <a:t>the </a:t>
            </a:r>
            <a:r>
              <a:rPr sz="3200" spc="-10" dirty="0">
                <a:solidFill>
                  <a:srgbClr val="FFFFFF"/>
                </a:solidFill>
                <a:latin typeface="Arial"/>
                <a:cs typeface="Arial"/>
              </a:rPr>
              <a:t>achievement </a:t>
            </a:r>
            <a:r>
              <a:rPr sz="3200" spc="-5" dirty="0">
                <a:solidFill>
                  <a:srgbClr val="FFFFFF"/>
                </a:solidFill>
                <a:latin typeface="Arial"/>
                <a:cs typeface="Arial"/>
              </a:rPr>
              <a:t>of </a:t>
            </a:r>
            <a:r>
              <a:rPr sz="3200" spc="-10" dirty="0">
                <a:solidFill>
                  <a:srgbClr val="FFFFFF"/>
                </a:solidFill>
                <a:latin typeface="Arial"/>
                <a:cs typeface="Arial"/>
              </a:rPr>
              <a:t>the  objectives </a:t>
            </a:r>
            <a:r>
              <a:rPr sz="3200" spc="-5" dirty="0">
                <a:solidFill>
                  <a:srgbClr val="FFFFFF"/>
                </a:solidFill>
                <a:latin typeface="Arial"/>
                <a:cs typeface="Arial"/>
              </a:rPr>
              <a:t>of </a:t>
            </a:r>
            <a:r>
              <a:rPr sz="3200" spc="-10" dirty="0">
                <a:solidFill>
                  <a:srgbClr val="FFFFFF"/>
                </a:solidFill>
                <a:latin typeface="Arial"/>
                <a:cs typeface="Arial"/>
              </a:rPr>
              <a:t>organization</a:t>
            </a:r>
            <a:endParaRPr sz="3200">
              <a:latin typeface="Arial"/>
              <a:cs typeface="Arial"/>
            </a:endParaRPr>
          </a:p>
          <a:p>
            <a:pPr marL="12700" marR="5715" algn="just">
              <a:lnSpc>
                <a:spcPct val="100000"/>
              </a:lnSpc>
              <a:spcBef>
                <a:spcPts val="760"/>
              </a:spcBef>
            </a:pPr>
            <a:r>
              <a:rPr sz="3200" spc="-10" dirty="0">
                <a:solidFill>
                  <a:srgbClr val="FFFFFF"/>
                </a:solidFill>
                <a:latin typeface="Arial"/>
                <a:cs typeface="Arial"/>
              </a:rPr>
              <a:t>Effective supervision </a:t>
            </a:r>
            <a:r>
              <a:rPr sz="3200" spc="-5" dirty="0">
                <a:solidFill>
                  <a:srgbClr val="FFFFFF"/>
                </a:solidFill>
                <a:latin typeface="Arial"/>
                <a:cs typeface="Arial"/>
              </a:rPr>
              <a:t>is a </a:t>
            </a:r>
            <a:r>
              <a:rPr sz="3200" spc="-10" dirty="0">
                <a:solidFill>
                  <a:srgbClr val="FFFFFF"/>
                </a:solidFill>
                <a:latin typeface="Arial"/>
                <a:cs typeface="Arial"/>
              </a:rPr>
              <a:t>function </a:t>
            </a:r>
            <a:r>
              <a:rPr sz="3200" spc="-5" dirty="0">
                <a:solidFill>
                  <a:srgbClr val="FFFFFF"/>
                </a:solidFill>
                <a:latin typeface="Arial"/>
                <a:cs typeface="Arial"/>
              </a:rPr>
              <a:t>of </a:t>
            </a:r>
            <a:r>
              <a:rPr sz="3200" spc="-10" dirty="0">
                <a:solidFill>
                  <a:srgbClr val="FFFFFF"/>
                </a:solidFill>
                <a:latin typeface="Arial"/>
                <a:cs typeface="Arial"/>
              </a:rPr>
              <a:t>the  supervisor</a:t>
            </a:r>
            <a:endParaRPr sz="3200">
              <a:latin typeface="Arial"/>
              <a:cs typeface="Arial"/>
            </a:endParaRPr>
          </a:p>
          <a:p>
            <a:pPr marL="12700" marR="5080" algn="just">
              <a:lnSpc>
                <a:spcPct val="100000"/>
              </a:lnSpc>
              <a:spcBef>
                <a:spcPts val="755"/>
              </a:spcBef>
            </a:pPr>
            <a:r>
              <a:rPr sz="3200" spc="-10" dirty="0">
                <a:solidFill>
                  <a:srgbClr val="FFFFFF"/>
                </a:solidFill>
                <a:latin typeface="Arial"/>
                <a:cs typeface="Arial"/>
              </a:rPr>
              <a:t>Definition </a:t>
            </a:r>
            <a:r>
              <a:rPr sz="3200" spc="-5" dirty="0">
                <a:solidFill>
                  <a:srgbClr val="FFFFFF"/>
                </a:solidFill>
                <a:latin typeface="Arial"/>
                <a:cs typeface="Arial"/>
              </a:rPr>
              <a:t>of the role of the </a:t>
            </a:r>
            <a:r>
              <a:rPr sz="3200" spc="-10" dirty="0">
                <a:solidFill>
                  <a:srgbClr val="FFFFFF"/>
                </a:solidFill>
                <a:latin typeface="Arial"/>
                <a:cs typeface="Arial"/>
              </a:rPr>
              <a:t>supervisor  </a:t>
            </a:r>
            <a:r>
              <a:rPr sz="3200" spc="-5" dirty="0">
                <a:solidFill>
                  <a:srgbClr val="FFFFFF"/>
                </a:solidFill>
                <a:latin typeface="Arial"/>
                <a:cs typeface="Arial"/>
              </a:rPr>
              <a:t>and the </a:t>
            </a:r>
            <a:r>
              <a:rPr sz="3200" spc="-10" dirty="0">
                <a:solidFill>
                  <a:srgbClr val="FFFFFF"/>
                </a:solidFill>
                <a:latin typeface="Arial"/>
                <a:cs typeface="Arial"/>
              </a:rPr>
              <a:t>acceptance </a:t>
            </a:r>
            <a:r>
              <a:rPr sz="3200" spc="-5" dirty="0">
                <a:solidFill>
                  <a:srgbClr val="FFFFFF"/>
                </a:solidFill>
                <a:latin typeface="Arial"/>
                <a:cs typeface="Arial"/>
              </a:rPr>
              <a:t>of the </a:t>
            </a:r>
            <a:r>
              <a:rPr sz="3200" spc="-10" dirty="0">
                <a:solidFill>
                  <a:srgbClr val="FFFFFF"/>
                </a:solidFill>
                <a:latin typeface="Arial"/>
                <a:cs typeface="Arial"/>
              </a:rPr>
              <a:t>organization  </a:t>
            </a:r>
            <a:r>
              <a:rPr sz="3200" spc="-5" dirty="0">
                <a:solidFill>
                  <a:srgbClr val="FFFFFF"/>
                </a:solidFill>
                <a:latin typeface="Arial"/>
                <a:cs typeface="Arial"/>
              </a:rPr>
              <a:t>are </a:t>
            </a:r>
            <a:r>
              <a:rPr sz="3200" spc="-10" dirty="0">
                <a:solidFill>
                  <a:srgbClr val="FFFFFF"/>
                </a:solidFill>
                <a:latin typeface="Arial"/>
                <a:cs typeface="Arial"/>
              </a:rPr>
              <a:t>responsible </a:t>
            </a:r>
            <a:r>
              <a:rPr sz="3200" spc="-5" dirty="0">
                <a:solidFill>
                  <a:srgbClr val="FFFFFF"/>
                </a:solidFill>
                <a:latin typeface="Arial"/>
                <a:cs typeface="Arial"/>
              </a:rPr>
              <a:t>for the </a:t>
            </a:r>
            <a:r>
              <a:rPr sz="3200" spc="-10" dirty="0">
                <a:solidFill>
                  <a:srgbClr val="FFFFFF"/>
                </a:solidFill>
                <a:latin typeface="Arial"/>
                <a:cs typeface="Arial"/>
              </a:rPr>
              <a:t>efficiency </a:t>
            </a:r>
            <a:r>
              <a:rPr sz="3200" spc="-5" dirty="0">
                <a:solidFill>
                  <a:srgbClr val="FFFFFF"/>
                </a:solidFill>
                <a:latin typeface="Arial"/>
                <a:cs typeface="Arial"/>
              </a:rPr>
              <a:t>of </a:t>
            </a:r>
            <a:r>
              <a:rPr sz="3200" spc="-10" dirty="0">
                <a:solidFill>
                  <a:srgbClr val="FFFFFF"/>
                </a:solidFill>
                <a:latin typeface="Arial"/>
                <a:cs typeface="Arial"/>
              </a:rPr>
              <a:t>the  supervisor</a:t>
            </a:r>
            <a:endParaRPr sz="3200">
              <a:latin typeface="Arial"/>
              <a:cs typeface="Arial"/>
            </a:endParaRPr>
          </a:p>
        </p:txBody>
      </p:sp>
      <p:sp>
        <p:nvSpPr>
          <p:cNvPr id="224" name="object 224"/>
          <p:cNvSpPr txBox="1">
            <a:spLocks noGrp="1"/>
          </p:cNvSpPr>
          <p:nvPr>
            <p:ph type="title"/>
          </p:nvPr>
        </p:nvSpPr>
        <p:spPr>
          <a:xfrm>
            <a:off x="1839101" y="337962"/>
            <a:ext cx="498284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Verdana"/>
                <a:cs typeface="Verdana"/>
              </a:rPr>
              <a:t>Principles of</a:t>
            </a:r>
            <a:r>
              <a:rPr sz="2800" spc="-80" dirty="0">
                <a:solidFill>
                  <a:srgbClr val="FFFFFF"/>
                </a:solidFill>
                <a:latin typeface="Verdana"/>
                <a:cs typeface="Verdana"/>
              </a:rPr>
              <a:t> </a:t>
            </a:r>
            <a:r>
              <a:rPr sz="2800" dirty="0">
                <a:solidFill>
                  <a:srgbClr val="FFFFFF"/>
                </a:solidFill>
                <a:latin typeface="Verdana"/>
                <a:cs typeface="Verdana"/>
              </a:rPr>
              <a:t>Supervision</a:t>
            </a:r>
            <a:endParaRPr sz="2800">
              <a:latin typeface="Verdana"/>
              <a:cs typeface="Verdana"/>
            </a:endParaRPr>
          </a:p>
        </p:txBody>
      </p:sp>
      <p:sp>
        <p:nvSpPr>
          <p:cNvPr id="225" name="object 225"/>
          <p:cNvSpPr/>
          <p:nvPr/>
        </p:nvSpPr>
        <p:spPr>
          <a:xfrm>
            <a:off x="1866392" y="774065"/>
            <a:ext cx="4958080" cy="0"/>
          </a:xfrm>
          <a:custGeom>
            <a:avLst/>
            <a:gdLst/>
            <a:ahLst/>
            <a:cxnLst/>
            <a:rect l="l" t="t" r="r" b="b"/>
            <a:pathLst>
              <a:path w="4958080">
                <a:moveTo>
                  <a:pt x="0" y="0"/>
                </a:moveTo>
                <a:lnTo>
                  <a:pt x="4957572" y="0"/>
                </a:lnTo>
              </a:path>
            </a:pathLst>
          </a:custGeom>
          <a:ln w="14477">
            <a:solidFill>
              <a:srgbClr val="000000"/>
            </a:solidFill>
          </a:ln>
        </p:spPr>
        <p:txBody>
          <a:bodyPr wrap="square" lIns="0" tIns="0" rIns="0" bIns="0" rtlCol="0"/>
          <a:lstStyle/>
          <a:p>
            <a:endParaRPr/>
          </a:p>
        </p:txBody>
      </p:sp>
      <p:sp>
        <p:nvSpPr>
          <p:cNvPr id="226" name="object 226"/>
          <p:cNvSpPr/>
          <p:nvPr/>
        </p:nvSpPr>
        <p:spPr>
          <a:xfrm>
            <a:off x="1851914" y="748919"/>
            <a:ext cx="4958080" cy="0"/>
          </a:xfrm>
          <a:custGeom>
            <a:avLst/>
            <a:gdLst/>
            <a:ahLst/>
            <a:cxnLst/>
            <a:rect l="l" t="t" r="r" b="b"/>
            <a:pathLst>
              <a:path w="4958080">
                <a:moveTo>
                  <a:pt x="0" y="0"/>
                </a:moveTo>
                <a:lnTo>
                  <a:pt x="4957572" y="0"/>
                </a:lnTo>
              </a:path>
            </a:pathLst>
          </a:custGeom>
          <a:ln w="35814">
            <a:solidFill>
              <a:srgbClr val="FFFFFF"/>
            </a:solidFill>
          </a:ln>
        </p:spPr>
        <p:txBody>
          <a:bodyPr wrap="square" lIns="0" tIns="0" rIns="0" bIns="0" rtlCol="0"/>
          <a:lstStyle/>
          <a:p>
            <a:endParaRPr/>
          </a:p>
        </p:txBody>
      </p:sp>
      <p:sp>
        <p:nvSpPr>
          <p:cNvPr id="228" name="object 228"/>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9" name="object 229"/>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10</a:t>
            </a:fld>
            <a:endParaRPr spc="-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95503" y="3425444"/>
            <a:ext cx="212597" cy="116585"/>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1253744" y="3029204"/>
            <a:ext cx="203453" cy="96774"/>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709676" y="2840227"/>
            <a:ext cx="203454"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166370" y="3004820"/>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673100" y="3675379"/>
            <a:ext cx="220980"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1279652" y="3444494"/>
            <a:ext cx="212598" cy="97535"/>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40027" y="3911600"/>
            <a:ext cx="247650" cy="140970"/>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4025900" y="3186176"/>
            <a:ext cx="222503" cy="11430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2299970" y="2686304"/>
            <a:ext cx="195833" cy="80772"/>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760979" y="2525522"/>
            <a:ext cx="195071" cy="79247"/>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185670" y="2377694"/>
            <a:ext cx="195834" cy="80009"/>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1722373" y="2519426"/>
            <a:ext cx="195071" cy="80772"/>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244600" y="2670301"/>
            <a:ext cx="196595"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3180079" y="2387600"/>
            <a:ext cx="195072" cy="79248"/>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300476" y="2679445"/>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709670" y="2528570"/>
            <a:ext cx="195833" cy="80010"/>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4248403" y="2663444"/>
            <a:ext cx="195072" cy="81534"/>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1266697" y="2387600"/>
            <a:ext cx="195071" cy="79248"/>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772922" y="2522473"/>
            <a:ext cx="195072"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349250" y="2381504"/>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236474" y="2682494"/>
            <a:ext cx="195072" cy="80009"/>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4570729" y="2519426"/>
            <a:ext cx="196596" cy="79248"/>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875529" y="2386076"/>
            <a:ext cx="196596" cy="80772"/>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5178044" y="2667254"/>
            <a:ext cx="197357"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469128" y="2525522"/>
            <a:ext cx="195072" cy="79247"/>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4" name="object 94"/>
          <p:cNvSpPr/>
          <p:nvPr/>
        </p:nvSpPr>
        <p:spPr>
          <a:xfrm>
            <a:off x="3526028" y="4892294"/>
            <a:ext cx="266700" cy="150875"/>
          </a:xfrm>
          <a:prstGeom prst="rect">
            <a:avLst/>
          </a:prstGeom>
          <a:blipFill>
            <a:blip r:embed="rId92" cstate="print"/>
            <a:stretch>
              <a:fillRect/>
            </a:stretch>
          </a:blipFill>
        </p:spPr>
        <p:txBody>
          <a:bodyPr wrap="square" lIns="0" tIns="0" rIns="0" bIns="0" rtlCol="0"/>
          <a:lstStyle/>
          <a:p>
            <a:endParaRPr/>
          </a:p>
        </p:txBody>
      </p:sp>
      <p:sp>
        <p:nvSpPr>
          <p:cNvPr id="95" name="object 95"/>
          <p:cNvSpPr/>
          <p:nvPr/>
        </p:nvSpPr>
        <p:spPr>
          <a:xfrm>
            <a:off x="4121150" y="4538726"/>
            <a:ext cx="247650" cy="140970"/>
          </a:xfrm>
          <a:prstGeom prst="rect">
            <a:avLst/>
          </a:prstGeom>
          <a:blipFill>
            <a:blip r:embed="rId93" cstate="print"/>
            <a:stretch>
              <a:fillRect/>
            </a:stretch>
          </a:blipFill>
        </p:spPr>
        <p:txBody>
          <a:bodyPr wrap="square" lIns="0" tIns="0" rIns="0" bIns="0" rtlCol="0"/>
          <a:lstStyle/>
          <a:p>
            <a:endParaRPr/>
          </a:p>
        </p:txBody>
      </p:sp>
      <p:sp>
        <p:nvSpPr>
          <p:cNvPr id="96" name="object 96"/>
          <p:cNvSpPr/>
          <p:nvPr/>
        </p:nvSpPr>
        <p:spPr>
          <a:xfrm>
            <a:off x="4601971" y="4222496"/>
            <a:ext cx="247650" cy="133350"/>
          </a:xfrm>
          <a:prstGeom prst="rect">
            <a:avLst/>
          </a:prstGeom>
          <a:blipFill>
            <a:blip r:embed="rId94" cstate="print"/>
            <a:stretch>
              <a:fillRect/>
            </a:stretch>
          </a:blipFill>
        </p:spPr>
        <p:txBody>
          <a:bodyPr wrap="square" lIns="0" tIns="0" rIns="0" bIns="0" rtlCol="0"/>
          <a:lstStyle/>
          <a:p>
            <a:endParaRPr/>
          </a:p>
        </p:txBody>
      </p:sp>
      <p:sp>
        <p:nvSpPr>
          <p:cNvPr id="97" name="object 97"/>
          <p:cNvSpPr/>
          <p:nvPr/>
        </p:nvSpPr>
        <p:spPr>
          <a:xfrm>
            <a:off x="5143753" y="3882644"/>
            <a:ext cx="237744" cy="143255"/>
          </a:xfrm>
          <a:prstGeom prst="rect">
            <a:avLst/>
          </a:prstGeom>
          <a:blipFill>
            <a:blip r:embed="rId95" cstate="print"/>
            <a:stretch>
              <a:fillRect/>
            </a:stretch>
          </a:blipFill>
        </p:spPr>
        <p:txBody>
          <a:bodyPr wrap="square" lIns="0" tIns="0" rIns="0" bIns="0" rtlCol="0"/>
          <a:lstStyle/>
          <a:p>
            <a:endParaRPr/>
          </a:p>
        </p:txBody>
      </p:sp>
      <p:sp>
        <p:nvSpPr>
          <p:cNvPr id="98" name="object 98"/>
          <p:cNvSpPr/>
          <p:nvPr/>
        </p:nvSpPr>
        <p:spPr>
          <a:xfrm>
            <a:off x="2846323" y="5321300"/>
            <a:ext cx="266700" cy="150875"/>
          </a:xfrm>
          <a:prstGeom prst="rect">
            <a:avLst/>
          </a:prstGeom>
          <a:blipFill>
            <a:blip r:embed="rId96" cstate="print"/>
            <a:stretch>
              <a:fillRect/>
            </a:stretch>
          </a:blipFill>
        </p:spPr>
        <p:txBody>
          <a:bodyPr wrap="square" lIns="0" tIns="0" rIns="0" bIns="0" rtlCol="0"/>
          <a:lstStyle/>
          <a:p>
            <a:endParaRPr/>
          </a:p>
        </p:txBody>
      </p:sp>
      <p:sp>
        <p:nvSpPr>
          <p:cNvPr id="99" name="object 99"/>
          <p:cNvSpPr/>
          <p:nvPr/>
        </p:nvSpPr>
        <p:spPr>
          <a:xfrm>
            <a:off x="5562853" y="3641852"/>
            <a:ext cx="212598" cy="115824"/>
          </a:xfrm>
          <a:prstGeom prst="rect">
            <a:avLst/>
          </a:prstGeom>
          <a:blipFill>
            <a:blip r:embed="rId97" cstate="print"/>
            <a:stretch>
              <a:fillRect/>
            </a:stretch>
          </a:blipFill>
        </p:spPr>
        <p:txBody>
          <a:bodyPr wrap="square" lIns="0" tIns="0" rIns="0" bIns="0" rtlCol="0"/>
          <a:lstStyle/>
          <a:p>
            <a:endParaRPr/>
          </a:p>
        </p:txBody>
      </p:sp>
      <p:sp>
        <p:nvSpPr>
          <p:cNvPr id="100" name="object 100"/>
          <p:cNvSpPr/>
          <p:nvPr/>
        </p:nvSpPr>
        <p:spPr>
          <a:xfrm>
            <a:off x="6305803" y="3184651"/>
            <a:ext cx="212598" cy="114300"/>
          </a:xfrm>
          <a:prstGeom prst="rect">
            <a:avLst/>
          </a:prstGeom>
          <a:blipFill>
            <a:blip r:embed="rId98" cstate="print"/>
            <a:stretch>
              <a:fillRect/>
            </a:stretch>
          </a:blipFill>
        </p:spPr>
        <p:txBody>
          <a:bodyPr wrap="square" lIns="0" tIns="0" rIns="0" bIns="0" rtlCol="0"/>
          <a:lstStyle/>
          <a:p>
            <a:endParaRPr/>
          </a:p>
        </p:txBody>
      </p:sp>
      <p:sp>
        <p:nvSpPr>
          <p:cNvPr id="101" name="object 101"/>
          <p:cNvSpPr/>
          <p:nvPr/>
        </p:nvSpPr>
        <p:spPr>
          <a:xfrm>
            <a:off x="5945378" y="3413252"/>
            <a:ext cx="212598" cy="96774"/>
          </a:xfrm>
          <a:prstGeom prst="rect">
            <a:avLst/>
          </a:prstGeom>
          <a:blipFill>
            <a:blip r:embed="rId99" cstate="print"/>
            <a:stretch>
              <a:fillRect/>
            </a:stretch>
          </a:blipFill>
        </p:spPr>
        <p:txBody>
          <a:bodyPr wrap="square" lIns="0" tIns="0" rIns="0" bIns="0" rtlCol="0"/>
          <a:lstStyle/>
          <a:p>
            <a:endParaRPr/>
          </a:p>
        </p:txBody>
      </p:sp>
      <p:sp>
        <p:nvSpPr>
          <p:cNvPr id="102" name="object 102"/>
          <p:cNvSpPr/>
          <p:nvPr/>
        </p:nvSpPr>
        <p:spPr>
          <a:xfrm>
            <a:off x="6616700" y="3000248"/>
            <a:ext cx="203453" cy="96774"/>
          </a:xfrm>
          <a:prstGeom prst="rect">
            <a:avLst/>
          </a:prstGeom>
          <a:blipFill>
            <a:blip r:embed="rId100" cstate="print"/>
            <a:stretch>
              <a:fillRect/>
            </a:stretch>
          </a:blipFill>
        </p:spPr>
        <p:txBody>
          <a:bodyPr wrap="square" lIns="0" tIns="0" rIns="0" bIns="0" rtlCol="0"/>
          <a:lstStyle/>
          <a:p>
            <a:endParaRPr/>
          </a:p>
        </p:txBody>
      </p:sp>
      <p:sp>
        <p:nvSpPr>
          <p:cNvPr id="103" name="object 103"/>
          <p:cNvSpPr/>
          <p:nvPr/>
        </p:nvSpPr>
        <p:spPr>
          <a:xfrm>
            <a:off x="6873493" y="2840227"/>
            <a:ext cx="204977" cy="96774"/>
          </a:xfrm>
          <a:prstGeom prst="rect">
            <a:avLst/>
          </a:prstGeom>
          <a:blipFill>
            <a:blip r:embed="rId101" cstate="print"/>
            <a:stretch>
              <a:fillRect/>
            </a:stretch>
          </a:blipFill>
        </p:spPr>
        <p:txBody>
          <a:bodyPr wrap="square" lIns="0" tIns="0" rIns="0" bIns="0" rtlCol="0"/>
          <a:lstStyle/>
          <a:p>
            <a:endParaRPr/>
          </a:p>
        </p:txBody>
      </p:sp>
      <p:sp>
        <p:nvSpPr>
          <p:cNvPr id="104" name="object 104"/>
          <p:cNvSpPr/>
          <p:nvPr/>
        </p:nvSpPr>
        <p:spPr>
          <a:xfrm>
            <a:off x="7138669" y="2686304"/>
            <a:ext cx="197357" cy="80772"/>
          </a:xfrm>
          <a:prstGeom prst="rect">
            <a:avLst/>
          </a:prstGeom>
          <a:blipFill>
            <a:blip r:embed="rId102" cstate="print"/>
            <a:stretch>
              <a:fillRect/>
            </a:stretch>
          </a:blipFill>
        </p:spPr>
        <p:txBody>
          <a:bodyPr wrap="square" lIns="0" tIns="0" rIns="0" bIns="0" rtlCol="0"/>
          <a:lstStyle/>
          <a:p>
            <a:endParaRPr/>
          </a:p>
        </p:txBody>
      </p:sp>
      <p:sp>
        <p:nvSpPr>
          <p:cNvPr id="105" name="object 105"/>
          <p:cNvSpPr/>
          <p:nvPr/>
        </p:nvSpPr>
        <p:spPr>
          <a:xfrm>
            <a:off x="7386319" y="2532379"/>
            <a:ext cx="195833" cy="79248"/>
          </a:xfrm>
          <a:prstGeom prst="rect">
            <a:avLst/>
          </a:prstGeom>
          <a:blipFill>
            <a:blip r:embed="rId103" cstate="print"/>
            <a:stretch>
              <a:fillRect/>
            </a:stretch>
          </a:blipFill>
        </p:spPr>
        <p:txBody>
          <a:bodyPr wrap="square" lIns="0" tIns="0" rIns="0" bIns="0" rtlCol="0"/>
          <a:lstStyle/>
          <a:p>
            <a:endParaRPr/>
          </a:p>
        </p:txBody>
      </p:sp>
      <p:sp>
        <p:nvSpPr>
          <p:cNvPr id="106" name="object 106"/>
          <p:cNvSpPr/>
          <p:nvPr/>
        </p:nvSpPr>
        <p:spPr>
          <a:xfrm>
            <a:off x="7611871" y="2387600"/>
            <a:ext cx="203453" cy="80772"/>
          </a:xfrm>
          <a:prstGeom prst="rect">
            <a:avLst/>
          </a:prstGeom>
          <a:blipFill>
            <a:blip r:embed="rId104" cstate="print"/>
            <a:stretch>
              <a:fillRect/>
            </a:stretch>
          </a:blipFill>
        </p:spPr>
        <p:txBody>
          <a:bodyPr wrap="square" lIns="0" tIns="0" rIns="0" bIns="0" rtlCol="0"/>
          <a:lstStyle/>
          <a:p>
            <a:endParaRPr/>
          </a:p>
        </p:txBody>
      </p:sp>
      <p:sp>
        <p:nvSpPr>
          <p:cNvPr id="107" name="object 107"/>
          <p:cNvSpPr/>
          <p:nvPr/>
        </p:nvSpPr>
        <p:spPr>
          <a:xfrm>
            <a:off x="7813802" y="2258822"/>
            <a:ext cx="176022" cy="79247"/>
          </a:xfrm>
          <a:prstGeom prst="rect">
            <a:avLst/>
          </a:prstGeom>
          <a:blipFill>
            <a:blip r:embed="rId105" cstate="print"/>
            <a:stretch>
              <a:fillRect/>
            </a:stretch>
          </a:blipFill>
        </p:spPr>
        <p:txBody>
          <a:bodyPr wrap="square" lIns="0" tIns="0" rIns="0" bIns="0" rtlCol="0"/>
          <a:lstStyle/>
          <a:p>
            <a:endParaRPr/>
          </a:p>
        </p:txBody>
      </p:sp>
      <p:sp>
        <p:nvSpPr>
          <p:cNvPr id="108" name="object 108"/>
          <p:cNvSpPr/>
          <p:nvPr/>
        </p:nvSpPr>
        <p:spPr>
          <a:xfrm>
            <a:off x="6075679" y="2257298"/>
            <a:ext cx="177546" cy="79247"/>
          </a:xfrm>
          <a:prstGeom prst="rect">
            <a:avLst/>
          </a:prstGeom>
          <a:blipFill>
            <a:blip r:embed="rId106" cstate="print"/>
            <a:stretch>
              <a:fillRect/>
            </a:stretch>
          </a:blipFill>
        </p:spPr>
        <p:txBody>
          <a:bodyPr wrap="square" lIns="0" tIns="0" rIns="0" bIns="0" rtlCol="0"/>
          <a:lstStyle/>
          <a:p>
            <a:endParaRPr/>
          </a:p>
        </p:txBody>
      </p:sp>
      <p:sp>
        <p:nvSpPr>
          <p:cNvPr id="109" name="object 109"/>
          <p:cNvSpPr/>
          <p:nvPr/>
        </p:nvSpPr>
        <p:spPr>
          <a:xfrm>
            <a:off x="5203952"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10" name="object 110"/>
          <p:cNvSpPr/>
          <p:nvPr/>
        </p:nvSpPr>
        <p:spPr>
          <a:xfrm>
            <a:off x="4705603" y="2155951"/>
            <a:ext cx="176022" cy="80772"/>
          </a:xfrm>
          <a:prstGeom prst="rect">
            <a:avLst/>
          </a:prstGeom>
          <a:blipFill>
            <a:blip r:embed="rId108" cstate="print"/>
            <a:stretch>
              <a:fillRect/>
            </a:stretch>
          </a:blipFill>
        </p:spPr>
        <p:txBody>
          <a:bodyPr wrap="square" lIns="0" tIns="0" rIns="0" bIns="0" rtlCol="0"/>
          <a:lstStyle/>
          <a:p>
            <a:endParaRPr/>
          </a:p>
        </p:txBody>
      </p:sp>
      <p:sp>
        <p:nvSpPr>
          <p:cNvPr id="111" name="object 111"/>
          <p:cNvSpPr/>
          <p:nvPr/>
        </p:nvSpPr>
        <p:spPr>
          <a:xfrm>
            <a:off x="4991353" y="2038604"/>
            <a:ext cx="177546" cy="79248"/>
          </a:xfrm>
          <a:prstGeom prst="rect">
            <a:avLst/>
          </a:prstGeom>
          <a:blipFill>
            <a:blip r:embed="rId109" cstate="print"/>
            <a:stretch>
              <a:fillRect/>
            </a:stretch>
          </a:blipFill>
        </p:spPr>
        <p:txBody>
          <a:bodyPr wrap="square" lIns="0" tIns="0" rIns="0" bIns="0" rtlCol="0"/>
          <a:lstStyle/>
          <a:p>
            <a:endParaRPr/>
          </a:p>
        </p:txBody>
      </p:sp>
      <p:sp>
        <p:nvSpPr>
          <p:cNvPr id="112" name="object 112"/>
          <p:cNvSpPr/>
          <p:nvPr/>
        </p:nvSpPr>
        <p:spPr>
          <a:xfrm>
            <a:off x="4781803" y="1844294"/>
            <a:ext cx="177546" cy="80010"/>
          </a:xfrm>
          <a:prstGeom prst="rect">
            <a:avLst/>
          </a:prstGeom>
          <a:blipFill>
            <a:blip r:embed="rId110" cstate="print"/>
            <a:stretch>
              <a:fillRect/>
            </a:stretch>
          </a:blipFill>
        </p:spPr>
        <p:txBody>
          <a:bodyPr wrap="square" lIns="0" tIns="0" rIns="0" bIns="0" rtlCol="0"/>
          <a:lstStyle/>
          <a:p>
            <a:endParaRPr/>
          </a:p>
        </p:txBody>
      </p:sp>
      <p:sp>
        <p:nvSpPr>
          <p:cNvPr id="113" name="object 113"/>
          <p:cNvSpPr/>
          <p:nvPr/>
        </p:nvSpPr>
        <p:spPr>
          <a:xfrm>
            <a:off x="3865879" y="2159000"/>
            <a:ext cx="177546" cy="80772"/>
          </a:xfrm>
          <a:prstGeom prst="rect">
            <a:avLst/>
          </a:prstGeom>
          <a:blipFill>
            <a:blip r:embed="rId111" cstate="print"/>
            <a:stretch>
              <a:fillRect/>
            </a:stretch>
          </a:blipFill>
        </p:spPr>
        <p:txBody>
          <a:bodyPr wrap="square" lIns="0" tIns="0" rIns="0" bIns="0" rtlCol="0"/>
          <a:lstStyle/>
          <a:p>
            <a:endParaRPr/>
          </a:p>
        </p:txBody>
      </p:sp>
      <p:sp>
        <p:nvSpPr>
          <p:cNvPr id="114" name="object 114"/>
          <p:cNvSpPr/>
          <p:nvPr/>
        </p:nvSpPr>
        <p:spPr>
          <a:xfrm>
            <a:off x="3640328" y="1924304"/>
            <a:ext cx="177546" cy="80772"/>
          </a:xfrm>
          <a:prstGeom prst="rect">
            <a:avLst/>
          </a:prstGeom>
          <a:blipFill>
            <a:blip r:embed="rId112" cstate="print"/>
            <a:stretch>
              <a:fillRect/>
            </a:stretch>
          </a:blipFill>
        </p:spPr>
        <p:txBody>
          <a:bodyPr wrap="square" lIns="0" tIns="0" rIns="0" bIns="0" rtlCol="0"/>
          <a:lstStyle/>
          <a:p>
            <a:endParaRPr/>
          </a:p>
        </p:txBody>
      </p:sp>
      <p:sp>
        <p:nvSpPr>
          <p:cNvPr id="115" name="object 115"/>
          <p:cNvSpPr/>
          <p:nvPr/>
        </p:nvSpPr>
        <p:spPr>
          <a:xfrm>
            <a:off x="3313429" y="2025650"/>
            <a:ext cx="177546" cy="80772"/>
          </a:xfrm>
          <a:prstGeom prst="rect">
            <a:avLst/>
          </a:prstGeom>
          <a:blipFill>
            <a:blip r:embed="rId113" cstate="print"/>
            <a:stretch>
              <a:fillRect/>
            </a:stretch>
          </a:blipFill>
        </p:spPr>
        <p:txBody>
          <a:bodyPr wrap="square" lIns="0" tIns="0" rIns="0" bIns="0" rtlCol="0"/>
          <a:lstStyle/>
          <a:p>
            <a:endParaRPr/>
          </a:p>
        </p:txBody>
      </p:sp>
      <p:sp>
        <p:nvSpPr>
          <p:cNvPr id="116" name="object 116"/>
          <p:cNvSpPr/>
          <p:nvPr/>
        </p:nvSpPr>
        <p:spPr>
          <a:xfrm>
            <a:off x="3524503" y="2276348"/>
            <a:ext cx="176022" cy="79247"/>
          </a:xfrm>
          <a:prstGeom prst="rect">
            <a:avLst/>
          </a:prstGeom>
          <a:blipFill>
            <a:blip r:embed="rId114" cstate="print"/>
            <a:stretch>
              <a:fillRect/>
            </a:stretch>
          </a:blipFill>
        </p:spPr>
        <p:txBody>
          <a:bodyPr wrap="square" lIns="0" tIns="0" rIns="0" bIns="0" rtlCol="0"/>
          <a:lstStyle/>
          <a:p>
            <a:endParaRPr/>
          </a:p>
        </p:txBody>
      </p:sp>
      <p:sp>
        <p:nvSpPr>
          <p:cNvPr id="117" name="object 117"/>
          <p:cNvSpPr/>
          <p:nvPr/>
        </p:nvSpPr>
        <p:spPr>
          <a:xfrm>
            <a:off x="1747520" y="2248154"/>
            <a:ext cx="178307" cy="79248"/>
          </a:xfrm>
          <a:prstGeom prst="rect">
            <a:avLst/>
          </a:prstGeom>
          <a:blipFill>
            <a:blip r:embed="rId115" cstate="print"/>
            <a:stretch>
              <a:fillRect/>
            </a:stretch>
          </a:blipFill>
        </p:spPr>
        <p:txBody>
          <a:bodyPr wrap="square" lIns="0" tIns="0" rIns="0" bIns="0" rtlCol="0"/>
          <a:lstStyle/>
          <a:p>
            <a:endParaRPr/>
          </a:p>
        </p:txBody>
      </p:sp>
      <p:sp>
        <p:nvSpPr>
          <p:cNvPr id="118" name="object 118"/>
          <p:cNvSpPr/>
          <p:nvPr/>
        </p:nvSpPr>
        <p:spPr>
          <a:xfrm>
            <a:off x="957325" y="2025650"/>
            <a:ext cx="176022" cy="80772"/>
          </a:xfrm>
          <a:prstGeom prst="rect">
            <a:avLst/>
          </a:prstGeom>
          <a:blipFill>
            <a:blip r:embed="rId116" cstate="print"/>
            <a:stretch>
              <a:fillRect/>
            </a:stretch>
          </a:blipFill>
        </p:spPr>
        <p:txBody>
          <a:bodyPr wrap="square" lIns="0" tIns="0" rIns="0" bIns="0" rtlCol="0"/>
          <a:lstStyle/>
          <a:p>
            <a:endParaRPr/>
          </a:p>
        </p:txBody>
      </p:sp>
      <p:sp>
        <p:nvSpPr>
          <p:cNvPr id="119" name="object 119"/>
          <p:cNvSpPr/>
          <p:nvPr/>
        </p:nvSpPr>
        <p:spPr>
          <a:xfrm>
            <a:off x="471169" y="2142998"/>
            <a:ext cx="176784" cy="80772"/>
          </a:xfrm>
          <a:prstGeom prst="rect">
            <a:avLst/>
          </a:prstGeom>
          <a:blipFill>
            <a:blip r:embed="rId117" cstate="print"/>
            <a:stretch>
              <a:fillRect/>
            </a:stretch>
          </a:blipFill>
        </p:spPr>
        <p:txBody>
          <a:bodyPr wrap="square" lIns="0" tIns="0" rIns="0" bIns="0" rtlCol="0"/>
          <a:lstStyle/>
          <a:p>
            <a:endParaRPr/>
          </a:p>
        </p:txBody>
      </p:sp>
      <p:sp>
        <p:nvSpPr>
          <p:cNvPr id="120" name="object 120"/>
          <p:cNvSpPr/>
          <p:nvPr/>
        </p:nvSpPr>
        <p:spPr>
          <a:xfrm>
            <a:off x="234950" y="1819148"/>
            <a:ext cx="177546" cy="79248"/>
          </a:xfrm>
          <a:prstGeom prst="rect">
            <a:avLst/>
          </a:prstGeom>
          <a:blipFill>
            <a:blip r:embed="rId118" cstate="print"/>
            <a:stretch>
              <a:fillRect/>
            </a:stretch>
          </a:blipFill>
        </p:spPr>
        <p:txBody>
          <a:bodyPr wrap="square" lIns="0" tIns="0" rIns="0" bIns="0" rtlCol="0"/>
          <a:lstStyle/>
          <a:p>
            <a:endParaRPr/>
          </a:p>
        </p:txBody>
      </p:sp>
      <p:sp>
        <p:nvSpPr>
          <p:cNvPr id="121" name="object 121"/>
          <p:cNvSpPr/>
          <p:nvPr/>
        </p:nvSpPr>
        <p:spPr>
          <a:xfrm>
            <a:off x="7191247" y="2154427"/>
            <a:ext cx="168401" cy="70865"/>
          </a:xfrm>
          <a:prstGeom prst="rect">
            <a:avLst/>
          </a:prstGeom>
          <a:blipFill>
            <a:blip r:embed="rId119" cstate="print"/>
            <a:stretch>
              <a:fillRect/>
            </a:stretch>
          </a:blipFill>
        </p:spPr>
        <p:txBody>
          <a:bodyPr wrap="square" lIns="0" tIns="0" rIns="0" bIns="0" rtlCol="0"/>
          <a:lstStyle/>
          <a:p>
            <a:endParaRPr/>
          </a:p>
        </p:txBody>
      </p:sp>
      <p:sp>
        <p:nvSpPr>
          <p:cNvPr id="122" name="object 122"/>
          <p:cNvSpPr/>
          <p:nvPr/>
        </p:nvSpPr>
        <p:spPr>
          <a:xfrm>
            <a:off x="6983221" y="2273300"/>
            <a:ext cx="166877" cy="70103"/>
          </a:xfrm>
          <a:prstGeom prst="rect">
            <a:avLst/>
          </a:prstGeom>
          <a:blipFill>
            <a:blip r:embed="rId120" cstate="print"/>
            <a:stretch>
              <a:fillRect/>
            </a:stretch>
          </a:blipFill>
        </p:spPr>
        <p:txBody>
          <a:bodyPr wrap="square" lIns="0" tIns="0" rIns="0" bIns="0" rtlCol="0"/>
          <a:lstStyle/>
          <a:p>
            <a:endParaRPr/>
          </a:p>
        </p:txBody>
      </p:sp>
      <p:sp>
        <p:nvSpPr>
          <p:cNvPr id="123" name="object 123"/>
          <p:cNvSpPr/>
          <p:nvPr/>
        </p:nvSpPr>
        <p:spPr>
          <a:xfrm>
            <a:off x="6324853" y="2139950"/>
            <a:ext cx="167640" cy="71627"/>
          </a:xfrm>
          <a:prstGeom prst="rect">
            <a:avLst/>
          </a:prstGeom>
          <a:blipFill>
            <a:blip r:embed="rId121" cstate="print"/>
            <a:stretch>
              <a:fillRect/>
            </a:stretch>
          </a:blipFill>
        </p:spPr>
        <p:txBody>
          <a:bodyPr wrap="square" lIns="0" tIns="0" rIns="0" bIns="0" rtlCol="0"/>
          <a:lstStyle/>
          <a:p>
            <a:endParaRPr/>
          </a:p>
        </p:txBody>
      </p:sp>
      <p:sp>
        <p:nvSpPr>
          <p:cNvPr id="124" name="object 124"/>
          <p:cNvSpPr/>
          <p:nvPr/>
        </p:nvSpPr>
        <p:spPr>
          <a:xfrm>
            <a:off x="5489702" y="2139950"/>
            <a:ext cx="168401" cy="71627"/>
          </a:xfrm>
          <a:prstGeom prst="rect">
            <a:avLst/>
          </a:prstGeom>
          <a:blipFill>
            <a:blip r:embed="rId122" cstate="print"/>
            <a:stretch>
              <a:fillRect/>
            </a:stretch>
          </a:blipFill>
        </p:spPr>
        <p:txBody>
          <a:bodyPr wrap="square" lIns="0" tIns="0" rIns="0" bIns="0" rtlCol="0"/>
          <a:lstStyle/>
          <a:p>
            <a:endParaRPr/>
          </a:p>
        </p:txBody>
      </p:sp>
      <p:sp>
        <p:nvSpPr>
          <p:cNvPr id="125" name="object 125"/>
          <p:cNvSpPr/>
          <p:nvPr/>
        </p:nvSpPr>
        <p:spPr>
          <a:xfrm>
            <a:off x="4515103" y="1936495"/>
            <a:ext cx="167640" cy="70104"/>
          </a:xfrm>
          <a:prstGeom prst="rect">
            <a:avLst/>
          </a:prstGeom>
          <a:blipFill>
            <a:blip r:embed="rId123" cstate="print"/>
            <a:stretch>
              <a:fillRect/>
            </a:stretch>
          </a:blipFill>
        </p:spPr>
        <p:txBody>
          <a:bodyPr wrap="square" lIns="0" tIns="0" rIns="0" bIns="0" rtlCol="0"/>
          <a:lstStyle/>
          <a:p>
            <a:endParaRPr/>
          </a:p>
        </p:txBody>
      </p:sp>
      <p:sp>
        <p:nvSpPr>
          <p:cNvPr id="126" name="object 126"/>
          <p:cNvSpPr/>
          <p:nvPr/>
        </p:nvSpPr>
        <p:spPr>
          <a:xfrm>
            <a:off x="4238497" y="1747520"/>
            <a:ext cx="168401" cy="70104"/>
          </a:xfrm>
          <a:prstGeom prst="rect">
            <a:avLst/>
          </a:prstGeom>
          <a:blipFill>
            <a:blip r:embed="rId124" cstate="print"/>
            <a:stretch>
              <a:fillRect/>
            </a:stretch>
          </a:blipFill>
        </p:spPr>
        <p:txBody>
          <a:bodyPr wrap="square" lIns="0" tIns="0" rIns="0" bIns="0" rtlCol="0"/>
          <a:lstStyle/>
          <a:p>
            <a:endParaRPr/>
          </a:p>
        </p:txBody>
      </p:sp>
      <p:sp>
        <p:nvSpPr>
          <p:cNvPr id="127" name="object 127"/>
          <p:cNvSpPr/>
          <p:nvPr/>
        </p:nvSpPr>
        <p:spPr>
          <a:xfrm>
            <a:off x="4525771" y="1646173"/>
            <a:ext cx="168401" cy="71627"/>
          </a:xfrm>
          <a:prstGeom prst="rect">
            <a:avLst/>
          </a:prstGeom>
          <a:blipFill>
            <a:blip r:embed="rId125" cstate="print"/>
            <a:stretch>
              <a:fillRect/>
            </a:stretch>
          </a:blipFill>
        </p:spPr>
        <p:txBody>
          <a:bodyPr wrap="square" lIns="0" tIns="0" rIns="0" bIns="0" rtlCol="0"/>
          <a:lstStyle/>
          <a:p>
            <a:endParaRPr/>
          </a:p>
        </p:txBody>
      </p:sp>
      <p:sp>
        <p:nvSpPr>
          <p:cNvPr id="128" name="object 128"/>
          <p:cNvSpPr/>
          <p:nvPr/>
        </p:nvSpPr>
        <p:spPr>
          <a:xfrm>
            <a:off x="3070351" y="1638554"/>
            <a:ext cx="168401" cy="70865"/>
          </a:xfrm>
          <a:prstGeom prst="rect">
            <a:avLst/>
          </a:prstGeom>
          <a:blipFill>
            <a:blip r:embed="rId126" cstate="print"/>
            <a:stretch>
              <a:fillRect/>
            </a:stretch>
          </a:blipFill>
        </p:spPr>
        <p:txBody>
          <a:bodyPr wrap="square" lIns="0" tIns="0" rIns="0" bIns="0" rtlCol="0"/>
          <a:lstStyle/>
          <a:p>
            <a:endParaRPr/>
          </a:p>
        </p:txBody>
      </p:sp>
      <p:sp>
        <p:nvSpPr>
          <p:cNvPr id="129" name="object 129"/>
          <p:cNvSpPr/>
          <p:nvPr/>
        </p:nvSpPr>
        <p:spPr>
          <a:xfrm>
            <a:off x="1714754" y="2014220"/>
            <a:ext cx="167639" cy="70103"/>
          </a:xfrm>
          <a:prstGeom prst="rect">
            <a:avLst/>
          </a:prstGeom>
          <a:blipFill>
            <a:blip r:embed="rId127" cstate="print"/>
            <a:stretch>
              <a:fillRect/>
            </a:stretch>
          </a:blipFill>
        </p:spPr>
        <p:txBody>
          <a:bodyPr wrap="square" lIns="0" tIns="0" rIns="0" bIns="0" rtlCol="0"/>
          <a:lstStyle/>
          <a:p>
            <a:endParaRPr/>
          </a:p>
        </p:txBody>
      </p:sp>
      <p:sp>
        <p:nvSpPr>
          <p:cNvPr id="130" name="object 130"/>
          <p:cNvSpPr/>
          <p:nvPr/>
        </p:nvSpPr>
        <p:spPr>
          <a:xfrm>
            <a:off x="1300225" y="2130044"/>
            <a:ext cx="168401" cy="71627"/>
          </a:xfrm>
          <a:prstGeom prst="rect">
            <a:avLst/>
          </a:prstGeom>
          <a:blipFill>
            <a:blip r:embed="rId128" cstate="print"/>
            <a:stretch>
              <a:fillRect/>
            </a:stretch>
          </a:blipFill>
        </p:spPr>
        <p:txBody>
          <a:bodyPr wrap="square" lIns="0" tIns="0" rIns="0" bIns="0" rtlCol="0"/>
          <a:lstStyle/>
          <a:p>
            <a:endParaRPr/>
          </a:p>
        </p:txBody>
      </p:sp>
      <p:sp>
        <p:nvSpPr>
          <p:cNvPr id="131" name="object 131"/>
          <p:cNvSpPr/>
          <p:nvPr/>
        </p:nvSpPr>
        <p:spPr>
          <a:xfrm>
            <a:off x="839977" y="2254250"/>
            <a:ext cx="168402" cy="71627"/>
          </a:xfrm>
          <a:prstGeom prst="rect">
            <a:avLst/>
          </a:prstGeom>
          <a:blipFill>
            <a:blip r:embed="rId129" cstate="print"/>
            <a:stretch>
              <a:fillRect/>
            </a:stretch>
          </a:blipFill>
        </p:spPr>
        <p:txBody>
          <a:bodyPr wrap="square" lIns="0" tIns="0" rIns="0" bIns="0" rtlCol="0"/>
          <a:lstStyle/>
          <a:p>
            <a:endParaRPr/>
          </a:p>
        </p:txBody>
      </p:sp>
      <p:sp>
        <p:nvSpPr>
          <p:cNvPr id="132" name="object 132"/>
          <p:cNvSpPr/>
          <p:nvPr/>
        </p:nvSpPr>
        <p:spPr>
          <a:xfrm>
            <a:off x="995425" y="1669795"/>
            <a:ext cx="168401" cy="71627"/>
          </a:xfrm>
          <a:prstGeom prst="rect">
            <a:avLst/>
          </a:prstGeom>
          <a:blipFill>
            <a:blip r:embed="rId130" cstate="print"/>
            <a:stretch>
              <a:fillRect/>
            </a:stretch>
          </a:blipFill>
        </p:spPr>
        <p:txBody>
          <a:bodyPr wrap="square" lIns="0" tIns="0" rIns="0" bIns="0" rtlCol="0"/>
          <a:lstStyle/>
          <a:p>
            <a:endParaRPr/>
          </a:p>
        </p:txBody>
      </p:sp>
      <p:sp>
        <p:nvSpPr>
          <p:cNvPr id="133" name="object 133"/>
          <p:cNvSpPr/>
          <p:nvPr/>
        </p:nvSpPr>
        <p:spPr>
          <a:xfrm>
            <a:off x="2431795" y="1653794"/>
            <a:ext cx="168402" cy="71628"/>
          </a:xfrm>
          <a:prstGeom prst="rect">
            <a:avLst/>
          </a:prstGeom>
          <a:blipFill>
            <a:blip r:embed="rId131" cstate="print"/>
            <a:stretch>
              <a:fillRect/>
            </a:stretch>
          </a:blipFill>
        </p:spPr>
        <p:txBody>
          <a:bodyPr wrap="square" lIns="0" tIns="0" rIns="0" bIns="0" rtlCol="0"/>
          <a:lstStyle/>
          <a:p>
            <a:endParaRPr/>
          </a:p>
        </p:txBody>
      </p:sp>
      <p:sp>
        <p:nvSpPr>
          <p:cNvPr id="134" name="object 134"/>
          <p:cNvSpPr/>
          <p:nvPr/>
        </p:nvSpPr>
        <p:spPr>
          <a:xfrm>
            <a:off x="1765045" y="1675129"/>
            <a:ext cx="166878" cy="70866"/>
          </a:xfrm>
          <a:prstGeom prst="rect">
            <a:avLst/>
          </a:prstGeom>
          <a:blipFill>
            <a:blip r:embed="rId132" cstate="print"/>
            <a:stretch>
              <a:fillRect/>
            </a:stretch>
          </a:blipFill>
        </p:spPr>
        <p:txBody>
          <a:bodyPr wrap="square" lIns="0" tIns="0" rIns="0" bIns="0" rtlCol="0"/>
          <a:lstStyle/>
          <a:p>
            <a:endParaRPr/>
          </a:p>
        </p:txBody>
      </p:sp>
      <p:sp>
        <p:nvSpPr>
          <p:cNvPr id="135" name="object 135"/>
          <p:cNvSpPr/>
          <p:nvPr/>
        </p:nvSpPr>
        <p:spPr>
          <a:xfrm>
            <a:off x="6545071" y="2025650"/>
            <a:ext cx="176022" cy="71627"/>
          </a:xfrm>
          <a:prstGeom prst="rect">
            <a:avLst/>
          </a:prstGeom>
          <a:blipFill>
            <a:blip r:embed="rId133" cstate="print"/>
            <a:stretch>
              <a:fillRect/>
            </a:stretch>
          </a:blipFill>
        </p:spPr>
        <p:txBody>
          <a:bodyPr wrap="square" lIns="0" tIns="0" rIns="0" bIns="0" rtlCol="0"/>
          <a:lstStyle/>
          <a:p>
            <a:endParaRPr/>
          </a:p>
        </p:txBody>
      </p:sp>
      <p:sp>
        <p:nvSpPr>
          <p:cNvPr id="136" name="object 136"/>
          <p:cNvSpPr/>
          <p:nvPr/>
        </p:nvSpPr>
        <p:spPr>
          <a:xfrm>
            <a:off x="5507228" y="1833626"/>
            <a:ext cx="177546" cy="71627"/>
          </a:xfrm>
          <a:prstGeom prst="rect">
            <a:avLst/>
          </a:prstGeom>
          <a:blipFill>
            <a:blip r:embed="rId134" cstate="print"/>
            <a:stretch>
              <a:fillRect/>
            </a:stretch>
          </a:blipFill>
        </p:spPr>
        <p:txBody>
          <a:bodyPr wrap="square" lIns="0" tIns="0" rIns="0" bIns="0" rtlCol="0"/>
          <a:lstStyle/>
          <a:p>
            <a:endParaRPr/>
          </a:p>
        </p:txBody>
      </p:sp>
      <p:sp>
        <p:nvSpPr>
          <p:cNvPr id="137" name="object 137"/>
          <p:cNvSpPr/>
          <p:nvPr/>
        </p:nvSpPr>
        <p:spPr>
          <a:xfrm>
            <a:off x="5249671" y="1938020"/>
            <a:ext cx="178307" cy="71628"/>
          </a:xfrm>
          <a:prstGeom prst="rect">
            <a:avLst/>
          </a:prstGeom>
          <a:blipFill>
            <a:blip r:embed="rId135" cstate="print"/>
            <a:stretch>
              <a:fillRect/>
            </a:stretch>
          </a:blipFill>
        </p:spPr>
        <p:txBody>
          <a:bodyPr wrap="square" lIns="0" tIns="0" rIns="0" bIns="0" rtlCol="0"/>
          <a:lstStyle/>
          <a:p>
            <a:endParaRPr/>
          </a:p>
        </p:txBody>
      </p:sp>
      <p:sp>
        <p:nvSpPr>
          <p:cNvPr id="138" name="object 138"/>
          <p:cNvSpPr/>
          <p:nvPr/>
        </p:nvSpPr>
        <p:spPr>
          <a:xfrm>
            <a:off x="5025644" y="1752854"/>
            <a:ext cx="178307" cy="69341"/>
          </a:xfrm>
          <a:prstGeom prst="rect">
            <a:avLst/>
          </a:prstGeom>
          <a:blipFill>
            <a:blip r:embed="rId136" cstate="print"/>
            <a:stretch>
              <a:fillRect/>
            </a:stretch>
          </a:blipFill>
        </p:spPr>
        <p:txBody>
          <a:bodyPr wrap="square" lIns="0" tIns="0" rIns="0" bIns="0" rtlCol="0"/>
          <a:lstStyle/>
          <a:p>
            <a:endParaRPr/>
          </a:p>
        </p:txBody>
      </p:sp>
      <p:sp>
        <p:nvSpPr>
          <p:cNvPr id="139" name="object 139"/>
          <p:cNvSpPr/>
          <p:nvPr/>
        </p:nvSpPr>
        <p:spPr>
          <a:xfrm>
            <a:off x="3791203" y="1656079"/>
            <a:ext cx="177546" cy="70865"/>
          </a:xfrm>
          <a:prstGeom prst="rect">
            <a:avLst/>
          </a:prstGeom>
          <a:blipFill>
            <a:blip r:embed="rId137" cstate="print"/>
            <a:stretch>
              <a:fillRect/>
            </a:stretch>
          </a:blipFill>
        </p:spPr>
        <p:txBody>
          <a:bodyPr wrap="square" lIns="0" tIns="0" rIns="0" bIns="0" rtlCol="0"/>
          <a:lstStyle/>
          <a:p>
            <a:endParaRPr/>
          </a:p>
        </p:txBody>
      </p:sp>
      <p:sp>
        <p:nvSpPr>
          <p:cNvPr id="140" name="object 140"/>
          <p:cNvSpPr/>
          <p:nvPr/>
        </p:nvSpPr>
        <p:spPr>
          <a:xfrm>
            <a:off x="4383278" y="2282444"/>
            <a:ext cx="176022" cy="70104"/>
          </a:xfrm>
          <a:prstGeom prst="rect">
            <a:avLst/>
          </a:prstGeom>
          <a:blipFill>
            <a:blip r:embed="rId138" cstate="print"/>
            <a:stretch>
              <a:fillRect/>
            </a:stretch>
          </a:blipFill>
        </p:spPr>
        <p:txBody>
          <a:bodyPr wrap="square" lIns="0" tIns="0" rIns="0" bIns="0" rtlCol="0"/>
          <a:lstStyle/>
          <a:p>
            <a:endParaRPr/>
          </a:p>
        </p:txBody>
      </p:sp>
      <p:sp>
        <p:nvSpPr>
          <p:cNvPr id="141" name="object 141"/>
          <p:cNvSpPr/>
          <p:nvPr/>
        </p:nvSpPr>
        <p:spPr>
          <a:xfrm>
            <a:off x="4203446" y="2041651"/>
            <a:ext cx="178307" cy="71627"/>
          </a:xfrm>
          <a:prstGeom prst="rect">
            <a:avLst/>
          </a:prstGeom>
          <a:blipFill>
            <a:blip r:embed="rId139" cstate="print"/>
            <a:stretch>
              <a:fillRect/>
            </a:stretch>
          </a:blipFill>
        </p:spPr>
        <p:txBody>
          <a:bodyPr wrap="square" lIns="0" tIns="0" rIns="0" bIns="0" rtlCol="0"/>
          <a:lstStyle/>
          <a:p>
            <a:endParaRPr/>
          </a:p>
        </p:txBody>
      </p:sp>
      <p:sp>
        <p:nvSpPr>
          <p:cNvPr id="142" name="object 142"/>
          <p:cNvSpPr/>
          <p:nvPr/>
        </p:nvSpPr>
        <p:spPr>
          <a:xfrm>
            <a:off x="3957320" y="1827529"/>
            <a:ext cx="176783" cy="70865"/>
          </a:xfrm>
          <a:prstGeom prst="rect">
            <a:avLst/>
          </a:prstGeom>
          <a:blipFill>
            <a:blip r:embed="rId140" cstate="print"/>
            <a:stretch>
              <a:fillRect/>
            </a:stretch>
          </a:blipFill>
        </p:spPr>
        <p:txBody>
          <a:bodyPr wrap="square" lIns="0" tIns="0" rIns="0" bIns="0" rtlCol="0"/>
          <a:lstStyle/>
          <a:p>
            <a:endParaRPr/>
          </a:p>
        </p:txBody>
      </p:sp>
      <p:sp>
        <p:nvSpPr>
          <p:cNvPr id="143" name="object 143"/>
          <p:cNvSpPr/>
          <p:nvPr/>
        </p:nvSpPr>
        <p:spPr>
          <a:xfrm>
            <a:off x="3514597" y="1735327"/>
            <a:ext cx="177546" cy="69341"/>
          </a:xfrm>
          <a:prstGeom prst="rect">
            <a:avLst/>
          </a:prstGeom>
          <a:blipFill>
            <a:blip r:embed="rId141" cstate="print"/>
            <a:stretch>
              <a:fillRect/>
            </a:stretch>
          </a:blipFill>
        </p:spPr>
        <p:txBody>
          <a:bodyPr wrap="square" lIns="0" tIns="0" rIns="0" bIns="0" rtlCol="0"/>
          <a:lstStyle/>
          <a:p>
            <a:endParaRPr/>
          </a:p>
        </p:txBody>
      </p:sp>
      <p:sp>
        <p:nvSpPr>
          <p:cNvPr id="144" name="object 144"/>
          <p:cNvSpPr/>
          <p:nvPr/>
        </p:nvSpPr>
        <p:spPr>
          <a:xfrm>
            <a:off x="3208273" y="1832101"/>
            <a:ext cx="176022" cy="71627"/>
          </a:xfrm>
          <a:prstGeom prst="rect">
            <a:avLst/>
          </a:prstGeom>
          <a:blipFill>
            <a:blip r:embed="rId142" cstate="print"/>
            <a:stretch>
              <a:fillRect/>
            </a:stretch>
          </a:blipFill>
        </p:spPr>
        <p:txBody>
          <a:bodyPr wrap="square" lIns="0" tIns="0" rIns="0" bIns="0" rtlCol="0"/>
          <a:lstStyle/>
          <a:p>
            <a:endParaRPr/>
          </a:p>
        </p:txBody>
      </p:sp>
      <p:sp>
        <p:nvSpPr>
          <p:cNvPr id="145" name="object 145"/>
          <p:cNvSpPr/>
          <p:nvPr/>
        </p:nvSpPr>
        <p:spPr>
          <a:xfrm>
            <a:off x="2963672" y="2139950"/>
            <a:ext cx="178307" cy="71627"/>
          </a:xfrm>
          <a:prstGeom prst="rect">
            <a:avLst/>
          </a:prstGeom>
          <a:blipFill>
            <a:blip r:embed="rId143" cstate="print"/>
            <a:stretch>
              <a:fillRect/>
            </a:stretch>
          </a:blipFill>
        </p:spPr>
        <p:txBody>
          <a:bodyPr wrap="square" lIns="0" tIns="0" rIns="0" bIns="0" rtlCol="0"/>
          <a:lstStyle/>
          <a:p>
            <a:endParaRPr/>
          </a:p>
        </p:txBody>
      </p:sp>
      <p:sp>
        <p:nvSpPr>
          <p:cNvPr id="146" name="object 146"/>
          <p:cNvSpPr/>
          <p:nvPr/>
        </p:nvSpPr>
        <p:spPr>
          <a:xfrm>
            <a:off x="2859277" y="1928876"/>
            <a:ext cx="176022" cy="71627"/>
          </a:xfrm>
          <a:prstGeom prst="rect">
            <a:avLst/>
          </a:prstGeom>
          <a:blipFill>
            <a:blip r:embed="rId144" cstate="print"/>
            <a:stretch>
              <a:fillRect/>
            </a:stretch>
          </a:blipFill>
        </p:spPr>
        <p:txBody>
          <a:bodyPr wrap="square" lIns="0" tIns="0" rIns="0" bIns="0" rtlCol="0"/>
          <a:lstStyle/>
          <a:p>
            <a:endParaRPr/>
          </a:p>
        </p:txBody>
      </p:sp>
      <p:sp>
        <p:nvSpPr>
          <p:cNvPr id="147" name="object 147"/>
          <p:cNvSpPr/>
          <p:nvPr/>
        </p:nvSpPr>
        <p:spPr>
          <a:xfrm>
            <a:off x="2746501" y="1729994"/>
            <a:ext cx="177546" cy="71628"/>
          </a:xfrm>
          <a:prstGeom prst="rect">
            <a:avLst/>
          </a:prstGeom>
          <a:blipFill>
            <a:blip r:embed="rId145" cstate="print"/>
            <a:stretch>
              <a:fillRect/>
            </a:stretch>
          </a:blipFill>
        </p:spPr>
        <p:txBody>
          <a:bodyPr wrap="square" lIns="0" tIns="0" rIns="0" bIns="0" rtlCol="0"/>
          <a:lstStyle/>
          <a:p>
            <a:endParaRPr/>
          </a:p>
        </p:txBody>
      </p:sp>
      <p:sp>
        <p:nvSpPr>
          <p:cNvPr id="148" name="object 148"/>
          <p:cNvSpPr/>
          <p:nvPr/>
        </p:nvSpPr>
        <p:spPr>
          <a:xfrm>
            <a:off x="2500376" y="2033270"/>
            <a:ext cx="177546" cy="71628"/>
          </a:xfrm>
          <a:prstGeom prst="rect">
            <a:avLst/>
          </a:prstGeom>
          <a:blipFill>
            <a:blip r:embed="rId146" cstate="print"/>
            <a:stretch>
              <a:fillRect/>
            </a:stretch>
          </a:blipFill>
        </p:spPr>
        <p:txBody>
          <a:bodyPr wrap="square" lIns="0" tIns="0" rIns="0" bIns="0" rtlCol="0"/>
          <a:lstStyle/>
          <a:p>
            <a:endParaRPr/>
          </a:p>
        </p:txBody>
      </p:sp>
      <p:sp>
        <p:nvSpPr>
          <p:cNvPr id="149" name="object 149"/>
          <p:cNvSpPr/>
          <p:nvPr/>
        </p:nvSpPr>
        <p:spPr>
          <a:xfrm>
            <a:off x="2176526" y="2119376"/>
            <a:ext cx="177546" cy="71627"/>
          </a:xfrm>
          <a:prstGeom prst="rect">
            <a:avLst/>
          </a:prstGeom>
          <a:blipFill>
            <a:blip r:embed="rId147" cstate="print"/>
            <a:stretch>
              <a:fillRect/>
            </a:stretch>
          </a:blipFill>
        </p:spPr>
        <p:txBody>
          <a:bodyPr wrap="square" lIns="0" tIns="0" rIns="0" bIns="0" rtlCol="0"/>
          <a:lstStyle/>
          <a:p>
            <a:endParaRPr/>
          </a:p>
        </p:txBody>
      </p:sp>
      <p:sp>
        <p:nvSpPr>
          <p:cNvPr id="150" name="object 150"/>
          <p:cNvSpPr/>
          <p:nvPr/>
        </p:nvSpPr>
        <p:spPr>
          <a:xfrm>
            <a:off x="2414270" y="1822195"/>
            <a:ext cx="178307" cy="71628"/>
          </a:xfrm>
          <a:prstGeom prst="rect">
            <a:avLst/>
          </a:prstGeom>
          <a:blipFill>
            <a:blip r:embed="rId148" cstate="print"/>
            <a:stretch>
              <a:fillRect/>
            </a:stretch>
          </a:blipFill>
        </p:spPr>
        <p:txBody>
          <a:bodyPr wrap="square" lIns="0" tIns="0" rIns="0" bIns="0" rtlCol="0"/>
          <a:lstStyle/>
          <a:p>
            <a:endParaRPr/>
          </a:p>
        </p:txBody>
      </p:sp>
      <p:sp>
        <p:nvSpPr>
          <p:cNvPr id="151" name="object 151"/>
          <p:cNvSpPr/>
          <p:nvPr/>
        </p:nvSpPr>
        <p:spPr>
          <a:xfrm>
            <a:off x="2041651" y="1927351"/>
            <a:ext cx="177546" cy="71627"/>
          </a:xfrm>
          <a:prstGeom prst="rect">
            <a:avLst/>
          </a:prstGeom>
          <a:blipFill>
            <a:blip r:embed="rId149" cstate="print"/>
            <a:stretch>
              <a:fillRect/>
            </a:stretch>
          </a:blipFill>
        </p:spPr>
        <p:txBody>
          <a:bodyPr wrap="square" lIns="0" tIns="0" rIns="0" bIns="0" rtlCol="0"/>
          <a:lstStyle/>
          <a:p>
            <a:endParaRPr/>
          </a:p>
        </p:txBody>
      </p:sp>
      <p:sp>
        <p:nvSpPr>
          <p:cNvPr id="152" name="object 152"/>
          <p:cNvSpPr/>
          <p:nvPr/>
        </p:nvSpPr>
        <p:spPr>
          <a:xfrm>
            <a:off x="2072894" y="1752854"/>
            <a:ext cx="178307" cy="69342"/>
          </a:xfrm>
          <a:prstGeom prst="rect">
            <a:avLst/>
          </a:prstGeom>
          <a:blipFill>
            <a:blip r:embed="rId150" cstate="print"/>
            <a:stretch>
              <a:fillRect/>
            </a:stretch>
          </a:blipFill>
        </p:spPr>
        <p:txBody>
          <a:bodyPr wrap="square" lIns="0" tIns="0" rIns="0" bIns="0" rtlCol="0"/>
          <a:lstStyle/>
          <a:p>
            <a:endParaRPr/>
          </a:p>
        </p:txBody>
      </p:sp>
      <p:sp>
        <p:nvSpPr>
          <p:cNvPr id="153" name="object 153"/>
          <p:cNvSpPr/>
          <p:nvPr/>
        </p:nvSpPr>
        <p:spPr>
          <a:xfrm>
            <a:off x="1704848" y="1838198"/>
            <a:ext cx="176021" cy="71627"/>
          </a:xfrm>
          <a:prstGeom prst="rect">
            <a:avLst/>
          </a:prstGeom>
          <a:blipFill>
            <a:blip r:embed="rId151" cstate="print"/>
            <a:stretch>
              <a:fillRect/>
            </a:stretch>
          </a:blipFill>
        </p:spPr>
        <p:txBody>
          <a:bodyPr wrap="square" lIns="0" tIns="0" rIns="0" bIns="0" rtlCol="0"/>
          <a:lstStyle/>
          <a:p>
            <a:endParaRPr/>
          </a:p>
        </p:txBody>
      </p:sp>
      <p:sp>
        <p:nvSpPr>
          <p:cNvPr id="154" name="object 154"/>
          <p:cNvSpPr/>
          <p:nvPr/>
        </p:nvSpPr>
        <p:spPr>
          <a:xfrm>
            <a:off x="1379474" y="1766570"/>
            <a:ext cx="177545" cy="71627"/>
          </a:xfrm>
          <a:prstGeom prst="rect">
            <a:avLst/>
          </a:prstGeom>
          <a:blipFill>
            <a:blip r:embed="rId152" cstate="print"/>
            <a:stretch>
              <a:fillRect/>
            </a:stretch>
          </a:blipFill>
        </p:spPr>
        <p:txBody>
          <a:bodyPr wrap="square" lIns="0" tIns="0" rIns="0" bIns="0" rtlCol="0"/>
          <a:lstStyle/>
          <a:p>
            <a:endParaRPr/>
          </a:p>
        </p:txBody>
      </p:sp>
      <p:sp>
        <p:nvSpPr>
          <p:cNvPr id="155" name="object 155"/>
          <p:cNvSpPr/>
          <p:nvPr/>
        </p:nvSpPr>
        <p:spPr>
          <a:xfrm>
            <a:off x="1376425" y="1917445"/>
            <a:ext cx="176022" cy="71627"/>
          </a:xfrm>
          <a:prstGeom prst="rect">
            <a:avLst/>
          </a:prstGeom>
          <a:blipFill>
            <a:blip r:embed="rId153" cstate="print"/>
            <a:stretch>
              <a:fillRect/>
            </a:stretch>
          </a:blipFill>
        </p:spPr>
        <p:txBody>
          <a:bodyPr wrap="square" lIns="0" tIns="0" rIns="0" bIns="0" rtlCol="0"/>
          <a:lstStyle/>
          <a:p>
            <a:endParaRPr/>
          </a:p>
        </p:txBody>
      </p:sp>
      <p:sp>
        <p:nvSpPr>
          <p:cNvPr id="156" name="object 156"/>
          <p:cNvSpPr/>
          <p:nvPr/>
        </p:nvSpPr>
        <p:spPr>
          <a:xfrm>
            <a:off x="1067053" y="1844294"/>
            <a:ext cx="177545" cy="70103"/>
          </a:xfrm>
          <a:prstGeom prst="rect">
            <a:avLst/>
          </a:prstGeom>
          <a:blipFill>
            <a:blip r:embed="rId154" cstate="print"/>
            <a:stretch>
              <a:fillRect/>
            </a:stretch>
          </a:blipFill>
        </p:spPr>
        <p:txBody>
          <a:bodyPr wrap="square" lIns="0" tIns="0" rIns="0" bIns="0" rtlCol="0"/>
          <a:lstStyle/>
          <a:p>
            <a:endParaRPr/>
          </a:p>
        </p:txBody>
      </p:sp>
      <p:sp>
        <p:nvSpPr>
          <p:cNvPr id="157" name="object 157"/>
          <p:cNvSpPr/>
          <p:nvPr/>
        </p:nvSpPr>
        <p:spPr>
          <a:xfrm>
            <a:off x="176276" y="2069845"/>
            <a:ext cx="176021" cy="70103"/>
          </a:xfrm>
          <a:prstGeom prst="rect">
            <a:avLst/>
          </a:prstGeom>
          <a:blipFill>
            <a:blip r:embed="rId155" cstate="print"/>
            <a:stretch>
              <a:fillRect/>
            </a:stretch>
          </a:blipFill>
        </p:spPr>
        <p:txBody>
          <a:bodyPr wrap="square" lIns="0" tIns="0" rIns="0" bIns="0" rtlCol="0"/>
          <a:lstStyle/>
          <a:p>
            <a:endParaRPr/>
          </a:p>
        </p:txBody>
      </p:sp>
      <p:sp>
        <p:nvSpPr>
          <p:cNvPr id="158" name="object 158"/>
          <p:cNvSpPr/>
          <p:nvPr/>
        </p:nvSpPr>
        <p:spPr>
          <a:xfrm>
            <a:off x="1348994" y="1576069"/>
            <a:ext cx="160781" cy="60959"/>
          </a:xfrm>
          <a:prstGeom prst="rect">
            <a:avLst/>
          </a:prstGeom>
          <a:blipFill>
            <a:blip r:embed="rId156" cstate="print"/>
            <a:stretch>
              <a:fillRect/>
            </a:stretch>
          </a:blipFill>
        </p:spPr>
        <p:txBody>
          <a:bodyPr wrap="square" lIns="0" tIns="0" rIns="0" bIns="0" rtlCol="0"/>
          <a:lstStyle/>
          <a:p>
            <a:endParaRPr/>
          </a:p>
        </p:txBody>
      </p:sp>
      <p:sp>
        <p:nvSpPr>
          <p:cNvPr id="159" name="object 159"/>
          <p:cNvSpPr/>
          <p:nvPr/>
        </p:nvSpPr>
        <p:spPr>
          <a:xfrm>
            <a:off x="2116327" y="1595119"/>
            <a:ext cx="160020" cy="62483"/>
          </a:xfrm>
          <a:prstGeom prst="rect">
            <a:avLst/>
          </a:prstGeom>
          <a:blipFill>
            <a:blip r:embed="rId157" cstate="print"/>
            <a:stretch>
              <a:fillRect/>
            </a:stretch>
          </a:blipFill>
        </p:spPr>
        <p:txBody>
          <a:bodyPr wrap="square" lIns="0" tIns="0" rIns="0" bIns="0" rtlCol="0"/>
          <a:lstStyle/>
          <a:p>
            <a:endParaRPr/>
          </a:p>
        </p:txBody>
      </p:sp>
      <p:sp>
        <p:nvSpPr>
          <p:cNvPr id="160" name="object 160"/>
          <p:cNvSpPr/>
          <p:nvPr/>
        </p:nvSpPr>
        <p:spPr>
          <a:xfrm>
            <a:off x="2748026" y="1587500"/>
            <a:ext cx="160020" cy="60198"/>
          </a:xfrm>
          <a:prstGeom prst="rect">
            <a:avLst/>
          </a:prstGeom>
          <a:blipFill>
            <a:blip r:embed="rId158" cstate="print"/>
            <a:stretch>
              <a:fillRect/>
            </a:stretch>
          </a:blipFill>
        </p:spPr>
        <p:txBody>
          <a:bodyPr wrap="square" lIns="0" tIns="0" rIns="0" bIns="0" rtlCol="0"/>
          <a:lstStyle/>
          <a:p>
            <a:endParaRPr/>
          </a:p>
        </p:txBody>
      </p:sp>
      <p:sp>
        <p:nvSpPr>
          <p:cNvPr id="161" name="object 161"/>
          <p:cNvSpPr/>
          <p:nvPr/>
        </p:nvSpPr>
        <p:spPr>
          <a:xfrm>
            <a:off x="3346196" y="1576069"/>
            <a:ext cx="159257" cy="62484"/>
          </a:xfrm>
          <a:prstGeom prst="rect">
            <a:avLst/>
          </a:prstGeom>
          <a:blipFill>
            <a:blip r:embed="rId159" cstate="print"/>
            <a:stretch>
              <a:fillRect/>
            </a:stretch>
          </a:blipFill>
        </p:spPr>
        <p:txBody>
          <a:bodyPr wrap="square" lIns="0" tIns="0" rIns="0" bIns="0" rtlCol="0"/>
          <a:lstStyle/>
          <a:p>
            <a:endParaRPr/>
          </a:p>
        </p:txBody>
      </p:sp>
      <p:sp>
        <p:nvSpPr>
          <p:cNvPr id="162" name="object 162"/>
          <p:cNvSpPr/>
          <p:nvPr/>
        </p:nvSpPr>
        <p:spPr>
          <a:xfrm>
            <a:off x="3670046" y="1480819"/>
            <a:ext cx="160781" cy="62484"/>
          </a:xfrm>
          <a:prstGeom prst="rect">
            <a:avLst/>
          </a:prstGeom>
          <a:blipFill>
            <a:blip r:embed="rId160" cstate="print"/>
            <a:stretch>
              <a:fillRect/>
            </a:stretch>
          </a:blipFill>
        </p:spPr>
        <p:txBody>
          <a:bodyPr wrap="square" lIns="0" tIns="0" rIns="0" bIns="0" rtlCol="0"/>
          <a:lstStyle/>
          <a:p>
            <a:endParaRPr/>
          </a:p>
        </p:txBody>
      </p:sp>
      <p:sp>
        <p:nvSpPr>
          <p:cNvPr id="163" name="object 163"/>
          <p:cNvSpPr/>
          <p:nvPr/>
        </p:nvSpPr>
        <p:spPr>
          <a:xfrm>
            <a:off x="596900" y="3050539"/>
            <a:ext cx="348995" cy="278130"/>
          </a:xfrm>
          <a:prstGeom prst="rect">
            <a:avLst/>
          </a:prstGeom>
          <a:blipFill>
            <a:blip r:embed="rId161" cstate="print"/>
            <a:stretch>
              <a:fillRect/>
            </a:stretch>
          </a:blipFill>
        </p:spPr>
        <p:txBody>
          <a:bodyPr wrap="square" lIns="0" tIns="0" rIns="0" bIns="0" rtlCol="0"/>
          <a:lstStyle/>
          <a:p>
            <a:endParaRPr/>
          </a:p>
        </p:txBody>
      </p:sp>
      <p:sp>
        <p:nvSpPr>
          <p:cNvPr id="164" name="object 164"/>
          <p:cNvSpPr/>
          <p:nvPr/>
        </p:nvSpPr>
        <p:spPr>
          <a:xfrm>
            <a:off x="4116578" y="1566925"/>
            <a:ext cx="160020" cy="61722"/>
          </a:xfrm>
          <a:prstGeom prst="rect">
            <a:avLst/>
          </a:prstGeom>
          <a:blipFill>
            <a:blip r:embed="rId162" cstate="print"/>
            <a:stretch>
              <a:fillRect/>
            </a:stretch>
          </a:blipFill>
        </p:spPr>
        <p:txBody>
          <a:bodyPr wrap="square" lIns="0" tIns="0" rIns="0" bIns="0" rtlCol="0"/>
          <a:lstStyle/>
          <a:p>
            <a:endParaRPr/>
          </a:p>
        </p:txBody>
      </p:sp>
      <p:sp>
        <p:nvSpPr>
          <p:cNvPr id="165" name="object 165"/>
          <p:cNvSpPr/>
          <p:nvPr/>
        </p:nvSpPr>
        <p:spPr>
          <a:xfrm>
            <a:off x="2633726" y="2241295"/>
            <a:ext cx="168401" cy="81534"/>
          </a:xfrm>
          <a:prstGeom prst="rect">
            <a:avLst/>
          </a:prstGeom>
          <a:blipFill>
            <a:blip r:embed="rId163" cstate="print"/>
            <a:stretch>
              <a:fillRect/>
            </a:stretch>
          </a:blipFill>
        </p:spPr>
        <p:txBody>
          <a:bodyPr wrap="square" lIns="0" tIns="0" rIns="0" bIns="0" rtlCol="0"/>
          <a:lstStyle/>
          <a:p>
            <a:endParaRPr/>
          </a:p>
        </p:txBody>
      </p:sp>
      <p:sp>
        <p:nvSpPr>
          <p:cNvPr id="166" name="object 166"/>
          <p:cNvSpPr/>
          <p:nvPr/>
        </p:nvSpPr>
        <p:spPr>
          <a:xfrm>
            <a:off x="4046473" y="2393695"/>
            <a:ext cx="195072" cy="81534"/>
          </a:xfrm>
          <a:prstGeom prst="rect">
            <a:avLst/>
          </a:prstGeom>
          <a:blipFill>
            <a:blip r:embed="rId164" cstate="print"/>
            <a:stretch>
              <a:fillRect/>
            </a:stretch>
          </a:blipFill>
        </p:spPr>
        <p:txBody>
          <a:bodyPr wrap="square" lIns="0" tIns="0" rIns="0" bIns="0" rtlCol="0"/>
          <a:lstStyle/>
          <a:p>
            <a:endParaRPr/>
          </a:p>
        </p:txBody>
      </p:sp>
      <p:sp>
        <p:nvSpPr>
          <p:cNvPr id="167" name="object 167"/>
          <p:cNvSpPr/>
          <p:nvPr/>
        </p:nvSpPr>
        <p:spPr>
          <a:xfrm>
            <a:off x="5732779" y="2030222"/>
            <a:ext cx="177546" cy="80771"/>
          </a:xfrm>
          <a:prstGeom prst="rect">
            <a:avLst/>
          </a:prstGeom>
          <a:blipFill>
            <a:blip r:embed="rId165" cstate="print"/>
            <a:stretch>
              <a:fillRect/>
            </a:stretch>
          </a:blipFill>
        </p:spPr>
        <p:txBody>
          <a:bodyPr wrap="square" lIns="0" tIns="0" rIns="0" bIns="0" rtlCol="0"/>
          <a:lstStyle/>
          <a:p>
            <a:endParaRPr/>
          </a:p>
        </p:txBody>
      </p:sp>
      <p:sp>
        <p:nvSpPr>
          <p:cNvPr id="168" name="object 168"/>
          <p:cNvSpPr/>
          <p:nvPr/>
        </p:nvSpPr>
        <p:spPr>
          <a:xfrm>
            <a:off x="6005576" y="1911350"/>
            <a:ext cx="176022" cy="80772"/>
          </a:xfrm>
          <a:prstGeom prst="rect">
            <a:avLst/>
          </a:prstGeom>
          <a:blipFill>
            <a:blip r:embed="rId166" cstate="print"/>
            <a:stretch>
              <a:fillRect/>
            </a:stretch>
          </a:blipFill>
        </p:spPr>
        <p:txBody>
          <a:bodyPr wrap="square" lIns="0" tIns="0" rIns="0" bIns="0" rtlCol="0"/>
          <a:lstStyle/>
          <a:p>
            <a:endParaRPr/>
          </a:p>
        </p:txBody>
      </p:sp>
      <p:sp>
        <p:nvSpPr>
          <p:cNvPr id="169" name="object 169"/>
          <p:cNvSpPr/>
          <p:nvPr/>
        </p:nvSpPr>
        <p:spPr>
          <a:xfrm>
            <a:off x="3375152" y="1429003"/>
            <a:ext cx="124968" cy="53339"/>
          </a:xfrm>
          <a:prstGeom prst="rect">
            <a:avLst/>
          </a:prstGeom>
          <a:blipFill>
            <a:blip r:embed="rId167" cstate="print"/>
            <a:stretch>
              <a:fillRect/>
            </a:stretch>
          </a:blipFill>
        </p:spPr>
        <p:txBody>
          <a:bodyPr wrap="square" lIns="0" tIns="0" rIns="0" bIns="0" rtlCol="0"/>
          <a:lstStyle/>
          <a:p>
            <a:endParaRPr/>
          </a:p>
        </p:txBody>
      </p:sp>
      <p:sp>
        <p:nvSpPr>
          <p:cNvPr id="170" name="object 170"/>
          <p:cNvSpPr/>
          <p:nvPr/>
        </p:nvSpPr>
        <p:spPr>
          <a:xfrm>
            <a:off x="1993645" y="1429003"/>
            <a:ext cx="125730" cy="53340"/>
          </a:xfrm>
          <a:prstGeom prst="rect">
            <a:avLst/>
          </a:prstGeom>
          <a:blipFill>
            <a:blip r:embed="rId168" cstate="print"/>
            <a:stretch>
              <a:fillRect/>
            </a:stretch>
          </a:blipFill>
        </p:spPr>
        <p:txBody>
          <a:bodyPr wrap="square" lIns="0" tIns="0" rIns="0" bIns="0" rtlCol="0"/>
          <a:lstStyle/>
          <a:p>
            <a:endParaRPr/>
          </a:p>
        </p:txBody>
      </p:sp>
      <p:sp>
        <p:nvSpPr>
          <p:cNvPr id="171" name="object 171"/>
          <p:cNvSpPr/>
          <p:nvPr/>
        </p:nvSpPr>
        <p:spPr>
          <a:xfrm>
            <a:off x="2322829" y="1366519"/>
            <a:ext cx="124968" cy="54101"/>
          </a:xfrm>
          <a:prstGeom prst="rect">
            <a:avLst/>
          </a:prstGeom>
          <a:blipFill>
            <a:blip r:embed="rId169" cstate="print"/>
            <a:stretch>
              <a:fillRect/>
            </a:stretch>
          </a:blipFill>
        </p:spPr>
        <p:txBody>
          <a:bodyPr wrap="square" lIns="0" tIns="0" rIns="0" bIns="0" rtlCol="0"/>
          <a:lstStyle/>
          <a:p>
            <a:endParaRPr/>
          </a:p>
        </p:txBody>
      </p:sp>
      <p:sp>
        <p:nvSpPr>
          <p:cNvPr id="172" name="object 172"/>
          <p:cNvSpPr/>
          <p:nvPr/>
        </p:nvSpPr>
        <p:spPr>
          <a:xfrm>
            <a:off x="2606294" y="1295653"/>
            <a:ext cx="131825" cy="53339"/>
          </a:xfrm>
          <a:prstGeom prst="rect">
            <a:avLst/>
          </a:prstGeom>
          <a:blipFill>
            <a:blip r:embed="rId170" cstate="print"/>
            <a:stretch>
              <a:fillRect/>
            </a:stretch>
          </a:blipFill>
        </p:spPr>
        <p:txBody>
          <a:bodyPr wrap="square" lIns="0" tIns="0" rIns="0" bIns="0" rtlCol="0"/>
          <a:lstStyle/>
          <a:p>
            <a:endParaRPr/>
          </a:p>
        </p:txBody>
      </p:sp>
      <p:sp>
        <p:nvSpPr>
          <p:cNvPr id="173" name="object 173"/>
          <p:cNvSpPr/>
          <p:nvPr/>
        </p:nvSpPr>
        <p:spPr>
          <a:xfrm>
            <a:off x="3032251" y="1366519"/>
            <a:ext cx="133350" cy="54102"/>
          </a:xfrm>
          <a:prstGeom prst="rect">
            <a:avLst/>
          </a:prstGeom>
          <a:blipFill>
            <a:blip r:embed="rId171" cstate="print"/>
            <a:stretch>
              <a:fillRect/>
            </a:stretch>
          </a:blipFill>
        </p:spPr>
        <p:txBody>
          <a:bodyPr wrap="square" lIns="0" tIns="0" rIns="0" bIns="0" rtlCol="0"/>
          <a:lstStyle/>
          <a:p>
            <a:endParaRPr/>
          </a:p>
        </p:txBody>
      </p:sp>
      <p:sp>
        <p:nvSpPr>
          <p:cNvPr id="174" name="object 174"/>
          <p:cNvSpPr/>
          <p:nvPr/>
        </p:nvSpPr>
        <p:spPr>
          <a:xfrm>
            <a:off x="2717545" y="1452625"/>
            <a:ext cx="131826" cy="54101"/>
          </a:xfrm>
          <a:prstGeom prst="rect">
            <a:avLst/>
          </a:prstGeom>
          <a:blipFill>
            <a:blip r:embed="rId172" cstate="print"/>
            <a:stretch>
              <a:fillRect/>
            </a:stretch>
          </a:blipFill>
        </p:spPr>
        <p:txBody>
          <a:bodyPr wrap="square" lIns="0" tIns="0" rIns="0" bIns="0" rtlCol="0"/>
          <a:lstStyle/>
          <a:p>
            <a:endParaRPr/>
          </a:p>
        </p:txBody>
      </p:sp>
      <p:sp>
        <p:nvSpPr>
          <p:cNvPr id="175" name="object 175"/>
          <p:cNvSpPr/>
          <p:nvPr/>
        </p:nvSpPr>
        <p:spPr>
          <a:xfrm>
            <a:off x="3023870" y="1506727"/>
            <a:ext cx="150875" cy="70865"/>
          </a:xfrm>
          <a:prstGeom prst="rect">
            <a:avLst/>
          </a:prstGeom>
          <a:blipFill>
            <a:blip r:embed="rId173" cstate="print"/>
            <a:stretch>
              <a:fillRect/>
            </a:stretch>
          </a:blipFill>
        </p:spPr>
        <p:txBody>
          <a:bodyPr wrap="square" lIns="0" tIns="0" rIns="0" bIns="0" rtlCol="0"/>
          <a:lstStyle/>
          <a:p>
            <a:endParaRPr/>
          </a:p>
        </p:txBody>
      </p:sp>
      <p:sp>
        <p:nvSpPr>
          <p:cNvPr id="176" name="object 176"/>
          <p:cNvSpPr/>
          <p:nvPr/>
        </p:nvSpPr>
        <p:spPr>
          <a:xfrm>
            <a:off x="2433320" y="1514347"/>
            <a:ext cx="141731" cy="71627"/>
          </a:xfrm>
          <a:prstGeom prst="rect">
            <a:avLst/>
          </a:prstGeom>
          <a:blipFill>
            <a:blip r:embed="rId174" cstate="print"/>
            <a:stretch>
              <a:fillRect/>
            </a:stretch>
          </a:blipFill>
        </p:spPr>
        <p:txBody>
          <a:bodyPr wrap="square" lIns="0" tIns="0" rIns="0" bIns="0" rtlCol="0"/>
          <a:lstStyle/>
          <a:p>
            <a:endParaRPr/>
          </a:p>
        </p:txBody>
      </p:sp>
      <p:sp>
        <p:nvSpPr>
          <p:cNvPr id="177" name="object 177"/>
          <p:cNvSpPr/>
          <p:nvPr/>
        </p:nvSpPr>
        <p:spPr>
          <a:xfrm>
            <a:off x="1695704" y="1499869"/>
            <a:ext cx="160019" cy="71627"/>
          </a:xfrm>
          <a:prstGeom prst="rect">
            <a:avLst/>
          </a:prstGeom>
          <a:blipFill>
            <a:blip r:embed="rId175" cstate="print"/>
            <a:stretch>
              <a:fillRect/>
            </a:stretch>
          </a:blipFill>
        </p:spPr>
        <p:txBody>
          <a:bodyPr wrap="square" lIns="0" tIns="0" rIns="0" bIns="0" rtlCol="0"/>
          <a:lstStyle/>
          <a:p>
            <a:endParaRPr/>
          </a:p>
        </p:txBody>
      </p:sp>
      <p:sp>
        <p:nvSpPr>
          <p:cNvPr id="178" name="object 178"/>
          <p:cNvSpPr/>
          <p:nvPr/>
        </p:nvSpPr>
        <p:spPr>
          <a:xfrm>
            <a:off x="3135122" y="6380479"/>
            <a:ext cx="309372" cy="166116"/>
          </a:xfrm>
          <a:prstGeom prst="rect">
            <a:avLst/>
          </a:prstGeom>
          <a:blipFill>
            <a:blip r:embed="rId176" cstate="print"/>
            <a:stretch>
              <a:fillRect/>
            </a:stretch>
          </a:blipFill>
        </p:spPr>
        <p:txBody>
          <a:bodyPr wrap="square" lIns="0" tIns="0" rIns="0" bIns="0" rtlCol="0"/>
          <a:lstStyle/>
          <a:p>
            <a:endParaRPr/>
          </a:p>
        </p:txBody>
      </p:sp>
      <p:sp>
        <p:nvSpPr>
          <p:cNvPr id="179" name="object 179"/>
          <p:cNvSpPr/>
          <p:nvPr/>
        </p:nvSpPr>
        <p:spPr>
          <a:xfrm>
            <a:off x="3892550" y="5815076"/>
            <a:ext cx="310896" cy="177546"/>
          </a:xfrm>
          <a:prstGeom prst="rect">
            <a:avLst/>
          </a:prstGeom>
          <a:blipFill>
            <a:blip r:embed="rId177" cstate="print"/>
            <a:stretch>
              <a:fillRect/>
            </a:stretch>
          </a:blipFill>
        </p:spPr>
        <p:txBody>
          <a:bodyPr wrap="square" lIns="0" tIns="0" rIns="0" bIns="0" rtlCol="0"/>
          <a:lstStyle/>
          <a:p>
            <a:endParaRPr/>
          </a:p>
        </p:txBody>
      </p:sp>
      <p:sp>
        <p:nvSpPr>
          <p:cNvPr id="180" name="object 180"/>
          <p:cNvSpPr/>
          <p:nvPr/>
        </p:nvSpPr>
        <p:spPr>
          <a:xfrm>
            <a:off x="5127752" y="4941823"/>
            <a:ext cx="266700" cy="150875"/>
          </a:xfrm>
          <a:prstGeom prst="rect">
            <a:avLst/>
          </a:prstGeom>
          <a:blipFill>
            <a:blip r:embed="rId178" cstate="print"/>
            <a:stretch>
              <a:fillRect/>
            </a:stretch>
          </a:blipFill>
        </p:spPr>
        <p:txBody>
          <a:bodyPr wrap="square" lIns="0" tIns="0" rIns="0" bIns="0" rtlCol="0"/>
          <a:lstStyle/>
          <a:p>
            <a:endParaRPr/>
          </a:p>
        </p:txBody>
      </p:sp>
      <p:sp>
        <p:nvSpPr>
          <p:cNvPr id="181" name="object 181"/>
          <p:cNvSpPr/>
          <p:nvPr/>
        </p:nvSpPr>
        <p:spPr>
          <a:xfrm>
            <a:off x="5623052" y="4559300"/>
            <a:ext cx="249174" cy="140970"/>
          </a:xfrm>
          <a:prstGeom prst="rect">
            <a:avLst/>
          </a:prstGeom>
          <a:blipFill>
            <a:blip r:embed="rId179" cstate="print"/>
            <a:stretch>
              <a:fillRect/>
            </a:stretch>
          </a:blipFill>
        </p:spPr>
        <p:txBody>
          <a:bodyPr wrap="square" lIns="0" tIns="0" rIns="0" bIns="0" rtlCol="0"/>
          <a:lstStyle/>
          <a:p>
            <a:endParaRPr/>
          </a:p>
        </p:txBody>
      </p:sp>
      <p:sp>
        <p:nvSpPr>
          <p:cNvPr id="182" name="object 182"/>
          <p:cNvSpPr/>
          <p:nvPr/>
        </p:nvSpPr>
        <p:spPr>
          <a:xfrm>
            <a:off x="4578350" y="5347970"/>
            <a:ext cx="266700" cy="150875"/>
          </a:xfrm>
          <a:prstGeom prst="rect">
            <a:avLst/>
          </a:prstGeom>
          <a:blipFill>
            <a:blip r:embed="rId180" cstate="print"/>
            <a:stretch>
              <a:fillRect/>
            </a:stretch>
          </a:blipFill>
        </p:spPr>
        <p:txBody>
          <a:bodyPr wrap="square" lIns="0" tIns="0" rIns="0" bIns="0" rtlCol="0"/>
          <a:lstStyle/>
          <a:p>
            <a:endParaRPr/>
          </a:p>
        </p:txBody>
      </p:sp>
      <p:sp>
        <p:nvSpPr>
          <p:cNvPr id="183" name="object 183"/>
          <p:cNvSpPr/>
          <p:nvPr/>
        </p:nvSpPr>
        <p:spPr>
          <a:xfrm>
            <a:off x="6129020" y="4204970"/>
            <a:ext cx="240029" cy="133350"/>
          </a:xfrm>
          <a:prstGeom prst="rect">
            <a:avLst/>
          </a:prstGeom>
          <a:blipFill>
            <a:blip r:embed="rId181" cstate="print"/>
            <a:stretch>
              <a:fillRect/>
            </a:stretch>
          </a:blipFill>
        </p:spPr>
        <p:txBody>
          <a:bodyPr wrap="square" lIns="0" tIns="0" rIns="0" bIns="0" rtlCol="0"/>
          <a:lstStyle/>
          <a:p>
            <a:endParaRPr/>
          </a:p>
        </p:txBody>
      </p:sp>
      <p:sp>
        <p:nvSpPr>
          <p:cNvPr id="184" name="object 184"/>
          <p:cNvSpPr/>
          <p:nvPr/>
        </p:nvSpPr>
        <p:spPr>
          <a:xfrm>
            <a:off x="6480302" y="3916171"/>
            <a:ext cx="247650" cy="141731"/>
          </a:xfrm>
          <a:prstGeom prst="rect">
            <a:avLst/>
          </a:prstGeom>
          <a:blipFill>
            <a:blip r:embed="rId182" cstate="print"/>
            <a:stretch>
              <a:fillRect/>
            </a:stretch>
          </a:blipFill>
        </p:spPr>
        <p:txBody>
          <a:bodyPr wrap="square" lIns="0" tIns="0" rIns="0" bIns="0" rtlCol="0"/>
          <a:lstStyle/>
          <a:p>
            <a:endParaRPr/>
          </a:p>
        </p:txBody>
      </p:sp>
      <p:sp>
        <p:nvSpPr>
          <p:cNvPr id="185" name="object 185"/>
          <p:cNvSpPr/>
          <p:nvPr/>
        </p:nvSpPr>
        <p:spPr>
          <a:xfrm>
            <a:off x="6856730" y="3660902"/>
            <a:ext cx="212598" cy="114300"/>
          </a:xfrm>
          <a:prstGeom prst="rect">
            <a:avLst/>
          </a:prstGeom>
          <a:blipFill>
            <a:blip r:embed="rId183" cstate="print"/>
            <a:stretch>
              <a:fillRect/>
            </a:stretch>
          </a:blipFill>
        </p:spPr>
        <p:txBody>
          <a:bodyPr wrap="square" lIns="0" tIns="0" rIns="0" bIns="0" rtlCol="0"/>
          <a:lstStyle/>
          <a:p>
            <a:endParaRPr/>
          </a:p>
        </p:txBody>
      </p:sp>
      <p:sp>
        <p:nvSpPr>
          <p:cNvPr id="186" name="object 186"/>
          <p:cNvSpPr/>
          <p:nvPr/>
        </p:nvSpPr>
        <p:spPr>
          <a:xfrm>
            <a:off x="7467854" y="3196844"/>
            <a:ext cx="212598" cy="116585"/>
          </a:xfrm>
          <a:prstGeom prst="rect">
            <a:avLst/>
          </a:prstGeom>
          <a:blipFill>
            <a:blip r:embed="rId184" cstate="print"/>
            <a:stretch>
              <a:fillRect/>
            </a:stretch>
          </a:blipFill>
        </p:spPr>
        <p:txBody>
          <a:bodyPr wrap="square" lIns="0" tIns="0" rIns="0" bIns="0" rtlCol="0"/>
          <a:lstStyle/>
          <a:p>
            <a:endParaRPr/>
          </a:p>
        </p:txBody>
      </p:sp>
      <p:sp>
        <p:nvSpPr>
          <p:cNvPr id="187" name="object 187"/>
          <p:cNvSpPr/>
          <p:nvPr/>
        </p:nvSpPr>
        <p:spPr>
          <a:xfrm>
            <a:off x="7183628" y="3419347"/>
            <a:ext cx="220218" cy="96774"/>
          </a:xfrm>
          <a:prstGeom prst="rect">
            <a:avLst/>
          </a:prstGeom>
          <a:blipFill>
            <a:blip r:embed="rId185" cstate="print"/>
            <a:stretch>
              <a:fillRect/>
            </a:stretch>
          </a:blipFill>
        </p:spPr>
        <p:txBody>
          <a:bodyPr wrap="square" lIns="0" tIns="0" rIns="0" bIns="0" rtlCol="0"/>
          <a:lstStyle/>
          <a:p>
            <a:endParaRPr/>
          </a:p>
        </p:txBody>
      </p:sp>
      <p:sp>
        <p:nvSpPr>
          <p:cNvPr id="188" name="object 188"/>
          <p:cNvSpPr/>
          <p:nvPr/>
        </p:nvSpPr>
        <p:spPr>
          <a:xfrm>
            <a:off x="618236" y="1733804"/>
            <a:ext cx="235457" cy="79247"/>
          </a:xfrm>
          <a:prstGeom prst="rect">
            <a:avLst/>
          </a:prstGeom>
          <a:blipFill>
            <a:blip r:embed="rId186"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7"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8"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89"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0"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1"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2"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3"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4"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5"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6"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7" cstate="print"/>
            <a:stretch>
              <a:fillRect/>
            </a:stretch>
          </a:blipFill>
        </p:spPr>
        <p:txBody>
          <a:bodyPr wrap="square" lIns="0" tIns="0" rIns="0" bIns="0" rtlCol="0"/>
          <a:lstStyle/>
          <a:p>
            <a:endParaRPr/>
          </a:p>
        </p:txBody>
      </p:sp>
      <p:sp>
        <p:nvSpPr>
          <p:cNvPr id="200" name="object 200"/>
          <p:cNvSpPr/>
          <p:nvPr/>
        </p:nvSpPr>
        <p:spPr>
          <a:xfrm>
            <a:off x="7994395" y="5413502"/>
            <a:ext cx="265175" cy="150875"/>
          </a:xfrm>
          <a:prstGeom prst="rect">
            <a:avLst/>
          </a:prstGeom>
          <a:blipFill>
            <a:blip r:embed="rId198" cstate="print"/>
            <a:stretch>
              <a:fillRect/>
            </a:stretch>
          </a:blipFill>
        </p:spPr>
        <p:txBody>
          <a:bodyPr wrap="square" lIns="0" tIns="0" rIns="0" bIns="0" rtlCol="0"/>
          <a:lstStyle/>
          <a:p>
            <a:endParaRPr/>
          </a:p>
        </p:txBody>
      </p:sp>
      <p:sp>
        <p:nvSpPr>
          <p:cNvPr id="201" name="object 201"/>
          <p:cNvSpPr/>
          <p:nvPr/>
        </p:nvSpPr>
        <p:spPr>
          <a:xfrm>
            <a:off x="7214869" y="4547870"/>
            <a:ext cx="247650" cy="131825"/>
          </a:xfrm>
          <a:prstGeom prst="rect">
            <a:avLst/>
          </a:prstGeom>
          <a:blipFill>
            <a:blip r:embed="rId199" cstate="print"/>
            <a:stretch>
              <a:fillRect/>
            </a:stretch>
          </a:blipFill>
        </p:spPr>
        <p:txBody>
          <a:bodyPr wrap="square" lIns="0" tIns="0" rIns="0" bIns="0" rtlCol="0"/>
          <a:lstStyle/>
          <a:p>
            <a:endParaRPr/>
          </a:p>
        </p:txBody>
      </p:sp>
      <p:sp>
        <p:nvSpPr>
          <p:cNvPr id="202" name="object 202"/>
          <p:cNvSpPr/>
          <p:nvPr/>
        </p:nvSpPr>
        <p:spPr>
          <a:xfrm>
            <a:off x="8389873" y="4934203"/>
            <a:ext cx="266700" cy="150875"/>
          </a:xfrm>
          <a:prstGeom prst="rect">
            <a:avLst/>
          </a:prstGeom>
          <a:blipFill>
            <a:blip r:embed="rId200" cstate="print"/>
            <a:stretch>
              <a:fillRect/>
            </a:stretch>
          </a:blipFill>
        </p:spPr>
        <p:txBody>
          <a:bodyPr wrap="square" lIns="0" tIns="0" rIns="0" bIns="0" rtlCol="0"/>
          <a:lstStyle/>
          <a:p>
            <a:endParaRPr/>
          </a:p>
        </p:txBody>
      </p:sp>
      <p:sp>
        <p:nvSpPr>
          <p:cNvPr id="203" name="object 203"/>
          <p:cNvSpPr/>
          <p:nvPr/>
        </p:nvSpPr>
        <p:spPr>
          <a:xfrm>
            <a:off x="8713723" y="4557776"/>
            <a:ext cx="247650" cy="140970"/>
          </a:xfrm>
          <a:prstGeom prst="rect">
            <a:avLst/>
          </a:prstGeom>
          <a:blipFill>
            <a:blip r:embed="rId201" cstate="print"/>
            <a:stretch>
              <a:fillRect/>
            </a:stretch>
          </a:blipFill>
        </p:spPr>
        <p:txBody>
          <a:bodyPr wrap="square" lIns="0" tIns="0" rIns="0" bIns="0" rtlCol="0"/>
          <a:lstStyle/>
          <a:p>
            <a:endParaRPr/>
          </a:p>
        </p:txBody>
      </p:sp>
      <p:sp>
        <p:nvSpPr>
          <p:cNvPr id="204" name="object 204"/>
          <p:cNvSpPr/>
          <p:nvPr/>
        </p:nvSpPr>
        <p:spPr>
          <a:xfrm>
            <a:off x="7563104" y="4230878"/>
            <a:ext cx="247650" cy="131825"/>
          </a:xfrm>
          <a:prstGeom prst="rect">
            <a:avLst/>
          </a:prstGeom>
          <a:blipFill>
            <a:blip r:embed="rId202" cstate="print"/>
            <a:stretch>
              <a:fillRect/>
            </a:stretch>
          </a:blipFill>
        </p:spPr>
        <p:txBody>
          <a:bodyPr wrap="square" lIns="0" tIns="0" rIns="0" bIns="0" rtlCol="0"/>
          <a:lstStyle/>
          <a:p>
            <a:endParaRPr/>
          </a:p>
        </p:txBody>
      </p:sp>
      <p:sp>
        <p:nvSpPr>
          <p:cNvPr id="205" name="object 205"/>
          <p:cNvSpPr/>
          <p:nvPr/>
        </p:nvSpPr>
        <p:spPr>
          <a:xfrm>
            <a:off x="7870952" y="3936746"/>
            <a:ext cx="247650" cy="133350"/>
          </a:xfrm>
          <a:prstGeom prst="rect">
            <a:avLst/>
          </a:prstGeom>
          <a:blipFill>
            <a:blip r:embed="rId203" cstate="print"/>
            <a:stretch>
              <a:fillRect/>
            </a:stretch>
          </a:blipFill>
        </p:spPr>
        <p:txBody>
          <a:bodyPr wrap="square" lIns="0" tIns="0" rIns="0" bIns="0" rtlCol="0"/>
          <a:lstStyle/>
          <a:p>
            <a:endParaRPr/>
          </a:p>
        </p:txBody>
      </p:sp>
      <p:sp>
        <p:nvSpPr>
          <p:cNvPr id="206" name="object 206"/>
          <p:cNvSpPr/>
          <p:nvPr/>
        </p:nvSpPr>
        <p:spPr>
          <a:xfrm>
            <a:off x="8629904" y="3244850"/>
            <a:ext cx="212598" cy="115824"/>
          </a:xfrm>
          <a:prstGeom prst="rect">
            <a:avLst/>
          </a:prstGeom>
          <a:blipFill>
            <a:blip r:embed="rId204" cstate="print"/>
            <a:stretch>
              <a:fillRect/>
            </a:stretch>
          </a:blipFill>
        </p:spPr>
        <p:txBody>
          <a:bodyPr wrap="square" lIns="0" tIns="0" rIns="0" bIns="0" rtlCol="0"/>
          <a:lstStyle/>
          <a:p>
            <a:endParaRPr/>
          </a:p>
        </p:txBody>
      </p:sp>
      <p:sp>
        <p:nvSpPr>
          <p:cNvPr id="207" name="object 207"/>
          <p:cNvSpPr/>
          <p:nvPr/>
        </p:nvSpPr>
        <p:spPr>
          <a:xfrm>
            <a:off x="8180323" y="3660902"/>
            <a:ext cx="222503" cy="115824"/>
          </a:xfrm>
          <a:prstGeom prst="rect">
            <a:avLst/>
          </a:prstGeom>
          <a:blipFill>
            <a:blip r:embed="rId205" cstate="print"/>
            <a:stretch>
              <a:fillRect/>
            </a:stretch>
          </a:blipFill>
        </p:spPr>
        <p:txBody>
          <a:bodyPr wrap="square" lIns="0" tIns="0" rIns="0" bIns="0" rtlCol="0"/>
          <a:lstStyle/>
          <a:p>
            <a:endParaRPr/>
          </a:p>
        </p:txBody>
      </p:sp>
      <p:sp>
        <p:nvSpPr>
          <p:cNvPr id="208" name="object 208"/>
          <p:cNvSpPr/>
          <p:nvPr/>
        </p:nvSpPr>
        <p:spPr>
          <a:xfrm>
            <a:off x="8429497" y="3441446"/>
            <a:ext cx="212598" cy="96774"/>
          </a:xfrm>
          <a:prstGeom prst="rect">
            <a:avLst/>
          </a:prstGeom>
          <a:blipFill>
            <a:blip r:embed="rId206" cstate="print"/>
            <a:stretch>
              <a:fillRect/>
            </a:stretch>
          </a:blipFill>
        </p:spPr>
        <p:txBody>
          <a:bodyPr wrap="square" lIns="0" tIns="0" rIns="0" bIns="0" rtlCol="0"/>
          <a:lstStyle/>
          <a:p>
            <a:endParaRPr/>
          </a:p>
        </p:txBody>
      </p:sp>
      <p:sp>
        <p:nvSpPr>
          <p:cNvPr id="209" name="object 209"/>
          <p:cNvSpPr/>
          <p:nvPr/>
        </p:nvSpPr>
        <p:spPr>
          <a:xfrm>
            <a:off x="596900" y="1813051"/>
            <a:ext cx="218693" cy="199644"/>
          </a:xfrm>
          <a:prstGeom prst="rect">
            <a:avLst/>
          </a:prstGeom>
          <a:blipFill>
            <a:blip r:embed="rId207"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4"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524017" y="469915"/>
            <a:ext cx="6737984" cy="695960"/>
          </a:xfrm>
          <a:prstGeom prst="rect">
            <a:avLst/>
          </a:prstGeom>
        </p:spPr>
        <p:txBody>
          <a:bodyPr vert="horz" wrap="square" lIns="0" tIns="12065" rIns="0" bIns="0" rtlCol="0">
            <a:spAutoFit/>
          </a:bodyPr>
          <a:lstStyle/>
          <a:p>
            <a:pPr marL="12700">
              <a:lnSpc>
                <a:spcPct val="100000"/>
              </a:lnSpc>
              <a:spcBef>
                <a:spcPts val="95"/>
              </a:spcBef>
            </a:pPr>
            <a:r>
              <a:rPr spc="-5" dirty="0"/>
              <a:t>Principles of</a:t>
            </a:r>
            <a:r>
              <a:rPr spc="10" dirty="0"/>
              <a:t> </a:t>
            </a:r>
            <a:r>
              <a:rPr spc="-5" dirty="0"/>
              <a:t>Supervision</a:t>
            </a:r>
          </a:p>
        </p:txBody>
      </p:sp>
      <p:sp>
        <p:nvSpPr>
          <p:cNvPr id="218" name="object 218"/>
          <p:cNvSpPr/>
          <p:nvPr/>
        </p:nvSpPr>
        <p:spPr>
          <a:xfrm>
            <a:off x="559562" y="1152397"/>
            <a:ext cx="6712584" cy="0"/>
          </a:xfrm>
          <a:custGeom>
            <a:avLst/>
            <a:gdLst/>
            <a:ahLst/>
            <a:cxnLst/>
            <a:rect l="l" t="t" r="r" b="b"/>
            <a:pathLst>
              <a:path w="6712584">
                <a:moveTo>
                  <a:pt x="0" y="0"/>
                </a:moveTo>
                <a:lnTo>
                  <a:pt x="6712457" y="0"/>
                </a:lnTo>
              </a:path>
            </a:pathLst>
          </a:custGeom>
          <a:ln w="57912">
            <a:solidFill>
              <a:srgbClr val="000000"/>
            </a:solidFill>
          </a:ln>
        </p:spPr>
        <p:txBody>
          <a:bodyPr wrap="square" lIns="0" tIns="0" rIns="0" bIns="0" rtlCol="0"/>
          <a:lstStyle/>
          <a:p>
            <a:endParaRPr/>
          </a:p>
        </p:txBody>
      </p:sp>
      <p:sp>
        <p:nvSpPr>
          <p:cNvPr id="219" name="object 219"/>
          <p:cNvSpPr/>
          <p:nvPr/>
        </p:nvSpPr>
        <p:spPr>
          <a:xfrm>
            <a:off x="536701" y="1129538"/>
            <a:ext cx="6712584" cy="0"/>
          </a:xfrm>
          <a:custGeom>
            <a:avLst/>
            <a:gdLst/>
            <a:ahLst/>
            <a:cxnLst/>
            <a:rect l="l" t="t" r="r" b="b"/>
            <a:pathLst>
              <a:path w="6712584">
                <a:moveTo>
                  <a:pt x="0" y="0"/>
                </a:moveTo>
                <a:lnTo>
                  <a:pt x="6712458" y="0"/>
                </a:lnTo>
              </a:path>
            </a:pathLst>
          </a:custGeom>
          <a:ln w="57912">
            <a:solidFill>
              <a:srgbClr val="DFDEF6"/>
            </a:solidFill>
          </a:ln>
        </p:spPr>
        <p:txBody>
          <a:bodyPr wrap="square" lIns="0" tIns="0" rIns="0" bIns="0" rtlCol="0"/>
          <a:lstStyle/>
          <a:p>
            <a:endParaRPr/>
          </a:p>
        </p:txBody>
      </p:sp>
      <p:sp>
        <p:nvSpPr>
          <p:cNvPr id="220" name="object 220"/>
          <p:cNvSpPr/>
          <p:nvPr/>
        </p:nvSpPr>
        <p:spPr>
          <a:xfrm>
            <a:off x="618236" y="2986531"/>
            <a:ext cx="170688" cy="64007"/>
          </a:xfrm>
          <a:prstGeom prst="rect">
            <a:avLst/>
          </a:prstGeom>
          <a:blipFill>
            <a:blip r:embed="rId215" cstate="print"/>
            <a:stretch>
              <a:fillRect/>
            </a:stretch>
          </a:blipFill>
        </p:spPr>
        <p:txBody>
          <a:bodyPr wrap="square" lIns="0" tIns="0" rIns="0" bIns="0" rtlCol="0"/>
          <a:lstStyle/>
          <a:p>
            <a:endParaRPr/>
          </a:p>
        </p:txBody>
      </p:sp>
      <p:sp>
        <p:nvSpPr>
          <p:cNvPr id="221" name="object 221"/>
          <p:cNvSpPr/>
          <p:nvPr/>
        </p:nvSpPr>
        <p:spPr>
          <a:xfrm>
            <a:off x="618236" y="3839971"/>
            <a:ext cx="170688" cy="64007"/>
          </a:xfrm>
          <a:prstGeom prst="rect">
            <a:avLst/>
          </a:prstGeom>
          <a:blipFill>
            <a:blip r:embed="rId215" cstate="print"/>
            <a:stretch>
              <a:fillRect/>
            </a:stretch>
          </a:blipFill>
        </p:spPr>
        <p:txBody>
          <a:bodyPr wrap="square" lIns="0" tIns="0" rIns="0" bIns="0" rtlCol="0"/>
          <a:lstStyle/>
          <a:p>
            <a:endParaRPr/>
          </a:p>
        </p:txBody>
      </p:sp>
      <p:sp>
        <p:nvSpPr>
          <p:cNvPr id="222" name="object 222"/>
          <p:cNvSpPr/>
          <p:nvPr/>
        </p:nvSpPr>
        <p:spPr>
          <a:xfrm>
            <a:off x="596900" y="3903979"/>
            <a:ext cx="193547" cy="128016"/>
          </a:xfrm>
          <a:prstGeom prst="rect">
            <a:avLst/>
          </a:prstGeom>
          <a:blipFill>
            <a:blip r:embed="rId216" cstate="print"/>
            <a:stretch>
              <a:fillRect/>
            </a:stretch>
          </a:blipFill>
        </p:spPr>
        <p:txBody>
          <a:bodyPr wrap="square" lIns="0" tIns="0" rIns="0" bIns="0" rtlCol="0"/>
          <a:lstStyle/>
          <a:p>
            <a:endParaRPr/>
          </a:p>
        </p:txBody>
      </p:sp>
      <p:sp>
        <p:nvSpPr>
          <p:cNvPr id="223" name="object 223"/>
          <p:cNvSpPr txBox="1"/>
          <p:nvPr/>
        </p:nvSpPr>
        <p:spPr>
          <a:xfrm>
            <a:off x="1133596" y="1576318"/>
            <a:ext cx="7461250" cy="3313429"/>
          </a:xfrm>
          <a:prstGeom prst="rect">
            <a:avLst/>
          </a:prstGeom>
        </p:spPr>
        <p:txBody>
          <a:bodyPr vert="horz" wrap="square" lIns="0" tIns="61594" rIns="0" bIns="0" rtlCol="0">
            <a:spAutoFit/>
          </a:bodyPr>
          <a:lstStyle/>
          <a:p>
            <a:pPr marL="12700" marR="5080" algn="just">
              <a:lnSpc>
                <a:spcPts val="3020"/>
              </a:lnSpc>
              <a:spcBef>
                <a:spcPts val="484"/>
              </a:spcBef>
            </a:pPr>
            <a:r>
              <a:rPr sz="2800" dirty="0">
                <a:solidFill>
                  <a:srgbClr val="FFFFFF"/>
                </a:solidFill>
                <a:latin typeface="Arial"/>
                <a:cs typeface="Arial"/>
              </a:rPr>
              <a:t>Supervisor should analyze his group and  decide which course of action helps to achieve  the objectives of</a:t>
            </a:r>
            <a:r>
              <a:rPr sz="2800" spc="-25" dirty="0">
                <a:solidFill>
                  <a:srgbClr val="FFFFFF"/>
                </a:solidFill>
                <a:latin typeface="Arial"/>
                <a:cs typeface="Arial"/>
              </a:rPr>
              <a:t> </a:t>
            </a:r>
            <a:r>
              <a:rPr sz="2800" dirty="0">
                <a:solidFill>
                  <a:srgbClr val="FFFFFF"/>
                </a:solidFill>
                <a:latin typeface="Arial"/>
                <a:cs typeface="Arial"/>
              </a:rPr>
              <a:t>organization.</a:t>
            </a:r>
            <a:endParaRPr sz="2800">
              <a:latin typeface="Arial"/>
              <a:cs typeface="Arial"/>
            </a:endParaRPr>
          </a:p>
          <a:p>
            <a:pPr marL="12700" marR="5080" algn="just">
              <a:lnSpc>
                <a:spcPts val="3020"/>
              </a:lnSpc>
              <a:spcBef>
                <a:spcPts val="690"/>
              </a:spcBef>
            </a:pPr>
            <a:r>
              <a:rPr sz="2800" dirty="0">
                <a:solidFill>
                  <a:srgbClr val="FFFFFF"/>
                </a:solidFill>
                <a:latin typeface="Arial"/>
                <a:cs typeface="Arial"/>
              </a:rPr>
              <a:t>The success of any supervisor depends upon  the effective fulfilling of groups</a:t>
            </a:r>
            <a:r>
              <a:rPr sz="2800" spc="-45" dirty="0">
                <a:solidFill>
                  <a:srgbClr val="FFFFFF"/>
                </a:solidFill>
                <a:latin typeface="Arial"/>
                <a:cs typeface="Arial"/>
              </a:rPr>
              <a:t> </a:t>
            </a:r>
            <a:r>
              <a:rPr sz="2800" dirty="0">
                <a:solidFill>
                  <a:srgbClr val="FFFFFF"/>
                </a:solidFill>
                <a:latin typeface="Arial"/>
                <a:cs typeface="Arial"/>
              </a:rPr>
              <a:t>needs</a:t>
            </a:r>
            <a:endParaRPr sz="2800">
              <a:latin typeface="Arial"/>
              <a:cs typeface="Arial"/>
            </a:endParaRPr>
          </a:p>
          <a:p>
            <a:pPr marL="12700" marR="5080" algn="just">
              <a:lnSpc>
                <a:spcPct val="90100"/>
              </a:lnSpc>
              <a:spcBef>
                <a:spcPts val="630"/>
              </a:spcBef>
            </a:pPr>
            <a:r>
              <a:rPr sz="2800" dirty="0">
                <a:solidFill>
                  <a:srgbClr val="FFFFFF"/>
                </a:solidFill>
                <a:latin typeface="Arial"/>
                <a:cs typeface="Arial"/>
              </a:rPr>
              <a:t>Group’s survival and its progress towards its  objectives are the parameters to judge the  efficiency of the</a:t>
            </a:r>
            <a:r>
              <a:rPr sz="2800" spc="-10" dirty="0">
                <a:solidFill>
                  <a:srgbClr val="FFFFFF"/>
                </a:solidFill>
                <a:latin typeface="Arial"/>
                <a:cs typeface="Arial"/>
              </a:rPr>
              <a:t> </a:t>
            </a:r>
            <a:r>
              <a:rPr sz="2800" dirty="0">
                <a:solidFill>
                  <a:srgbClr val="FFFFFF"/>
                </a:solidFill>
                <a:latin typeface="Arial"/>
                <a:cs typeface="Arial"/>
              </a:rPr>
              <a:t>supervisor</a:t>
            </a:r>
            <a:endParaRPr sz="2800">
              <a:latin typeface="Arial"/>
              <a:cs typeface="Arial"/>
            </a:endParaRPr>
          </a:p>
        </p:txBody>
      </p:sp>
      <p:sp>
        <p:nvSpPr>
          <p:cNvPr id="225" name="object 225"/>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6" name="object 226"/>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11</a:t>
            </a:fld>
            <a:endParaRPr spc="-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2"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3"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4"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5"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6"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7"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8"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39"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0"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1"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2"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3"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4"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5"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6"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7"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8"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49"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0"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1"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2"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3"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4"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5"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6"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7"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7"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8"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59"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0"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1"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2"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3"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4"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5"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6"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7"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8"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69"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0"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1"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2"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3"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4"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5"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6"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7"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8"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79"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0"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1"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2"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3"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4"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5"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6"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2"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3"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4"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5"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6"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7"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8"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99"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0"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1"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2"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3"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4"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5"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6"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09"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0"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1"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2"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3"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4"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5"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6"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7"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8"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19"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0"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1"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2"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3"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4"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5"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6"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0"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1"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2"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3"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4"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5"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6"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7"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8"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39"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0"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1"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2"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3"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4"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5"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6"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7"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8"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49"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0"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1"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2"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3"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4"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5"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6"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7"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58"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59"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0"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1"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2"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3"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4"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5"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6"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7"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68"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69"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0"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1"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2"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3"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4"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5"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6"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7"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78"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79"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0"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1"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2"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3"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4"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5"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6"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7"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199"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0"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1"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2"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3"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4"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5"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6"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4"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1718833" y="469915"/>
            <a:ext cx="5681980" cy="695960"/>
          </a:xfrm>
          <a:prstGeom prst="rect">
            <a:avLst/>
          </a:prstGeom>
        </p:spPr>
        <p:txBody>
          <a:bodyPr vert="horz" wrap="square" lIns="0" tIns="12065" rIns="0" bIns="0" rtlCol="0">
            <a:spAutoFit/>
          </a:bodyPr>
          <a:lstStyle/>
          <a:p>
            <a:pPr marL="12700">
              <a:lnSpc>
                <a:spcPct val="100000"/>
              </a:lnSpc>
              <a:spcBef>
                <a:spcPts val="95"/>
              </a:spcBef>
            </a:pPr>
            <a:r>
              <a:rPr spc="-5" dirty="0"/>
              <a:t>Types of</a:t>
            </a:r>
            <a:r>
              <a:rPr spc="-15" dirty="0"/>
              <a:t> </a:t>
            </a:r>
            <a:r>
              <a:rPr spc="-5" dirty="0"/>
              <a:t>Supervision</a:t>
            </a:r>
          </a:p>
        </p:txBody>
      </p:sp>
      <p:sp>
        <p:nvSpPr>
          <p:cNvPr id="218" name="object 218"/>
          <p:cNvSpPr/>
          <p:nvPr/>
        </p:nvSpPr>
        <p:spPr>
          <a:xfrm>
            <a:off x="1754377" y="1152397"/>
            <a:ext cx="5655945" cy="0"/>
          </a:xfrm>
          <a:custGeom>
            <a:avLst/>
            <a:gdLst/>
            <a:ahLst/>
            <a:cxnLst/>
            <a:rect l="l" t="t" r="r" b="b"/>
            <a:pathLst>
              <a:path w="5655945">
                <a:moveTo>
                  <a:pt x="0" y="0"/>
                </a:moveTo>
                <a:lnTo>
                  <a:pt x="5655564" y="0"/>
                </a:lnTo>
              </a:path>
            </a:pathLst>
          </a:custGeom>
          <a:ln w="57912">
            <a:solidFill>
              <a:srgbClr val="000000"/>
            </a:solidFill>
          </a:ln>
        </p:spPr>
        <p:txBody>
          <a:bodyPr wrap="square" lIns="0" tIns="0" rIns="0" bIns="0" rtlCol="0"/>
          <a:lstStyle/>
          <a:p>
            <a:endParaRPr/>
          </a:p>
        </p:txBody>
      </p:sp>
      <p:sp>
        <p:nvSpPr>
          <p:cNvPr id="219" name="object 219"/>
          <p:cNvSpPr/>
          <p:nvPr/>
        </p:nvSpPr>
        <p:spPr>
          <a:xfrm>
            <a:off x="1731517" y="1129538"/>
            <a:ext cx="5655945" cy="0"/>
          </a:xfrm>
          <a:custGeom>
            <a:avLst/>
            <a:gdLst/>
            <a:ahLst/>
            <a:cxnLst/>
            <a:rect l="l" t="t" r="r" b="b"/>
            <a:pathLst>
              <a:path w="5655945">
                <a:moveTo>
                  <a:pt x="0" y="0"/>
                </a:moveTo>
                <a:lnTo>
                  <a:pt x="5655563" y="0"/>
                </a:lnTo>
              </a:path>
            </a:pathLst>
          </a:custGeom>
          <a:ln w="57912">
            <a:solidFill>
              <a:srgbClr val="DFDEF6"/>
            </a:solidFill>
          </a:ln>
        </p:spPr>
        <p:txBody>
          <a:bodyPr wrap="square" lIns="0" tIns="0" rIns="0" bIns="0" rtlCol="0"/>
          <a:lstStyle/>
          <a:p>
            <a:endParaRPr/>
          </a:p>
        </p:txBody>
      </p:sp>
      <p:sp>
        <p:nvSpPr>
          <p:cNvPr id="220" name="object 220"/>
          <p:cNvSpPr/>
          <p:nvPr/>
        </p:nvSpPr>
        <p:spPr>
          <a:xfrm>
            <a:off x="3416300" y="2501900"/>
            <a:ext cx="2514600" cy="1295400"/>
          </a:xfrm>
          <a:custGeom>
            <a:avLst/>
            <a:gdLst/>
            <a:ahLst/>
            <a:cxnLst/>
            <a:rect l="l" t="t" r="r" b="b"/>
            <a:pathLst>
              <a:path w="2514600" h="1295400">
                <a:moveTo>
                  <a:pt x="2514600" y="647699"/>
                </a:moveTo>
                <a:lnTo>
                  <a:pt x="2508491" y="583510"/>
                </a:lnTo>
                <a:lnTo>
                  <a:pt x="2490548" y="521097"/>
                </a:lnTo>
                <a:lnTo>
                  <a:pt x="2461350" y="460758"/>
                </a:lnTo>
                <a:lnTo>
                  <a:pt x="2421473" y="402792"/>
                </a:lnTo>
                <a:lnTo>
                  <a:pt x="2371493" y="347496"/>
                </a:lnTo>
                <a:lnTo>
                  <a:pt x="2342896" y="320943"/>
                </a:lnTo>
                <a:lnTo>
                  <a:pt x="2311989" y="295169"/>
                </a:lnTo>
                <a:lnTo>
                  <a:pt x="2278845" y="270212"/>
                </a:lnTo>
                <a:lnTo>
                  <a:pt x="2243537" y="246109"/>
                </a:lnTo>
                <a:lnTo>
                  <a:pt x="2206135" y="222897"/>
                </a:lnTo>
                <a:lnTo>
                  <a:pt x="2166714" y="200614"/>
                </a:lnTo>
                <a:lnTo>
                  <a:pt x="2125344" y="179297"/>
                </a:lnTo>
                <a:lnTo>
                  <a:pt x="2082097" y="158983"/>
                </a:lnTo>
                <a:lnTo>
                  <a:pt x="2037047" y="139710"/>
                </a:lnTo>
                <a:lnTo>
                  <a:pt x="1990264" y="121514"/>
                </a:lnTo>
                <a:lnTo>
                  <a:pt x="1941822" y="104433"/>
                </a:lnTo>
                <a:lnTo>
                  <a:pt x="1891791" y="88504"/>
                </a:lnTo>
                <a:lnTo>
                  <a:pt x="1840246" y="73765"/>
                </a:lnTo>
                <a:lnTo>
                  <a:pt x="1787256" y="60253"/>
                </a:lnTo>
                <a:lnTo>
                  <a:pt x="1732896" y="48005"/>
                </a:lnTo>
                <a:lnTo>
                  <a:pt x="1677236" y="37058"/>
                </a:lnTo>
                <a:lnTo>
                  <a:pt x="1620349" y="27450"/>
                </a:lnTo>
                <a:lnTo>
                  <a:pt x="1562308" y="19218"/>
                </a:lnTo>
                <a:lnTo>
                  <a:pt x="1503183" y="12398"/>
                </a:lnTo>
                <a:lnTo>
                  <a:pt x="1443048" y="7030"/>
                </a:lnTo>
                <a:lnTo>
                  <a:pt x="1381974" y="3149"/>
                </a:lnTo>
                <a:lnTo>
                  <a:pt x="1320034" y="793"/>
                </a:lnTo>
                <a:lnTo>
                  <a:pt x="1257300" y="0"/>
                </a:lnTo>
                <a:lnTo>
                  <a:pt x="1194565" y="793"/>
                </a:lnTo>
                <a:lnTo>
                  <a:pt x="1132625" y="3149"/>
                </a:lnTo>
                <a:lnTo>
                  <a:pt x="1071551" y="7030"/>
                </a:lnTo>
                <a:lnTo>
                  <a:pt x="1011416" y="12398"/>
                </a:lnTo>
                <a:lnTo>
                  <a:pt x="952291" y="19218"/>
                </a:lnTo>
                <a:lnTo>
                  <a:pt x="894250" y="27450"/>
                </a:lnTo>
                <a:lnTo>
                  <a:pt x="837363" y="37058"/>
                </a:lnTo>
                <a:lnTo>
                  <a:pt x="781703" y="48005"/>
                </a:lnTo>
                <a:lnTo>
                  <a:pt x="727343" y="60253"/>
                </a:lnTo>
                <a:lnTo>
                  <a:pt x="674353" y="73765"/>
                </a:lnTo>
                <a:lnTo>
                  <a:pt x="622808" y="88504"/>
                </a:lnTo>
                <a:lnTo>
                  <a:pt x="572777" y="104433"/>
                </a:lnTo>
                <a:lnTo>
                  <a:pt x="524335" y="121514"/>
                </a:lnTo>
                <a:lnTo>
                  <a:pt x="477552" y="139710"/>
                </a:lnTo>
                <a:lnTo>
                  <a:pt x="432502" y="158983"/>
                </a:lnTo>
                <a:lnTo>
                  <a:pt x="389255" y="179297"/>
                </a:lnTo>
                <a:lnTo>
                  <a:pt x="347885" y="200614"/>
                </a:lnTo>
                <a:lnTo>
                  <a:pt x="308464" y="222897"/>
                </a:lnTo>
                <a:lnTo>
                  <a:pt x="271062" y="246109"/>
                </a:lnTo>
                <a:lnTo>
                  <a:pt x="235754" y="270212"/>
                </a:lnTo>
                <a:lnTo>
                  <a:pt x="202610" y="295169"/>
                </a:lnTo>
                <a:lnTo>
                  <a:pt x="171703" y="320943"/>
                </a:lnTo>
                <a:lnTo>
                  <a:pt x="143106" y="347496"/>
                </a:lnTo>
                <a:lnTo>
                  <a:pt x="93126" y="402792"/>
                </a:lnTo>
                <a:lnTo>
                  <a:pt x="53249" y="460758"/>
                </a:lnTo>
                <a:lnTo>
                  <a:pt x="24051" y="521097"/>
                </a:lnTo>
                <a:lnTo>
                  <a:pt x="6108" y="583510"/>
                </a:lnTo>
                <a:lnTo>
                  <a:pt x="0" y="647700"/>
                </a:lnTo>
                <a:lnTo>
                  <a:pt x="1539" y="679997"/>
                </a:lnTo>
                <a:lnTo>
                  <a:pt x="13636" y="743336"/>
                </a:lnTo>
                <a:lnTo>
                  <a:pt x="37279" y="804749"/>
                </a:lnTo>
                <a:lnTo>
                  <a:pt x="71889" y="863939"/>
                </a:lnTo>
                <a:lnTo>
                  <a:pt x="116889" y="920608"/>
                </a:lnTo>
                <a:lnTo>
                  <a:pt x="171703" y="974456"/>
                </a:lnTo>
                <a:lnTo>
                  <a:pt x="202610" y="1000230"/>
                </a:lnTo>
                <a:lnTo>
                  <a:pt x="235754" y="1025187"/>
                </a:lnTo>
                <a:lnTo>
                  <a:pt x="271062" y="1049290"/>
                </a:lnTo>
                <a:lnTo>
                  <a:pt x="308464" y="1072502"/>
                </a:lnTo>
                <a:lnTo>
                  <a:pt x="347885" y="1094785"/>
                </a:lnTo>
                <a:lnTo>
                  <a:pt x="389255" y="1116102"/>
                </a:lnTo>
                <a:lnTo>
                  <a:pt x="432502" y="1136416"/>
                </a:lnTo>
                <a:lnTo>
                  <a:pt x="477552" y="1155689"/>
                </a:lnTo>
                <a:lnTo>
                  <a:pt x="524335" y="1173885"/>
                </a:lnTo>
                <a:lnTo>
                  <a:pt x="572777" y="1190966"/>
                </a:lnTo>
                <a:lnTo>
                  <a:pt x="622808" y="1206895"/>
                </a:lnTo>
                <a:lnTo>
                  <a:pt x="674353" y="1221634"/>
                </a:lnTo>
                <a:lnTo>
                  <a:pt x="727343" y="1235146"/>
                </a:lnTo>
                <a:lnTo>
                  <a:pt x="781703" y="1247394"/>
                </a:lnTo>
                <a:lnTo>
                  <a:pt x="837363" y="1258341"/>
                </a:lnTo>
                <a:lnTo>
                  <a:pt x="894250" y="1267949"/>
                </a:lnTo>
                <a:lnTo>
                  <a:pt x="952291" y="1276181"/>
                </a:lnTo>
                <a:lnTo>
                  <a:pt x="1011416" y="1283001"/>
                </a:lnTo>
                <a:lnTo>
                  <a:pt x="1071551" y="1288369"/>
                </a:lnTo>
                <a:lnTo>
                  <a:pt x="1132625" y="1292250"/>
                </a:lnTo>
                <a:lnTo>
                  <a:pt x="1194565" y="1294606"/>
                </a:lnTo>
                <a:lnTo>
                  <a:pt x="1257300" y="1295400"/>
                </a:lnTo>
                <a:lnTo>
                  <a:pt x="1320034" y="1294606"/>
                </a:lnTo>
                <a:lnTo>
                  <a:pt x="1381974" y="1292250"/>
                </a:lnTo>
                <a:lnTo>
                  <a:pt x="1443048" y="1288369"/>
                </a:lnTo>
                <a:lnTo>
                  <a:pt x="1503183" y="1283001"/>
                </a:lnTo>
                <a:lnTo>
                  <a:pt x="1562308" y="1276181"/>
                </a:lnTo>
                <a:lnTo>
                  <a:pt x="1620349" y="1267949"/>
                </a:lnTo>
                <a:lnTo>
                  <a:pt x="1677236" y="1258341"/>
                </a:lnTo>
                <a:lnTo>
                  <a:pt x="1732896" y="1247394"/>
                </a:lnTo>
                <a:lnTo>
                  <a:pt x="1787256" y="1235146"/>
                </a:lnTo>
                <a:lnTo>
                  <a:pt x="1840246" y="1221634"/>
                </a:lnTo>
                <a:lnTo>
                  <a:pt x="1891791" y="1206895"/>
                </a:lnTo>
                <a:lnTo>
                  <a:pt x="1941822" y="1190966"/>
                </a:lnTo>
                <a:lnTo>
                  <a:pt x="1990264" y="1173885"/>
                </a:lnTo>
                <a:lnTo>
                  <a:pt x="2037047" y="1155689"/>
                </a:lnTo>
                <a:lnTo>
                  <a:pt x="2082097" y="1136416"/>
                </a:lnTo>
                <a:lnTo>
                  <a:pt x="2125344" y="1116102"/>
                </a:lnTo>
                <a:lnTo>
                  <a:pt x="2166714" y="1094785"/>
                </a:lnTo>
                <a:lnTo>
                  <a:pt x="2206135" y="1072502"/>
                </a:lnTo>
                <a:lnTo>
                  <a:pt x="2243537" y="1049290"/>
                </a:lnTo>
                <a:lnTo>
                  <a:pt x="2278845" y="1025187"/>
                </a:lnTo>
                <a:lnTo>
                  <a:pt x="2311989" y="1000230"/>
                </a:lnTo>
                <a:lnTo>
                  <a:pt x="2342896" y="974456"/>
                </a:lnTo>
                <a:lnTo>
                  <a:pt x="2371493" y="947903"/>
                </a:lnTo>
                <a:lnTo>
                  <a:pt x="2421473" y="892607"/>
                </a:lnTo>
                <a:lnTo>
                  <a:pt x="2461350" y="834641"/>
                </a:lnTo>
                <a:lnTo>
                  <a:pt x="2490548" y="774302"/>
                </a:lnTo>
                <a:lnTo>
                  <a:pt x="2508491" y="711889"/>
                </a:lnTo>
                <a:lnTo>
                  <a:pt x="2514600" y="647699"/>
                </a:lnTo>
                <a:close/>
              </a:path>
            </a:pathLst>
          </a:custGeom>
          <a:solidFill>
            <a:srgbClr val="6666FF"/>
          </a:solidFill>
        </p:spPr>
        <p:txBody>
          <a:bodyPr wrap="square" lIns="0" tIns="0" rIns="0" bIns="0" rtlCol="0"/>
          <a:lstStyle/>
          <a:p>
            <a:endParaRPr/>
          </a:p>
        </p:txBody>
      </p:sp>
      <p:sp>
        <p:nvSpPr>
          <p:cNvPr id="221" name="object 221"/>
          <p:cNvSpPr/>
          <p:nvPr/>
        </p:nvSpPr>
        <p:spPr>
          <a:xfrm>
            <a:off x="3416300" y="2501900"/>
            <a:ext cx="2514600" cy="1295400"/>
          </a:xfrm>
          <a:custGeom>
            <a:avLst/>
            <a:gdLst/>
            <a:ahLst/>
            <a:cxnLst/>
            <a:rect l="l" t="t" r="r" b="b"/>
            <a:pathLst>
              <a:path w="2514600" h="1295400">
                <a:moveTo>
                  <a:pt x="1257300" y="0"/>
                </a:moveTo>
                <a:lnTo>
                  <a:pt x="1194565" y="793"/>
                </a:lnTo>
                <a:lnTo>
                  <a:pt x="1132625" y="3149"/>
                </a:lnTo>
                <a:lnTo>
                  <a:pt x="1071551" y="7030"/>
                </a:lnTo>
                <a:lnTo>
                  <a:pt x="1011416" y="12398"/>
                </a:lnTo>
                <a:lnTo>
                  <a:pt x="952291" y="19218"/>
                </a:lnTo>
                <a:lnTo>
                  <a:pt x="894250" y="27450"/>
                </a:lnTo>
                <a:lnTo>
                  <a:pt x="837363" y="37058"/>
                </a:lnTo>
                <a:lnTo>
                  <a:pt x="781703" y="48005"/>
                </a:lnTo>
                <a:lnTo>
                  <a:pt x="727343" y="60253"/>
                </a:lnTo>
                <a:lnTo>
                  <a:pt x="674353" y="73765"/>
                </a:lnTo>
                <a:lnTo>
                  <a:pt x="622808" y="88504"/>
                </a:lnTo>
                <a:lnTo>
                  <a:pt x="572777" y="104433"/>
                </a:lnTo>
                <a:lnTo>
                  <a:pt x="524335" y="121514"/>
                </a:lnTo>
                <a:lnTo>
                  <a:pt x="477552" y="139710"/>
                </a:lnTo>
                <a:lnTo>
                  <a:pt x="432502" y="158983"/>
                </a:lnTo>
                <a:lnTo>
                  <a:pt x="389255" y="179297"/>
                </a:lnTo>
                <a:lnTo>
                  <a:pt x="347885" y="200614"/>
                </a:lnTo>
                <a:lnTo>
                  <a:pt x="308464" y="222897"/>
                </a:lnTo>
                <a:lnTo>
                  <a:pt x="271062" y="246109"/>
                </a:lnTo>
                <a:lnTo>
                  <a:pt x="235754" y="270212"/>
                </a:lnTo>
                <a:lnTo>
                  <a:pt x="202610" y="295169"/>
                </a:lnTo>
                <a:lnTo>
                  <a:pt x="171703" y="320943"/>
                </a:lnTo>
                <a:lnTo>
                  <a:pt x="143106" y="347496"/>
                </a:lnTo>
                <a:lnTo>
                  <a:pt x="93126" y="402792"/>
                </a:lnTo>
                <a:lnTo>
                  <a:pt x="53249" y="460758"/>
                </a:lnTo>
                <a:lnTo>
                  <a:pt x="24051" y="521097"/>
                </a:lnTo>
                <a:lnTo>
                  <a:pt x="6108" y="583510"/>
                </a:lnTo>
                <a:lnTo>
                  <a:pt x="0" y="647700"/>
                </a:lnTo>
                <a:lnTo>
                  <a:pt x="1539" y="679997"/>
                </a:lnTo>
                <a:lnTo>
                  <a:pt x="13636" y="743336"/>
                </a:lnTo>
                <a:lnTo>
                  <a:pt x="37279" y="804749"/>
                </a:lnTo>
                <a:lnTo>
                  <a:pt x="71889" y="863939"/>
                </a:lnTo>
                <a:lnTo>
                  <a:pt x="116889" y="920608"/>
                </a:lnTo>
                <a:lnTo>
                  <a:pt x="171703" y="974456"/>
                </a:lnTo>
                <a:lnTo>
                  <a:pt x="202610" y="1000230"/>
                </a:lnTo>
                <a:lnTo>
                  <a:pt x="235754" y="1025187"/>
                </a:lnTo>
                <a:lnTo>
                  <a:pt x="271062" y="1049290"/>
                </a:lnTo>
                <a:lnTo>
                  <a:pt x="308464" y="1072502"/>
                </a:lnTo>
                <a:lnTo>
                  <a:pt x="347885" y="1094785"/>
                </a:lnTo>
                <a:lnTo>
                  <a:pt x="389255" y="1116102"/>
                </a:lnTo>
                <a:lnTo>
                  <a:pt x="432502" y="1136416"/>
                </a:lnTo>
                <a:lnTo>
                  <a:pt x="477552" y="1155689"/>
                </a:lnTo>
                <a:lnTo>
                  <a:pt x="524335" y="1173885"/>
                </a:lnTo>
                <a:lnTo>
                  <a:pt x="572777" y="1190966"/>
                </a:lnTo>
                <a:lnTo>
                  <a:pt x="622808" y="1206895"/>
                </a:lnTo>
                <a:lnTo>
                  <a:pt x="674353" y="1221634"/>
                </a:lnTo>
                <a:lnTo>
                  <a:pt x="727343" y="1235146"/>
                </a:lnTo>
                <a:lnTo>
                  <a:pt x="781703" y="1247394"/>
                </a:lnTo>
                <a:lnTo>
                  <a:pt x="837363" y="1258341"/>
                </a:lnTo>
                <a:lnTo>
                  <a:pt x="894250" y="1267949"/>
                </a:lnTo>
                <a:lnTo>
                  <a:pt x="952291" y="1276181"/>
                </a:lnTo>
                <a:lnTo>
                  <a:pt x="1011416" y="1283001"/>
                </a:lnTo>
                <a:lnTo>
                  <a:pt x="1071551" y="1288369"/>
                </a:lnTo>
                <a:lnTo>
                  <a:pt x="1132625" y="1292250"/>
                </a:lnTo>
                <a:lnTo>
                  <a:pt x="1194565" y="1294606"/>
                </a:lnTo>
                <a:lnTo>
                  <a:pt x="1257300" y="1295400"/>
                </a:lnTo>
                <a:lnTo>
                  <a:pt x="1320034" y="1294606"/>
                </a:lnTo>
                <a:lnTo>
                  <a:pt x="1381974" y="1292250"/>
                </a:lnTo>
                <a:lnTo>
                  <a:pt x="1443048" y="1288369"/>
                </a:lnTo>
                <a:lnTo>
                  <a:pt x="1503183" y="1283001"/>
                </a:lnTo>
                <a:lnTo>
                  <a:pt x="1562308" y="1276181"/>
                </a:lnTo>
                <a:lnTo>
                  <a:pt x="1620349" y="1267949"/>
                </a:lnTo>
                <a:lnTo>
                  <a:pt x="1677236" y="1258341"/>
                </a:lnTo>
                <a:lnTo>
                  <a:pt x="1732896" y="1247394"/>
                </a:lnTo>
                <a:lnTo>
                  <a:pt x="1787256" y="1235146"/>
                </a:lnTo>
                <a:lnTo>
                  <a:pt x="1840246" y="1221634"/>
                </a:lnTo>
                <a:lnTo>
                  <a:pt x="1891791" y="1206895"/>
                </a:lnTo>
                <a:lnTo>
                  <a:pt x="1941822" y="1190966"/>
                </a:lnTo>
                <a:lnTo>
                  <a:pt x="1990264" y="1173885"/>
                </a:lnTo>
                <a:lnTo>
                  <a:pt x="2037047" y="1155689"/>
                </a:lnTo>
                <a:lnTo>
                  <a:pt x="2082097" y="1136416"/>
                </a:lnTo>
                <a:lnTo>
                  <a:pt x="2125344" y="1116102"/>
                </a:lnTo>
                <a:lnTo>
                  <a:pt x="2166714" y="1094785"/>
                </a:lnTo>
                <a:lnTo>
                  <a:pt x="2206135" y="1072502"/>
                </a:lnTo>
                <a:lnTo>
                  <a:pt x="2243537" y="1049290"/>
                </a:lnTo>
                <a:lnTo>
                  <a:pt x="2278845" y="1025187"/>
                </a:lnTo>
                <a:lnTo>
                  <a:pt x="2311989" y="1000230"/>
                </a:lnTo>
                <a:lnTo>
                  <a:pt x="2342896" y="974456"/>
                </a:lnTo>
                <a:lnTo>
                  <a:pt x="2371493" y="947903"/>
                </a:lnTo>
                <a:lnTo>
                  <a:pt x="2421473" y="892607"/>
                </a:lnTo>
                <a:lnTo>
                  <a:pt x="2461350" y="834641"/>
                </a:lnTo>
                <a:lnTo>
                  <a:pt x="2490548" y="774302"/>
                </a:lnTo>
                <a:lnTo>
                  <a:pt x="2508491" y="711889"/>
                </a:lnTo>
                <a:lnTo>
                  <a:pt x="2514600" y="647699"/>
                </a:lnTo>
                <a:lnTo>
                  <a:pt x="2513060" y="615402"/>
                </a:lnTo>
                <a:lnTo>
                  <a:pt x="2500963" y="552063"/>
                </a:lnTo>
                <a:lnTo>
                  <a:pt x="2477320" y="490650"/>
                </a:lnTo>
                <a:lnTo>
                  <a:pt x="2442710" y="431460"/>
                </a:lnTo>
                <a:lnTo>
                  <a:pt x="2397710" y="374791"/>
                </a:lnTo>
                <a:lnTo>
                  <a:pt x="2342896" y="320943"/>
                </a:lnTo>
                <a:lnTo>
                  <a:pt x="2311989" y="295169"/>
                </a:lnTo>
                <a:lnTo>
                  <a:pt x="2278845" y="270212"/>
                </a:lnTo>
                <a:lnTo>
                  <a:pt x="2243537" y="246109"/>
                </a:lnTo>
                <a:lnTo>
                  <a:pt x="2206135" y="222897"/>
                </a:lnTo>
                <a:lnTo>
                  <a:pt x="2166714" y="200614"/>
                </a:lnTo>
                <a:lnTo>
                  <a:pt x="2125344" y="179297"/>
                </a:lnTo>
                <a:lnTo>
                  <a:pt x="2082097" y="158983"/>
                </a:lnTo>
                <a:lnTo>
                  <a:pt x="2037047" y="139710"/>
                </a:lnTo>
                <a:lnTo>
                  <a:pt x="1990264" y="121514"/>
                </a:lnTo>
                <a:lnTo>
                  <a:pt x="1941822" y="104433"/>
                </a:lnTo>
                <a:lnTo>
                  <a:pt x="1891791" y="88504"/>
                </a:lnTo>
                <a:lnTo>
                  <a:pt x="1840246" y="73765"/>
                </a:lnTo>
                <a:lnTo>
                  <a:pt x="1787256" y="60253"/>
                </a:lnTo>
                <a:lnTo>
                  <a:pt x="1732896" y="48005"/>
                </a:lnTo>
                <a:lnTo>
                  <a:pt x="1677236" y="37058"/>
                </a:lnTo>
                <a:lnTo>
                  <a:pt x="1620349" y="27450"/>
                </a:lnTo>
                <a:lnTo>
                  <a:pt x="1562308" y="19218"/>
                </a:lnTo>
                <a:lnTo>
                  <a:pt x="1503183" y="12398"/>
                </a:lnTo>
                <a:lnTo>
                  <a:pt x="1443048" y="7030"/>
                </a:lnTo>
                <a:lnTo>
                  <a:pt x="1381974" y="3149"/>
                </a:lnTo>
                <a:lnTo>
                  <a:pt x="1320034" y="793"/>
                </a:lnTo>
                <a:lnTo>
                  <a:pt x="1257300" y="0"/>
                </a:lnTo>
                <a:close/>
              </a:path>
            </a:pathLst>
          </a:custGeom>
          <a:ln w="9525">
            <a:solidFill>
              <a:srgbClr val="FFFFFF"/>
            </a:solidFill>
          </a:ln>
        </p:spPr>
        <p:txBody>
          <a:bodyPr wrap="square" lIns="0" tIns="0" rIns="0" bIns="0" rtlCol="0"/>
          <a:lstStyle/>
          <a:p>
            <a:endParaRPr/>
          </a:p>
        </p:txBody>
      </p:sp>
      <p:sp>
        <p:nvSpPr>
          <p:cNvPr id="222" name="object 222"/>
          <p:cNvSpPr txBox="1"/>
          <p:nvPr/>
        </p:nvSpPr>
        <p:spPr>
          <a:xfrm>
            <a:off x="3472220" y="3012734"/>
            <a:ext cx="2404110" cy="269875"/>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DFDEF6"/>
                </a:solidFill>
                <a:latin typeface="Verdana"/>
                <a:cs typeface="Verdana"/>
              </a:rPr>
              <a:t>Types of</a:t>
            </a:r>
            <a:r>
              <a:rPr sz="1600" b="1" spc="-75" dirty="0">
                <a:solidFill>
                  <a:srgbClr val="DFDEF6"/>
                </a:solidFill>
                <a:latin typeface="Verdana"/>
                <a:cs typeface="Verdana"/>
              </a:rPr>
              <a:t> </a:t>
            </a:r>
            <a:r>
              <a:rPr sz="1600" b="1" spc="-5" dirty="0">
                <a:solidFill>
                  <a:srgbClr val="DFDEF6"/>
                </a:solidFill>
                <a:latin typeface="Verdana"/>
                <a:cs typeface="Verdana"/>
              </a:rPr>
              <a:t>Supervision</a:t>
            </a:r>
            <a:endParaRPr sz="1600">
              <a:latin typeface="Verdana"/>
              <a:cs typeface="Verdana"/>
            </a:endParaRPr>
          </a:p>
        </p:txBody>
      </p:sp>
      <p:sp>
        <p:nvSpPr>
          <p:cNvPr id="223" name="object 223"/>
          <p:cNvSpPr/>
          <p:nvPr/>
        </p:nvSpPr>
        <p:spPr>
          <a:xfrm>
            <a:off x="3493261" y="3250945"/>
            <a:ext cx="2378710" cy="20955"/>
          </a:xfrm>
          <a:custGeom>
            <a:avLst/>
            <a:gdLst/>
            <a:ahLst/>
            <a:cxnLst/>
            <a:rect l="l" t="t" r="r" b="b"/>
            <a:pathLst>
              <a:path w="2378710" h="20954">
                <a:moveTo>
                  <a:pt x="0" y="20574"/>
                </a:moveTo>
                <a:lnTo>
                  <a:pt x="2378202" y="20574"/>
                </a:lnTo>
                <a:lnTo>
                  <a:pt x="2378202" y="0"/>
                </a:lnTo>
                <a:lnTo>
                  <a:pt x="0" y="0"/>
                </a:lnTo>
                <a:lnTo>
                  <a:pt x="0" y="20574"/>
                </a:lnTo>
                <a:close/>
              </a:path>
            </a:pathLst>
          </a:custGeom>
          <a:solidFill>
            <a:srgbClr val="000000"/>
          </a:solidFill>
        </p:spPr>
        <p:txBody>
          <a:bodyPr wrap="square" lIns="0" tIns="0" rIns="0" bIns="0" rtlCol="0"/>
          <a:lstStyle/>
          <a:p>
            <a:endParaRPr/>
          </a:p>
        </p:txBody>
      </p:sp>
      <p:sp>
        <p:nvSpPr>
          <p:cNvPr id="224" name="object 224"/>
          <p:cNvSpPr/>
          <p:nvPr/>
        </p:nvSpPr>
        <p:spPr>
          <a:xfrm>
            <a:off x="3484879" y="3242564"/>
            <a:ext cx="2378710" cy="20955"/>
          </a:xfrm>
          <a:custGeom>
            <a:avLst/>
            <a:gdLst/>
            <a:ahLst/>
            <a:cxnLst/>
            <a:rect l="l" t="t" r="r" b="b"/>
            <a:pathLst>
              <a:path w="2378710" h="20954">
                <a:moveTo>
                  <a:pt x="0" y="20574"/>
                </a:moveTo>
                <a:lnTo>
                  <a:pt x="2378202" y="20574"/>
                </a:lnTo>
                <a:lnTo>
                  <a:pt x="2378202" y="0"/>
                </a:lnTo>
                <a:lnTo>
                  <a:pt x="0" y="0"/>
                </a:lnTo>
                <a:lnTo>
                  <a:pt x="0" y="20574"/>
                </a:lnTo>
                <a:close/>
              </a:path>
            </a:pathLst>
          </a:custGeom>
          <a:solidFill>
            <a:srgbClr val="DFDEF6"/>
          </a:solidFill>
        </p:spPr>
        <p:txBody>
          <a:bodyPr wrap="square" lIns="0" tIns="0" rIns="0" bIns="0" rtlCol="0"/>
          <a:lstStyle/>
          <a:p>
            <a:endParaRPr/>
          </a:p>
        </p:txBody>
      </p:sp>
      <p:sp>
        <p:nvSpPr>
          <p:cNvPr id="225" name="object 225"/>
          <p:cNvSpPr/>
          <p:nvPr/>
        </p:nvSpPr>
        <p:spPr>
          <a:xfrm>
            <a:off x="292100" y="4559300"/>
            <a:ext cx="2819400" cy="1143000"/>
          </a:xfrm>
          <a:custGeom>
            <a:avLst/>
            <a:gdLst/>
            <a:ahLst/>
            <a:cxnLst/>
            <a:rect l="l" t="t" r="r" b="b"/>
            <a:pathLst>
              <a:path w="2819400" h="1143000">
                <a:moveTo>
                  <a:pt x="2819399" y="571500"/>
                </a:moveTo>
                <a:lnTo>
                  <a:pt x="2813309" y="518038"/>
                </a:lnTo>
                <a:lnTo>
                  <a:pt x="2795398" y="465961"/>
                </a:lnTo>
                <a:lnTo>
                  <a:pt x="2766208" y="415489"/>
                </a:lnTo>
                <a:lnTo>
                  <a:pt x="2726279" y="366842"/>
                </a:lnTo>
                <a:lnTo>
                  <a:pt x="2676152" y="320239"/>
                </a:lnTo>
                <a:lnTo>
                  <a:pt x="2616369" y="275902"/>
                </a:lnTo>
                <a:lnTo>
                  <a:pt x="2583025" y="254651"/>
                </a:lnTo>
                <a:lnTo>
                  <a:pt x="2547469" y="234049"/>
                </a:lnTo>
                <a:lnTo>
                  <a:pt x="2509770" y="214124"/>
                </a:lnTo>
                <a:lnTo>
                  <a:pt x="2469994" y="194902"/>
                </a:lnTo>
                <a:lnTo>
                  <a:pt x="2428210" y="176411"/>
                </a:lnTo>
                <a:lnTo>
                  <a:pt x="2384485" y="158680"/>
                </a:lnTo>
                <a:lnTo>
                  <a:pt x="2338887" y="141734"/>
                </a:lnTo>
                <a:lnTo>
                  <a:pt x="2291482" y="125603"/>
                </a:lnTo>
                <a:lnTo>
                  <a:pt x="2242340" y="110313"/>
                </a:lnTo>
                <a:lnTo>
                  <a:pt x="2191527" y="95891"/>
                </a:lnTo>
                <a:lnTo>
                  <a:pt x="2139111" y="82367"/>
                </a:lnTo>
                <a:lnTo>
                  <a:pt x="2085160" y="69766"/>
                </a:lnTo>
                <a:lnTo>
                  <a:pt x="2029741" y="58116"/>
                </a:lnTo>
                <a:lnTo>
                  <a:pt x="1972922" y="47445"/>
                </a:lnTo>
                <a:lnTo>
                  <a:pt x="1914770" y="37781"/>
                </a:lnTo>
                <a:lnTo>
                  <a:pt x="1855354" y="29151"/>
                </a:lnTo>
                <a:lnTo>
                  <a:pt x="1794740" y="21582"/>
                </a:lnTo>
                <a:lnTo>
                  <a:pt x="1732996" y="15102"/>
                </a:lnTo>
                <a:lnTo>
                  <a:pt x="1670191" y="9738"/>
                </a:lnTo>
                <a:lnTo>
                  <a:pt x="1606391" y="5519"/>
                </a:lnTo>
                <a:lnTo>
                  <a:pt x="1541664" y="2471"/>
                </a:lnTo>
                <a:lnTo>
                  <a:pt x="1476077" y="622"/>
                </a:lnTo>
                <a:lnTo>
                  <a:pt x="1409700" y="0"/>
                </a:lnTo>
                <a:lnTo>
                  <a:pt x="1343322" y="622"/>
                </a:lnTo>
                <a:lnTo>
                  <a:pt x="1277735" y="2471"/>
                </a:lnTo>
                <a:lnTo>
                  <a:pt x="1213008" y="5519"/>
                </a:lnTo>
                <a:lnTo>
                  <a:pt x="1149208" y="9738"/>
                </a:lnTo>
                <a:lnTo>
                  <a:pt x="1086403" y="15102"/>
                </a:lnTo>
                <a:lnTo>
                  <a:pt x="1024659" y="21582"/>
                </a:lnTo>
                <a:lnTo>
                  <a:pt x="964045" y="29151"/>
                </a:lnTo>
                <a:lnTo>
                  <a:pt x="904629" y="37781"/>
                </a:lnTo>
                <a:lnTo>
                  <a:pt x="846477" y="47445"/>
                </a:lnTo>
                <a:lnTo>
                  <a:pt x="789658" y="58116"/>
                </a:lnTo>
                <a:lnTo>
                  <a:pt x="734239" y="69766"/>
                </a:lnTo>
                <a:lnTo>
                  <a:pt x="680288" y="82367"/>
                </a:lnTo>
                <a:lnTo>
                  <a:pt x="627872" y="95891"/>
                </a:lnTo>
                <a:lnTo>
                  <a:pt x="577059" y="110313"/>
                </a:lnTo>
                <a:lnTo>
                  <a:pt x="527917" y="125603"/>
                </a:lnTo>
                <a:lnTo>
                  <a:pt x="480512" y="141734"/>
                </a:lnTo>
                <a:lnTo>
                  <a:pt x="434914" y="158680"/>
                </a:lnTo>
                <a:lnTo>
                  <a:pt x="391189" y="176411"/>
                </a:lnTo>
                <a:lnTo>
                  <a:pt x="349405" y="194902"/>
                </a:lnTo>
                <a:lnTo>
                  <a:pt x="309629" y="214124"/>
                </a:lnTo>
                <a:lnTo>
                  <a:pt x="271930" y="234049"/>
                </a:lnTo>
                <a:lnTo>
                  <a:pt x="236374" y="254651"/>
                </a:lnTo>
                <a:lnTo>
                  <a:pt x="203030" y="275902"/>
                </a:lnTo>
                <a:lnTo>
                  <a:pt x="143247" y="320239"/>
                </a:lnTo>
                <a:lnTo>
                  <a:pt x="93120" y="366842"/>
                </a:lnTo>
                <a:lnTo>
                  <a:pt x="53191" y="415489"/>
                </a:lnTo>
                <a:lnTo>
                  <a:pt x="24001" y="465961"/>
                </a:lnTo>
                <a:lnTo>
                  <a:pt x="6090" y="518038"/>
                </a:lnTo>
                <a:lnTo>
                  <a:pt x="0" y="571500"/>
                </a:lnTo>
                <a:lnTo>
                  <a:pt x="1533" y="598389"/>
                </a:lnTo>
                <a:lnTo>
                  <a:pt x="13602" y="651186"/>
                </a:lnTo>
                <a:lnTo>
                  <a:pt x="37220" y="702488"/>
                </a:lnTo>
                <a:lnTo>
                  <a:pt x="71847" y="752075"/>
                </a:lnTo>
                <a:lnTo>
                  <a:pt x="116942" y="799728"/>
                </a:lnTo>
                <a:lnTo>
                  <a:pt x="171965" y="845225"/>
                </a:lnTo>
                <a:lnTo>
                  <a:pt x="236374" y="888348"/>
                </a:lnTo>
                <a:lnTo>
                  <a:pt x="271930" y="908950"/>
                </a:lnTo>
                <a:lnTo>
                  <a:pt x="309629" y="928875"/>
                </a:lnTo>
                <a:lnTo>
                  <a:pt x="349405" y="948097"/>
                </a:lnTo>
                <a:lnTo>
                  <a:pt x="391189" y="966588"/>
                </a:lnTo>
                <a:lnTo>
                  <a:pt x="434914" y="984319"/>
                </a:lnTo>
                <a:lnTo>
                  <a:pt x="480512" y="1001265"/>
                </a:lnTo>
                <a:lnTo>
                  <a:pt x="527917" y="1017396"/>
                </a:lnTo>
                <a:lnTo>
                  <a:pt x="577059" y="1032686"/>
                </a:lnTo>
                <a:lnTo>
                  <a:pt x="627872" y="1047108"/>
                </a:lnTo>
                <a:lnTo>
                  <a:pt x="680288" y="1060632"/>
                </a:lnTo>
                <a:lnTo>
                  <a:pt x="734239" y="1073233"/>
                </a:lnTo>
                <a:lnTo>
                  <a:pt x="789658" y="1084883"/>
                </a:lnTo>
                <a:lnTo>
                  <a:pt x="846477" y="1095554"/>
                </a:lnTo>
                <a:lnTo>
                  <a:pt x="904629" y="1105218"/>
                </a:lnTo>
                <a:lnTo>
                  <a:pt x="964045" y="1113848"/>
                </a:lnTo>
                <a:lnTo>
                  <a:pt x="1024659" y="1121417"/>
                </a:lnTo>
                <a:lnTo>
                  <a:pt x="1086403" y="1127897"/>
                </a:lnTo>
                <a:lnTo>
                  <a:pt x="1149208" y="1133261"/>
                </a:lnTo>
                <a:lnTo>
                  <a:pt x="1213008" y="1137480"/>
                </a:lnTo>
                <a:lnTo>
                  <a:pt x="1277735" y="1140528"/>
                </a:lnTo>
                <a:lnTo>
                  <a:pt x="1343322" y="1142377"/>
                </a:lnTo>
                <a:lnTo>
                  <a:pt x="1409700" y="1143000"/>
                </a:lnTo>
                <a:lnTo>
                  <a:pt x="1476077" y="1142377"/>
                </a:lnTo>
                <a:lnTo>
                  <a:pt x="1541664" y="1140528"/>
                </a:lnTo>
                <a:lnTo>
                  <a:pt x="1606391" y="1137480"/>
                </a:lnTo>
                <a:lnTo>
                  <a:pt x="1670191" y="1133261"/>
                </a:lnTo>
                <a:lnTo>
                  <a:pt x="1732996" y="1127897"/>
                </a:lnTo>
                <a:lnTo>
                  <a:pt x="1794740" y="1121417"/>
                </a:lnTo>
                <a:lnTo>
                  <a:pt x="1855354" y="1113848"/>
                </a:lnTo>
                <a:lnTo>
                  <a:pt x="1914770" y="1105218"/>
                </a:lnTo>
                <a:lnTo>
                  <a:pt x="1972922" y="1095554"/>
                </a:lnTo>
                <a:lnTo>
                  <a:pt x="2029741" y="1084883"/>
                </a:lnTo>
                <a:lnTo>
                  <a:pt x="2085160" y="1073233"/>
                </a:lnTo>
                <a:lnTo>
                  <a:pt x="2139111" y="1060632"/>
                </a:lnTo>
                <a:lnTo>
                  <a:pt x="2191527" y="1047108"/>
                </a:lnTo>
                <a:lnTo>
                  <a:pt x="2242340" y="1032686"/>
                </a:lnTo>
                <a:lnTo>
                  <a:pt x="2291482" y="1017396"/>
                </a:lnTo>
                <a:lnTo>
                  <a:pt x="2338887" y="1001265"/>
                </a:lnTo>
                <a:lnTo>
                  <a:pt x="2384485" y="984319"/>
                </a:lnTo>
                <a:lnTo>
                  <a:pt x="2428210" y="966588"/>
                </a:lnTo>
                <a:lnTo>
                  <a:pt x="2469994" y="948097"/>
                </a:lnTo>
                <a:lnTo>
                  <a:pt x="2509770" y="928875"/>
                </a:lnTo>
                <a:lnTo>
                  <a:pt x="2547469" y="908950"/>
                </a:lnTo>
                <a:lnTo>
                  <a:pt x="2583025" y="888348"/>
                </a:lnTo>
                <a:lnTo>
                  <a:pt x="2616369" y="867097"/>
                </a:lnTo>
                <a:lnTo>
                  <a:pt x="2676152" y="822760"/>
                </a:lnTo>
                <a:lnTo>
                  <a:pt x="2726279" y="776157"/>
                </a:lnTo>
                <a:lnTo>
                  <a:pt x="2766208" y="727510"/>
                </a:lnTo>
                <a:lnTo>
                  <a:pt x="2795398" y="677038"/>
                </a:lnTo>
                <a:lnTo>
                  <a:pt x="2813309" y="624961"/>
                </a:lnTo>
                <a:lnTo>
                  <a:pt x="2819399" y="571500"/>
                </a:lnTo>
                <a:close/>
              </a:path>
            </a:pathLst>
          </a:custGeom>
          <a:solidFill>
            <a:srgbClr val="6666FF"/>
          </a:solidFill>
        </p:spPr>
        <p:txBody>
          <a:bodyPr wrap="square" lIns="0" tIns="0" rIns="0" bIns="0" rtlCol="0"/>
          <a:lstStyle/>
          <a:p>
            <a:endParaRPr/>
          </a:p>
        </p:txBody>
      </p:sp>
      <p:sp>
        <p:nvSpPr>
          <p:cNvPr id="226" name="object 226"/>
          <p:cNvSpPr/>
          <p:nvPr/>
        </p:nvSpPr>
        <p:spPr>
          <a:xfrm>
            <a:off x="292100" y="4559300"/>
            <a:ext cx="2819400" cy="1143000"/>
          </a:xfrm>
          <a:custGeom>
            <a:avLst/>
            <a:gdLst/>
            <a:ahLst/>
            <a:cxnLst/>
            <a:rect l="l" t="t" r="r" b="b"/>
            <a:pathLst>
              <a:path w="2819400" h="1143000">
                <a:moveTo>
                  <a:pt x="1409700" y="0"/>
                </a:moveTo>
                <a:lnTo>
                  <a:pt x="1343322" y="622"/>
                </a:lnTo>
                <a:lnTo>
                  <a:pt x="1277735" y="2471"/>
                </a:lnTo>
                <a:lnTo>
                  <a:pt x="1213008" y="5519"/>
                </a:lnTo>
                <a:lnTo>
                  <a:pt x="1149208" y="9738"/>
                </a:lnTo>
                <a:lnTo>
                  <a:pt x="1086403" y="15102"/>
                </a:lnTo>
                <a:lnTo>
                  <a:pt x="1024659" y="21582"/>
                </a:lnTo>
                <a:lnTo>
                  <a:pt x="964045" y="29151"/>
                </a:lnTo>
                <a:lnTo>
                  <a:pt x="904629" y="37781"/>
                </a:lnTo>
                <a:lnTo>
                  <a:pt x="846477" y="47445"/>
                </a:lnTo>
                <a:lnTo>
                  <a:pt x="789658" y="58116"/>
                </a:lnTo>
                <a:lnTo>
                  <a:pt x="734239" y="69766"/>
                </a:lnTo>
                <a:lnTo>
                  <a:pt x="680288" y="82367"/>
                </a:lnTo>
                <a:lnTo>
                  <a:pt x="627872" y="95891"/>
                </a:lnTo>
                <a:lnTo>
                  <a:pt x="577059" y="110313"/>
                </a:lnTo>
                <a:lnTo>
                  <a:pt x="527917" y="125603"/>
                </a:lnTo>
                <a:lnTo>
                  <a:pt x="480512" y="141734"/>
                </a:lnTo>
                <a:lnTo>
                  <a:pt x="434914" y="158680"/>
                </a:lnTo>
                <a:lnTo>
                  <a:pt x="391189" y="176411"/>
                </a:lnTo>
                <a:lnTo>
                  <a:pt x="349405" y="194902"/>
                </a:lnTo>
                <a:lnTo>
                  <a:pt x="309629" y="214124"/>
                </a:lnTo>
                <a:lnTo>
                  <a:pt x="271930" y="234049"/>
                </a:lnTo>
                <a:lnTo>
                  <a:pt x="236374" y="254651"/>
                </a:lnTo>
                <a:lnTo>
                  <a:pt x="203030" y="275902"/>
                </a:lnTo>
                <a:lnTo>
                  <a:pt x="143247" y="320239"/>
                </a:lnTo>
                <a:lnTo>
                  <a:pt x="93120" y="366842"/>
                </a:lnTo>
                <a:lnTo>
                  <a:pt x="53191" y="415489"/>
                </a:lnTo>
                <a:lnTo>
                  <a:pt x="24001" y="465961"/>
                </a:lnTo>
                <a:lnTo>
                  <a:pt x="6090" y="518038"/>
                </a:lnTo>
                <a:lnTo>
                  <a:pt x="0" y="571500"/>
                </a:lnTo>
                <a:lnTo>
                  <a:pt x="1533" y="598389"/>
                </a:lnTo>
                <a:lnTo>
                  <a:pt x="13602" y="651186"/>
                </a:lnTo>
                <a:lnTo>
                  <a:pt x="37220" y="702488"/>
                </a:lnTo>
                <a:lnTo>
                  <a:pt x="71847" y="752075"/>
                </a:lnTo>
                <a:lnTo>
                  <a:pt x="116942" y="799728"/>
                </a:lnTo>
                <a:lnTo>
                  <a:pt x="171965" y="845225"/>
                </a:lnTo>
                <a:lnTo>
                  <a:pt x="236374" y="888348"/>
                </a:lnTo>
                <a:lnTo>
                  <a:pt x="271930" y="908950"/>
                </a:lnTo>
                <a:lnTo>
                  <a:pt x="309629" y="928875"/>
                </a:lnTo>
                <a:lnTo>
                  <a:pt x="349405" y="948097"/>
                </a:lnTo>
                <a:lnTo>
                  <a:pt x="391189" y="966588"/>
                </a:lnTo>
                <a:lnTo>
                  <a:pt x="434914" y="984319"/>
                </a:lnTo>
                <a:lnTo>
                  <a:pt x="480512" y="1001265"/>
                </a:lnTo>
                <a:lnTo>
                  <a:pt x="527917" y="1017396"/>
                </a:lnTo>
                <a:lnTo>
                  <a:pt x="577059" y="1032686"/>
                </a:lnTo>
                <a:lnTo>
                  <a:pt x="627872" y="1047108"/>
                </a:lnTo>
                <a:lnTo>
                  <a:pt x="680288" y="1060632"/>
                </a:lnTo>
                <a:lnTo>
                  <a:pt x="734239" y="1073233"/>
                </a:lnTo>
                <a:lnTo>
                  <a:pt x="789658" y="1084883"/>
                </a:lnTo>
                <a:lnTo>
                  <a:pt x="846477" y="1095554"/>
                </a:lnTo>
                <a:lnTo>
                  <a:pt x="904629" y="1105218"/>
                </a:lnTo>
                <a:lnTo>
                  <a:pt x="964045" y="1113848"/>
                </a:lnTo>
                <a:lnTo>
                  <a:pt x="1024659" y="1121417"/>
                </a:lnTo>
                <a:lnTo>
                  <a:pt x="1086403" y="1127897"/>
                </a:lnTo>
                <a:lnTo>
                  <a:pt x="1149208" y="1133261"/>
                </a:lnTo>
                <a:lnTo>
                  <a:pt x="1213008" y="1137480"/>
                </a:lnTo>
                <a:lnTo>
                  <a:pt x="1277735" y="1140528"/>
                </a:lnTo>
                <a:lnTo>
                  <a:pt x="1343322" y="1142377"/>
                </a:lnTo>
                <a:lnTo>
                  <a:pt x="1409700" y="1143000"/>
                </a:lnTo>
                <a:lnTo>
                  <a:pt x="1476077" y="1142377"/>
                </a:lnTo>
                <a:lnTo>
                  <a:pt x="1541664" y="1140528"/>
                </a:lnTo>
                <a:lnTo>
                  <a:pt x="1606391" y="1137480"/>
                </a:lnTo>
                <a:lnTo>
                  <a:pt x="1670191" y="1133261"/>
                </a:lnTo>
                <a:lnTo>
                  <a:pt x="1732996" y="1127897"/>
                </a:lnTo>
                <a:lnTo>
                  <a:pt x="1794740" y="1121417"/>
                </a:lnTo>
                <a:lnTo>
                  <a:pt x="1855354" y="1113848"/>
                </a:lnTo>
                <a:lnTo>
                  <a:pt x="1914770" y="1105218"/>
                </a:lnTo>
                <a:lnTo>
                  <a:pt x="1972922" y="1095554"/>
                </a:lnTo>
                <a:lnTo>
                  <a:pt x="2029741" y="1084883"/>
                </a:lnTo>
                <a:lnTo>
                  <a:pt x="2085160" y="1073233"/>
                </a:lnTo>
                <a:lnTo>
                  <a:pt x="2139111" y="1060632"/>
                </a:lnTo>
                <a:lnTo>
                  <a:pt x="2191527" y="1047108"/>
                </a:lnTo>
                <a:lnTo>
                  <a:pt x="2242340" y="1032686"/>
                </a:lnTo>
                <a:lnTo>
                  <a:pt x="2291482" y="1017396"/>
                </a:lnTo>
                <a:lnTo>
                  <a:pt x="2338887" y="1001265"/>
                </a:lnTo>
                <a:lnTo>
                  <a:pt x="2384485" y="984319"/>
                </a:lnTo>
                <a:lnTo>
                  <a:pt x="2428210" y="966588"/>
                </a:lnTo>
                <a:lnTo>
                  <a:pt x="2469994" y="948097"/>
                </a:lnTo>
                <a:lnTo>
                  <a:pt x="2509770" y="928875"/>
                </a:lnTo>
                <a:lnTo>
                  <a:pt x="2547469" y="908950"/>
                </a:lnTo>
                <a:lnTo>
                  <a:pt x="2583025" y="888348"/>
                </a:lnTo>
                <a:lnTo>
                  <a:pt x="2616369" y="867097"/>
                </a:lnTo>
                <a:lnTo>
                  <a:pt x="2676152" y="822760"/>
                </a:lnTo>
                <a:lnTo>
                  <a:pt x="2726279" y="776157"/>
                </a:lnTo>
                <a:lnTo>
                  <a:pt x="2766208" y="727510"/>
                </a:lnTo>
                <a:lnTo>
                  <a:pt x="2795398" y="677038"/>
                </a:lnTo>
                <a:lnTo>
                  <a:pt x="2813309" y="624961"/>
                </a:lnTo>
                <a:lnTo>
                  <a:pt x="2819399" y="571500"/>
                </a:lnTo>
                <a:lnTo>
                  <a:pt x="2817866" y="544610"/>
                </a:lnTo>
                <a:lnTo>
                  <a:pt x="2805797" y="491813"/>
                </a:lnTo>
                <a:lnTo>
                  <a:pt x="2782179" y="440511"/>
                </a:lnTo>
                <a:lnTo>
                  <a:pt x="2747552" y="390924"/>
                </a:lnTo>
                <a:lnTo>
                  <a:pt x="2702457" y="343271"/>
                </a:lnTo>
                <a:lnTo>
                  <a:pt x="2647434" y="297774"/>
                </a:lnTo>
                <a:lnTo>
                  <a:pt x="2583025" y="254651"/>
                </a:lnTo>
                <a:lnTo>
                  <a:pt x="2547469" y="234049"/>
                </a:lnTo>
                <a:lnTo>
                  <a:pt x="2509770" y="214124"/>
                </a:lnTo>
                <a:lnTo>
                  <a:pt x="2469994" y="194902"/>
                </a:lnTo>
                <a:lnTo>
                  <a:pt x="2428210" y="176411"/>
                </a:lnTo>
                <a:lnTo>
                  <a:pt x="2384485" y="158680"/>
                </a:lnTo>
                <a:lnTo>
                  <a:pt x="2338887" y="141734"/>
                </a:lnTo>
                <a:lnTo>
                  <a:pt x="2291482" y="125603"/>
                </a:lnTo>
                <a:lnTo>
                  <a:pt x="2242340" y="110313"/>
                </a:lnTo>
                <a:lnTo>
                  <a:pt x="2191527" y="95891"/>
                </a:lnTo>
                <a:lnTo>
                  <a:pt x="2139111" y="82367"/>
                </a:lnTo>
                <a:lnTo>
                  <a:pt x="2085160" y="69766"/>
                </a:lnTo>
                <a:lnTo>
                  <a:pt x="2029741" y="58116"/>
                </a:lnTo>
                <a:lnTo>
                  <a:pt x="1972922" y="47445"/>
                </a:lnTo>
                <a:lnTo>
                  <a:pt x="1914770" y="37781"/>
                </a:lnTo>
                <a:lnTo>
                  <a:pt x="1855354" y="29151"/>
                </a:lnTo>
                <a:lnTo>
                  <a:pt x="1794740" y="21582"/>
                </a:lnTo>
                <a:lnTo>
                  <a:pt x="1732996" y="15102"/>
                </a:lnTo>
                <a:lnTo>
                  <a:pt x="1670191" y="9738"/>
                </a:lnTo>
                <a:lnTo>
                  <a:pt x="1606391" y="5519"/>
                </a:lnTo>
                <a:lnTo>
                  <a:pt x="1541664" y="2471"/>
                </a:lnTo>
                <a:lnTo>
                  <a:pt x="1476077" y="622"/>
                </a:lnTo>
                <a:lnTo>
                  <a:pt x="1409700" y="0"/>
                </a:lnTo>
                <a:close/>
              </a:path>
            </a:pathLst>
          </a:custGeom>
          <a:ln w="9525">
            <a:solidFill>
              <a:srgbClr val="FFFFFF"/>
            </a:solidFill>
          </a:ln>
        </p:spPr>
        <p:txBody>
          <a:bodyPr wrap="square" lIns="0" tIns="0" rIns="0" bIns="0" rtlCol="0"/>
          <a:lstStyle/>
          <a:p>
            <a:endParaRPr/>
          </a:p>
        </p:txBody>
      </p:sp>
      <p:sp>
        <p:nvSpPr>
          <p:cNvPr id="227" name="object 227"/>
          <p:cNvSpPr txBox="1"/>
          <p:nvPr/>
        </p:nvSpPr>
        <p:spPr>
          <a:xfrm>
            <a:off x="420369" y="4977891"/>
            <a:ext cx="256603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Verdana"/>
                <a:cs typeface="Verdana"/>
              </a:rPr>
              <a:t>Autocratic</a:t>
            </a:r>
            <a:r>
              <a:rPr sz="1800" spc="-20" dirty="0">
                <a:solidFill>
                  <a:srgbClr val="FFFFFF"/>
                </a:solidFill>
                <a:latin typeface="Verdana"/>
                <a:cs typeface="Verdana"/>
              </a:rPr>
              <a:t> </a:t>
            </a:r>
            <a:r>
              <a:rPr sz="1800" spc="-5" dirty="0">
                <a:solidFill>
                  <a:srgbClr val="FFFFFF"/>
                </a:solidFill>
                <a:latin typeface="Verdana"/>
                <a:cs typeface="Verdana"/>
              </a:rPr>
              <a:t>supervision</a:t>
            </a:r>
            <a:endParaRPr sz="1800">
              <a:latin typeface="Verdana"/>
              <a:cs typeface="Verdana"/>
            </a:endParaRPr>
          </a:p>
        </p:txBody>
      </p:sp>
      <p:sp>
        <p:nvSpPr>
          <p:cNvPr id="228" name="object 228"/>
          <p:cNvSpPr/>
          <p:nvPr/>
        </p:nvSpPr>
        <p:spPr>
          <a:xfrm>
            <a:off x="3721100" y="4635500"/>
            <a:ext cx="2514600" cy="914400"/>
          </a:xfrm>
          <a:custGeom>
            <a:avLst/>
            <a:gdLst/>
            <a:ahLst/>
            <a:cxnLst/>
            <a:rect l="l" t="t" r="r" b="b"/>
            <a:pathLst>
              <a:path w="2514600" h="914400">
                <a:moveTo>
                  <a:pt x="2514600" y="457199"/>
                </a:moveTo>
                <a:lnTo>
                  <a:pt x="2512738" y="432141"/>
                </a:lnTo>
                <a:lnTo>
                  <a:pt x="2507219" y="407432"/>
                </a:lnTo>
                <a:lnTo>
                  <a:pt x="2485591" y="359204"/>
                </a:lnTo>
                <a:lnTo>
                  <a:pt x="2450482" y="312797"/>
                </a:lnTo>
                <a:lnTo>
                  <a:pt x="2402661" y="268492"/>
                </a:lnTo>
                <a:lnTo>
                  <a:pt x="2342896" y="226567"/>
                </a:lnTo>
                <a:lnTo>
                  <a:pt x="2308774" y="206586"/>
                </a:lnTo>
                <a:lnTo>
                  <a:pt x="2271954" y="187305"/>
                </a:lnTo>
                <a:lnTo>
                  <a:pt x="2232533" y="168760"/>
                </a:lnTo>
                <a:lnTo>
                  <a:pt x="2190605" y="150985"/>
                </a:lnTo>
                <a:lnTo>
                  <a:pt x="2146268" y="134016"/>
                </a:lnTo>
                <a:lnTo>
                  <a:pt x="2099616" y="117888"/>
                </a:lnTo>
                <a:lnTo>
                  <a:pt x="2050747" y="102636"/>
                </a:lnTo>
                <a:lnTo>
                  <a:pt x="1999756" y="88294"/>
                </a:lnTo>
                <a:lnTo>
                  <a:pt x="1946739" y="74898"/>
                </a:lnTo>
                <a:lnTo>
                  <a:pt x="1891791" y="62483"/>
                </a:lnTo>
                <a:lnTo>
                  <a:pt x="1835011" y="51085"/>
                </a:lnTo>
                <a:lnTo>
                  <a:pt x="1776492" y="40737"/>
                </a:lnTo>
                <a:lnTo>
                  <a:pt x="1716331" y="31475"/>
                </a:lnTo>
                <a:lnTo>
                  <a:pt x="1654625" y="23335"/>
                </a:lnTo>
                <a:lnTo>
                  <a:pt x="1591468" y="16351"/>
                </a:lnTo>
                <a:lnTo>
                  <a:pt x="1526958" y="10558"/>
                </a:lnTo>
                <a:lnTo>
                  <a:pt x="1461190" y="5991"/>
                </a:lnTo>
                <a:lnTo>
                  <a:pt x="1394260" y="2686"/>
                </a:lnTo>
                <a:lnTo>
                  <a:pt x="1326265" y="677"/>
                </a:lnTo>
                <a:lnTo>
                  <a:pt x="1257300" y="0"/>
                </a:lnTo>
                <a:lnTo>
                  <a:pt x="1188334" y="677"/>
                </a:lnTo>
                <a:lnTo>
                  <a:pt x="1120339" y="2686"/>
                </a:lnTo>
                <a:lnTo>
                  <a:pt x="1053409" y="5991"/>
                </a:lnTo>
                <a:lnTo>
                  <a:pt x="987641" y="10558"/>
                </a:lnTo>
                <a:lnTo>
                  <a:pt x="923131" y="16351"/>
                </a:lnTo>
                <a:lnTo>
                  <a:pt x="859974" y="23335"/>
                </a:lnTo>
                <a:lnTo>
                  <a:pt x="798268" y="31475"/>
                </a:lnTo>
                <a:lnTo>
                  <a:pt x="738107" y="40737"/>
                </a:lnTo>
                <a:lnTo>
                  <a:pt x="679588" y="51085"/>
                </a:lnTo>
                <a:lnTo>
                  <a:pt x="622807" y="62484"/>
                </a:lnTo>
                <a:lnTo>
                  <a:pt x="567860" y="74898"/>
                </a:lnTo>
                <a:lnTo>
                  <a:pt x="514843" y="88294"/>
                </a:lnTo>
                <a:lnTo>
                  <a:pt x="463852" y="102636"/>
                </a:lnTo>
                <a:lnTo>
                  <a:pt x="414983" y="117888"/>
                </a:lnTo>
                <a:lnTo>
                  <a:pt x="368331" y="134016"/>
                </a:lnTo>
                <a:lnTo>
                  <a:pt x="323994" y="150985"/>
                </a:lnTo>
                <a:lnTo>
                  <a:pt x="282066" y="168760"/>
                </a:lnTo>
                <a:lnTo>
                  <a:pt x="242645" y="187305"/>
                </a:lnTo>
                <a:lnTo>
                  <a:pt x="205825" y="206586"/>
                </a:lnTo>
                <a:lnTo>
                  <a:pt x="171703" y="226568"/>
                </a:lnTo>
                <a:lnTo>
                  <a:pt x="111938" y="268492"/>
                </a:lnTo>
                <a:lnTo>
                  <a:pt x="64117" y="312797"/>
                </a:lnTo>
                <a:lnTo>
                  <a:pt x="29008" y="359204"/>
                </a:lnTo>
                <a:lnTo>
                  <a:pt x="7380" y="407432"/>
                </a:lnTo>
                <a:lnTo>
                  <a:pt x="0" y="457200"/>
                </a:lnTo>
                <a:lnTo>
                  <a:pt x="1861" y="482258"/>
                </a:lnTo>
                <a:lnTo>
                  <a:pt x="16461" y="531291"/>
                </a:lnTo>
                <a:lnTo>
                  <a:pt x="44926" y="578643"/>
                </a:lnTo>
                <a:lnTo>
                  <a:pt x="86487" y="624035"/>
                </a:lnTo>
                <a:lnTo>
                  <a:pt x="140376" y="667185"/>
                </a:lnTo>
                <a:lnTo>
                  <a:pt x="205825" y="707813"/>
                </a:lnTo>
                <a:lnTo>
                  <a:pt x="242645" y="727094"/>
                </a:lnTo>
                <a:lnTo>
                  <a:pt x="282066" y="745639"/>
                </a:lnTo>
                <a:lnTo>
                  <a:pt x="323994" y="763414"/>
                </a:lnTo>
                <a:lnTo>
                  <a:pt x="368331" y="780383"/>
                </a:lnTo>
                <a:lnTo>
                  <a:pt x="414983" y="796511"/>
                </a:lnTo>
                <a:lnTo>
                  <a:pt x="463852" y="811763"/>
                </a:lnTo>
                <a:lnTo>
                  <a:pt x="514843" y="826105"/>
                </a:lnTo>
                <a:lnTo>
                  <a:pt x="567860" y="839501"/>
                </a:lnTo>
                <a:lnTo>
                  <a:pt x="622807" y="851916"/>
                </a:lnTo>
                <a:lnTo>
                  <a:pt x="679588" y="863314"/>
                </a:lnTo>
                <a:lnTo>
                  <a:pt x="738107" y="873662"/>
                </a:lnTo>
                <a:lnTo>
                  <a:pt x="798268" y="882924"/>
                </a:lnTo>
                <a:lnTo>
                  <a:pt x="859974" y="891064"/>
                </a:lnTo>
                <a:lnTo>
                  <a:pt x="923131" y="898048"/>
                </a:lnTo>
                <a:lnTo>
                  <a:pt x="987641" y="903841"/>
                </a:lnTo>
                <a:lnTo>
                  <a:pt x="1053409" y="908408"/>
                </a:lnTo>
                <a:lnTo>
                  <a:pt x="1120339" y="911713"/>
                </a:lnTo>
                <a:lnTo>
                  <a:pt x="1188334" y="913722"/>
                </a:lnTo>
                <a:lnTo>
                  <a:pt x="1257300" y="914400"/>
                </a:lnTo>
                <a:lnTo>
                  <a:pt x="1326265" y="913722"/>
                </a:lnTo>
                <a:lnTo>
                  <a:pt x="1394260" y="911713"/>
                </a:lnTo>
                <a:lnTo>
                  <a:pt x="1461190" y="908408"/>
                </a:lnTo>
                <a:lnTo>
                  <a:pt x="1526958" y="903841"/>
                </a:lnTo>
                <a:lnTo>
                  <a:pt x="1591468" y="898048"/>
                </a:lnTo>
                <a:lnTo>
                  <a:pt x="1654625" y="891064"/>
                </a:lnTo>
                <a:lnTo>
                  <a:pt x="1716331" y="882924"/>
                </a:lnTo>
                <a:lnTo>
                  <a:pt x="1776492" y="873662"/>
                </a:lnTo>
                <a:lnTo>
                  <a:pt x="1835011" y="863314"/>
                </a:lnTo>
                <a:lnTo>
                  <a:pt x="1891792" y="851915"/>
                </a:lnTo>
                <a:lnTo>
                  <a:pt x="1946739" y="839501"/>
                </a:lnTo>
                <a:lnTo>
                  <a:pt x="1999756" y="826105"/>
                </a:lnTo>
                <a:lnTo>
                  <a:pt x="2050747" y="811763"/>
                </a:lnTo>
                <a:lnTo>
                  <a:pt x="2099616" y="796511"/>
                </a:lnTo>
                <a:lnTo>
                  <a:pt x="2146268" y="780383"/>
                </a:lnTo>
                <a:lnTo>
                  <a:pt x="2190605" y="763414"/>
                </a:lnTo>
                <a:lnTo>
                  <a:pt x="2232533" y="745639"/>
                </a:lnTo>
                <a:lnTo>
                  <a:pt x="2271954" y="727094"/>
                </a:lnTo>
                <a:lnTo>
                  <a:pt x="2308774" y="707813"/>
                </a:lnTo>
                <a:lnTo>
                  <a:pt x="2342896" y="687831"/>
                </a:lnTo>
                <a:lnTo>
                  <a:pt x="2402661" y="645907"/>
                </a:lnTo>
                <a:lnTo>
                  <a:pt x="2450482" y="601602"/>
                </a:lnTo>
                <a:lnTo>
                  <a:pt x="2485591" y="555195"/>
                </a:lnTo>
                <a:lnTo>
                  <a:pt x="2507219" y="506967"/>
                </a:lnTo>
                <a:lnTo>
                  <a:pt x="2512738" y="482258"/>
                </a:lnTo>
                <a:lnTo>
                  <a:pt x="2514600" y="457199"/>
                </a:lnTo>
                <a:close/>
              </a:path>
            </a:pathLst>
          </a:custGeom>
          <a:solidFill>
            <a:srgbClr val="6666FF"/>
          </a:solidFill>
        </p:spPr>
        <p:txBody>
          <a:bodyPr wrap="square" lIns="0" tIns="0" rIns="0" bIns="0" rtlCol="0"/>
          <a:lstStyle/>
          <a:p>
            <a:endParaRPr/>
          </a:p>
        </p:txBody>
      </p:sp>
      <p:sp>
        <p:nvSpPr>
          <p:cNvPr id="229" name="object 229"/>
          <p:cNvSpPr/>
          <p:nvPr/>
        </p:nvSpPr>
        <p:spPr>
          <a:xfrm>
            <a:off x="3721100" y="4635500"/>
            <a:ext cx="2514600" cy="914400"/>
          </a:xfrm>
          <a:custGeom>
            <a:avLst/>
            <a:gdLst/>
            <a:ahLst/>
            <a:cxnLst/>
            <a:rect l="l" t="t" r="r" b="b"/>
            <a:pathLst>
              <a:path w="2514600" h="914400">
                <a:moveTo>
                  <a:pt x="1257300" y="0"/>
                </a:moveTo>
                <a:lnTo>
                  <a:pt x="1188334" y="677"/>
                </a:lnTo>
                <a:lnTo>
                  <a:pt x="1120339" y="2686"/>
                </a:lnTo>
                <a:lnTo>
                  <a:pt x="1053409" y="5991"/>
                </a:lnTo>
                <a:lnTo>
                  <a:pt x="987641" y="10558"/>
                </a:lnTo>
                <a:lnTo>
                  <a:pt x="923131" y="16351"/>
                </a:lnTo>
                <a:lnTo>
                  <a:pt x="859974" y="23335"/>
                </a:lnTo>
                <a:lnTo>
                  <a:pt x="798268" y="31475"/>
                </a:lnTo>
                <a:lnTo>
                  <a:pt x="738107" y="40737"/>
                </a:lnTo>
                <a:lnTo>
                  <a:pt x="679588" y="51085"/>
                </a:lnTo>
                <a:lnTo>
                  <a:pt x="622808" y="62484"/>
                </a:lnTo>
                <a:lnTo>
                  <a:pt x="567860" y="74898"/>
                </a:lnTo>
                <a:lnTo>
                  <a:pt x="514843" y="88294"/>
                </a:lnTo>
                <a:lnTo>
                  <a:pt x="463852" y="102636"/>
                </a:lnTo>
                <a:lnTo>
                  <a:pt x="414983" y="117888"/>
                </a:lnTo>
                <a:lnTo>
                  <a:pt x="368331" y="134016"/>
                </a:lnTo>
                <a:lnTo>
                  <a:pt x="323994" y="150985"/>
                </a:lnTo>
                <a:lnTo>
                  <a:pt x="282066" y="168760"/>
                </a:lnTo>
                <a:lnTo>
                  <a:pt x="242645" y="187305"/>
                </a:lnTo>
                <a:lnTo>
                  <a:pt x="205825" y="206586"/>
                </a:lnTo>
                <a:lnTo>
                  <a:pt x="171704" y="226567"/>
                </a:lnTo>
                <a:lnTo>
                  <a:pt x="111938" y="268492"/>
                </a:lnTo>
                <a:lnTo>
                  <a:pt x="64117" y="312797"/>
                </a:lnTo>
                <a:lnTo>
                  <a:pt x="29008" y="359204"/>
                </a:lnTo>
                <a:lnTo>
                  <a:pt x="7380" y="407432"/>
                </a:lnTo>
                <a:lnTo>
                  <a:pt x="0" y="457200"/>
                </a:lnTo>
                <a:lnTo>
                  <a:pt x="1861" y="482258"/>
                </a:lnTo>
                <a:lnTo>
                  <a:pt x="16461" y="531291"/>
                </a:lnTo>
                <a:lnTo>
                  <a:pt x="44926" y="578643"/>
                </a:lnTo>
                <a:lnTo>
                  <a:pt x="86487" y="624035"/>
                </a:lnTo>
                <a:lnTo>
                  <a:pt x="140376" y="667185"/>
                </a:lnTo>
                <a:lnTo>
                  <a:pt x="205825" y="707813"/>
                </a:lnTo>
                <a:lnTo>
                  <a:pt x="242645" y="727094"/>
                </a:lnTo>
                <a:lnTo>
                  <a:pt x="282066" y="745639"/>
                </a:lnTo>
                <a:lnTo>
                  <a:pt x="323994" y="763414"/>
                </a:lnTo>
                <a:lnTo>
                  <a:pt x="368331" y="780383"/>
                </a:lnTo>
                <a:lnTo>
                  <a:pt x="414983" y="796511"/>
                </a:lnTo>
                <a:lnTo>
                  <a:pt x="463852" y="811763"/>
                </a:lnTo>
                <a:lnTo>
                  <a:pt x="514843" y="826105"/>
                </a:lnTo>
                <a:lnTo>
                  <a:pt x="567860" y="839501"/>
                </a:lnTo>
                <a:lnTo>
                  <a:pt x="622807" y="851916"/>
                </a:lnTo>
                <a:lnTo>
                  <a:pt x="679588" y="863314"/>
                </a:lnTo>
                <a:lnTo>
                  <a:pt x="738107" y="873662"/>
                </a:lnTo>
                <a:lnTo>
                  <a:pt x="798268" y="882924"/>
                </a:lnTo>
                <a:lnTo>
                  <a:pt x="859974" y="891064"/>
                </a:lnTo>
                <a:lnTo>
                  <a:pt x="923131" y="898048"/>
                </a:lnTo>
                <a:lnTo>
                  <a:pt x="987641" y="903841"/>
                </a:lnTo>
                <a:lnTo>
                  <a:pt x="1053409" y="908408"/>
                </a:lnTo>
                <a:lnTo>
                  <a:pt x="1120339" y="911713"/>
                </a:lnTo>
                <a:lnTo>
                  <a:pt x="1188334" y="913722"/>
                </a:lnTo>
                <a:lnTo>
                  <a:pt x="1257300" y="914400"/>
                </a:lnTo>
                <a:lnTo>
                  <a:pt x="1326265" y="913722"/>
                </a:lnTo>
                <a:lnTo>
                  <a:pt x="1394260" y="911713"/>
                </a:lnTo>
                <a:lnTo>
                  <a:pt x="1461190" y="908408"/>
                </a:lnTo>
                <a:lnTo>
                  <a:pt x="1526958" y="903841"/>
                </a:lnTo>
                <a:lnTo>
                  <a:pt x="1591468" y="898048"/>
                </a:lnTo>
                <a:lnTo>
                  <a:pt x="1654625" y="891064"/>
                </a:lnTo>
                <a:lnTo>
                  <a:pt x="1716331" y="882924"/>
                </a:lnTo>
                <a:lnTo>
                  <a:pt x="1776492" y="873662"/>
                </a:lnTo>
                <a:lnTo>
                  <a:pt x="1835011" y="863314"/>
                </a:lnTo>
                <a:lnTo>
                  <a:pt x="1891792" y="851915"/>
                </a:lnTo>
                <a:lnTo>
                  <a:pt x="1946739" y="839501"/>
                </a:lnTo>
                <a:lnTo>
                  <a:pt x="1999756" y="826105"/>
                </a:lnTo>
                <a:lnTo>
                  <a:pt x="2050747" y="811763"/>
                </a:lnTo>
                <a:lnTo>
                  <a:pt x="2099616" y="796511"/>
                </a:lnTo>
                <a:lnTo>
                  <a:pt x="2146268" y="780383"/>
                </a:lnTo>
                <a:lnTo>
                  <a:pt x="2190605" y="763414"/>
                </a:lnTo>
                <a:lnTo>
                  <a:pt x="2232533" y="745639"/>
                </a:lnTo>
                <a:lnTo>
                  <a:pt x="2271954" y="727094"/>
                </a:lnTo>
                <a:lnTo>
                  <a:pt x="2308774" y="707813"/>
                </a:lnTo>
                <a:lnTo>
                  <a:pt x="2342896" y="687831"/>
                </a:lnTo>
                <a:lnTo>
                  <a:pt x="2402661" y="645907"/>
                </a:lnTo>
                <a:lnTo>
                  <a:pt x="2450482" y="601602"/>
                </a:lnTo>
                <a:lnTo>
                  <a:pt x="2485591" y="555195"/>
                </a:lnTo>
                <a:lnTo>
                  <a:pt x="2507219" y="506967"/>
                </a:lnTo>
                <a:lnTo>
                  <a:pt x="2514600" y="457199"/>
                </a:lnTo>
                <a:lnTo>
                  <a:pt x="2512738" y="432141"/>
                </a:lnTo>
                <a:lnTo>
                  <a:pt x="2498138" y="383108"/>
                </a:lnTo>
                <a:lnTo>
                  <a:pt x="2469673" y="335756"/>
                </a:lnTo>
                <a:lnTo>
                  <a:pt x="2428112" y="290364"/>
                </a:lnTo>
                <a:lnTo>
                  <a:pt x="2374223" y="247214"/>
                </a:lnTo>
                <a:lnTo>
                  <a:pt x="2308774" y="206586"/>
                </a:lnTo>
                <a:lnTo>
                  <a:pt x="2271954" y="187305"/>
                </a:lnTo>
                <a:lnTo>
                  <a:pt x="2232533" y="168760"/>
                </a:lnTo>
                <a:lnTo>
                  <a:pt x="2190605" y="150985"/>
                </a:lnTo>
                <a:lnTo>
                  <a:pt x="2146268" y="134016"/>
                </a:lnTo>
                <a:lnTo>
                  <a:pt x="2099616" y="117888"/>
                </a:lnTo>
                <a:lnTo>
                  <a:pt x="2050747" y="102636"/>
                </a:lnTo>
                <a:lnTo>
                  <a:pt x="1999756" y="88294"/>
                </a:lnTo>
                <a:lnTo>
                  <a:pt x="1946739" y="74898"/>
                </a:lnTo>
                <a:lnTo>
                  <a:pt x="1891792" y="62483"/>
                </a:lnTo>
                <a:lnTo>
                  <a:pt x="1835011" y="51085"/>
                </a:lnTo>
                <a:lnTo>
                  <a:pt x="1776492" y="40737"/>
                </a:lnTo>
                <a:lnTo>
                  <a:pt x="1716331" y="31475"/>
                </a:lnTo>
                <a:lnTo>
                  <a:pt x="1654625" y="23335"/>
                </a:lnTo>
                <a:lnTo>
                  <a:pt x="1591468" y="16351"/>
                </a:lnTo>
                <a:lnTo>
                  <a:pt x="1526958" y="10558"/>
                </a:lnTo>
                <a:lnTo>
                  <a:pt x="1461190" y="5991"/>
                </a:lnTo>
                <a:lnTo>
                  <a:pt x="1394260" y="2686"/>
                </a:lnTo>
                <a:lnTo>
                  <a:pt x="1326265" y="677"/>
                </a:lnTo>
                <a:lnTo>
                  <a:pt x="1257300" y="0"/>
                </a:lnTo>
                <a:close/>
              </a:path>
            </a:pathLst>
          </a:custGeom>
          <a:ln w="9525">
            <a:solidFill>
              <a:srgbClr val="FFFFFF"/>
            </a:solidFill>
          </a:ln>
        </p:spPr>
        <p:txBody>
          <a:bodyPr wrap="square" lIns="0" tIns="0" rIns="0" bIns="0" rtlCol="0"/>
          <a:lstStyle/>
          <a:p>
            <a:endParaRPr/>
          </a:p>
        </p:txBody>
      </p:sp>
      <p:sp>
        <p:nvSpPr>
          <p:cNvPr id="230" name="object 230"/>
          <p:cNvSpPr txBox="1"/>
          <p:nvPr/>
        </p:nvSpPr>
        <p:spPr>
          <a:xfrm>
            <a:off x="4196079" y="4803394"/>
            <a:ext cx="1485265" cy="574040"/>
          </a:xfrm>
          <a:prstGeom prst="rect">
            <a:avLst/>
          </a:prstGeom>
        </p:spPr>
        <p:txBody>
          <a:bodyPr vert="horz" wrap="square" lIns="0" tIns="12700" rIns="0" bIns="0" rtlCol="0">
            <a:spAutoFit/>
          </a:bodyPr>
          <a:lstStyle/>
          <a:p>
            <a:pPr marL="90170" marR="5080" indent="-78105">
              <a:lnSpc>
                <a:spcPct val="100000"/>
              </a:lnSpc>
              <a:spcBef>
                <a:spcPts val="100"/>
              </a:spcBef>
            </a:pPr>
            <a:r>
              <a:rPr sz="1800" dirty="0">
                <a:solidFill>
                  <a:srgbClr val="FFFFFF"/>
                </a:solidFill>
                <a:latin typeface="Verdana"/>
                <a:cs typeface="Verdana"/>
              </a:rPr>
              <a:t>Ind</a:t>
            </a:r>
            <a:r>
              <a:rPr sz="1800" spc="5" dirty="0">
                <a:solidFill>
                  <a:srgbClr val="FFFFFF"/>
                </a:solidFill>
                <a:latin typeface="Verdana"/>
                <a:cs typeface="Verdana"/>
              </a:rPr>
              <a:t>e</a:t>
            </a:r>
            <a:r>
              <a:rPr sz="1800" dirty="0">
                <a:solidFill>
                  <a:srgbClr val="FFFFFF"/>
                </a:solidFill>
                <a:latin typeface="Verdana"/>
                <a:cs typeface="Verdana"/>
              </a:rPr>
              <a:t>pendent  </a:t>
            </a:r>
            <a:r>
              <a:rPr sz="1800" spc="-5" dirty="0">
                <a:solidFill>
                  <a:srgbClr val="FFFFFF"/>
                </a:solidFill>
                <a:latin typeface="Verdana"/>
                <a:cs typeface="Verdana"/>
              </a:rPr>
              <a:t>supervision</a:t>
            </a:r>
            <a:endParaRPr sz="1800">
              <a:latin typeface="Verdana"/>
              <a:cs typeface="Verdana"/>
            </a:endParaRPr>
          </a:p>
        </p:txBody>
      </p:sp>
      <p:sp>
        <p:nvSpPr>
          <p:cNvPr id="231" name="object 231"/>
          <p:cNvSpPr/>
          <p:nvPr/>
        </p:nvSpPr>
        <p:spPr>
          <a:xfrm>
            <a:off x="6692900" y="4711700"/>
            <a:ext cx="2286000" cy="762000"/>
          </a:xfrm>
          <a:custGeom>
            <a:avLst/>
            <a:gdLst/>
            <a:ahLst/>
            <a:cxnLst/>
            <a:rect l="l" t="t" r="r" b="b"/>
            <a:pathLst>
              <a:path w="2286000" h="762000">
                <a:moveTo>
                  <a:pt x="2286000" y="381000"/>
                </a:moveTo>
                <a:lnTo>
                  <a:pt x="2277730" y="334969"/>
                </a:lnTo>
                <a:lnTo>
                  <a:pt x="2253562" y="290563"/>
                </a:lnTo>
                <a:lnTo>
                  <a:pt x="2214453" y="248100"/>
                </a:lnTo>
                <a:lnTo>
                  <a:pt x="2161363" y="207901"/>
                </a:lnTo>
                <a:lnTo>
                  <a:pt x="2095250" y="170284"/>
                </a:lnTo>
                <a:lnTo>
                  <a:pt x="2057609" y="152545"/>
                </a:lnTo>
                <a:lnTo>
                  <a:pt x="2017073" y="135571"/>
                </a:lnTo>
                <a:lnTo>
                  <a:pt x="1973760" y="119402"/>
                </a:lnTo>
                <a:lnTo>
                  <a:pt x="1927791" y="104079"/>
                </a:lnTo>
                <a:lnTo>
                  <a:pt x="1879286" y="89642"/>
                </a:lnTo>
                <a:lnTo>
                  <a:pt x="1828364" y="76130"/>
                </a:lnTo>
                <a:lnTo>
                  <a:pt x="1775145" y="63583"/>
                </a:lnTo>
                <a:lnTo>
                  <a:pt x="1719749" y="52041"/>
                </a:lnTo>
                <a:lnTo>
                  <a:pt x="1662296" y="41545"/>
                </a:lnTo>
                <a:lnTo>
                  <a:pt x="1602906" y="32134"/>
                </a:lnTo>
                <a:lnTo>
                  <a:pt x="1541698" y="23848"/>
                </a:lnTo>
                <a:lnTo>
                  <a:pt x="1478793" y="16728"/>
                </a:lnTo>
                <a:lnTo>
                  <a:pt x="1414310" y="10812"/>
                </a:lnTo>
                <a:lnTo>
                  <a:pt x="1348369" y="6141"/>
                </a:lnTo>
                <a:lnTo>
                  <a:pt x="1281091" y="2756"/>
                </a:lnTo>
                <a:lnTo>
                  <a:pt x="1212594" y="695"/>
                </a:lnTo>
                <a:lnTo>
                  <a:pt x="1143000" y="0"/>
                </a:lnTo>
                <a:lnTo>
                  <a:pt x="1073326" y="695"/>
                </a:lnTo>
                <a:lnTo>
                  <a:pt x="1004763" y="2756"/>
                </a:lnTo>
                <a:lnTo>
                  <a:pt x="937429" y="6141"/>
                </a:lnTo>
                <a:lnTo>
                  <a:pt x="871443" y="10812"/>
                </a:lnTo>
                <a:lnTo>
                  <a:pt x="806925" y="16728"/>
                </a:lnTo>
                <a:lnTo>
                  <a:pt x="743994" y="23848"/>
                </a:lnTo>
                <a:lnTo>
                  <a:pt x="682768" y="32134"/>
                </a:lnTo>
                <a:lnTo>
                  <a:pt x="623368" y="41545"/>
                </a:lnTo>
                <a:lnTo>
                  <a:pt x="565911" y="52041"/>
                </a:lnTo>
                <a:lnTo>
                  <a:pt x="510519" y="63583"/>
                </a:lnTo>
                <a:lnTo>
                  <a:pt x="457308" y="76130"/>
                </a:lnTo>
                <a:lnTo>
                  <a:pt x="406399" y="89642"/>
                </a:lnTo>
                <a:lnTo>
                  <a:pt x="357912" y="104079"/>
                </a:lnTo>
                <a:lnTo>
                  <a:pt x="311964" y="119402"/>
                </a:lnTo>
                <a:lnTo>
                  <a:pt x="268675" y="135571"/>
                </a:lnTo>
                <a:lnTo>
                  <a:pt x="228165" y="152545"/>
                </a:lnTo>
                <a:lnTo>
                  <a:pt x="190552" y="170284"/>
                </a:lnTo>
                <a:lnTo>
                  <a:pt x="155955" y="188750"/>
                </a:lnTo>
                <a:lnTo>
                  <a:pt x="96290" y="227697"/>
                </a:lnTo>
                <a:lnTo>
                  <a:pt x="50120" y="269068"/>
                </a:lnTo>
                <a:lnTo>
                  <a:pt x="18400" y="312543"/>
                </a:lnTo>
                <a:lnTo>
                  <a:pt x="2084" y="357801"/>
                </a:lnTo>
                <a:lnTo>
                  <a:pt x="0" y="381000"/>
                </a:lnTo>
                <a:lnTo>
                  <a:pt x="2084" y="404198"/>
                </a:lnTo>
                <a:lnTo>
                  <a:pt x="18400" y="449456"/>
                </a:lnTo>
                <a:lnTo>
                  <a:pt x="50120" y="492931"/>
                </a:lnTo>
                <a:lnTo>
                  <a:pt x="96290" y="534302"/>
                </a:lnTo>
                <a:lnTo>
                  <a:pt x="155955" y="573249"/>
                </a:lnTo>
                <a:lnTo>
                  <a:pt x="190552" y="591715"/>
                </a:lnTo>
                <a:lnTo>
                  <a:pt x="228165" y="609454"/>
                </a:lnTo>
                <a:lnTo>
                  <a:pt x="268675" y="626428"/>
                </a:lnTo>
                <a:lnTo>
                  <a:pt x="311964" y="642597"/>
                </a:lnTo>
                <a:lnTo>
                  <a:pt x="357912" y="657920"/>
                </a:lnTo>
                <a:lnTo>
                  <a:pt x="406399" y="672357"/>
                </a:lnTo>
                <a:lnTo>
                  <a:pt x="457308" y="685869"/>
                </a:lnTo>
                <a:lnTo>
                  <a:pt x="510519" y="698416"/>
                </a:lnTo>
                <a:lnTo>
                  <a:pt x="565911" y="709958"/>
                </a:lnTo>
                <a:lnTo>
                  <a:pt x="623368" y="720454"/>
                </a:lnTo>
                <a:lnTo>
                  <a:pt x="682768" y="729865"/>
                </a:lnTo>
                <a:lnTo>
                  <a:pt x="743994" y="738151"/>
                </a:lnTo>
                <a:lnTo>
                  <a:pt x="806925" y="745271"/>
                </a:lnTo>
                <a:lnTo>
                  <a:pt x="871443" y="751187"/>
                </a:lnTo>
                <a:lnTo>
                  <a:pt x="937429" y="755858"/>
                </a:lnTo>
                <a:lnTo>
                  <a:pt x="1004763" y="759243"/>
                </a:lnTo>
                <a:lnTo>
                  <a:pt x="1073326" y="761304"/>
                </a:lnTo>
                <a:lnTo>
                  <a:pt x="1143000" y="762000"/>
                </a:lnTo>
                <a:lnTo>
                  <a:pt x="1212594" y="761304"/>
                </a:lnTo>
                <a:lnTo>
                  <a:pt x="1281091" y="759243"/>
                </a:lnTo>
                <a:lnTo>
                  <a:pt x="1348369" y="755858"/>
                </a:lnTo>
                <a:lnTo>
                  <a:pt x="1414310" y="751187"/>
                </a:lnTo>
                <a:lnTo>
                  <a:pt x="1478793" y="745271"/>
                </a:lnTo>
                <a:lnTo>
                  <a:pt x="1541698" y="738151"/>
                </a:lnTo>
                <a:lnTo>
                  <a:pt x="1602906" y="729865"/>
                </a:lnTo>
                <a:lnTo>
                  <a:pt x="1662296" y="720454"/>
                </a:lnTo>
                <a:lnTo>
                  <a:pt x="1719749" y="709958"/>
                </a:lnTo>
                <a:lnTo>
                  <a:pt x="1775145" y="698416"/>
                </a:lnTo>
                <a:lnTo>
                  <a:pt x="1828364" y="685869"/>
                </a:lnTo>
                <a:lnTo>
                  <a:pt x="1879286" y="672357"/>
                </a:lnTo>
                <a:lnTo>
                  <a:pt x="1927791" y="657920"/>
                </a:lnTo>
                <a:lnTo>
                  <a:pt x="1973760" y="642597"/>
                </a:lnTo>
                <a:lnTo>
                  <a:pt x="2017073" y="626428"/>
                </a:lnTo>
                <a:lnTo>
                  <a:pt x="2057609" y="609454"/>
                </a:lnTo>
                <a:lnTo>
                  <a:pt x="2095250" y="591715"/>
                </a:lnTo>
                <a:lnTo>
                  <a:pt x="2129874" y="573249"/>
                </a:lnTo>
                <a:lnTo>
                  <a:pt x="2189596" y="534302"/>
                </a:lnTo>
                <a:lnTo>
                  <a:pt x="2235815" y="492931"/>
                </a:lnTo>
                <a:lnTo>
                  <a:pt x="2267574" y="449456"/>
                </a:lnTo>
                <a:lnTo>
                  <a:pt x="2283912" y="404198"/>
                </a:lnTo>
                <a:lnTo>
                  <a:pt x="2286000" y="381000"/>
                </a:lnTo>
                <a:close/>
              </a:path>
            </a:pathLst>
          </a:custGeom>
          <a:solidFill>
            <a:srgbClr val="6666FF"/>
          </a:solidFill>
        </p:spPr>
        <p:txBody>
          <a:bodyPr wrap="square" lIns="0" tIns="0" rIns="0" bIns="0" rtlCol="0"/>
          <a:lstStyle/>
          <a:p>
            <a:endParaRPr/>
          </a:p>
        </p:txBody>
      </p:sp>
      <p:sp>
        <p:nvSpPr>
          <p:cNvPr id="232" name="object 232"/>
          <p:cNvSpPr/>
          <p:nvPr/>
        </p:nvSpPr>
        <p:spPr>
          <a:xfrm>
            <a:off x="6692900" y="4711700"/>
            <a:ext cx="2286000" cy="762000"/>
          </a:xfrm>
          <a:custGeom>
            <a:avLst/>
            <a:gdLst/>
            <a:ahLst/>
            <a:cxnLst/>
            <a:rect l="l" t="t" r="r" b="b"/>
            <a:pathLst>
              <a:path w="2286000" h="762000">
                <a:moveTo>
                  <a:pt x="1143000" y="0"/>
                </a:moveTo>
                <a:lnTo>
                  <a:pt x="1073326" y="695"/>
                </a:lnTo>
                <a:lnTo>
                  <a:pt x="1004763" y="2756"/>
                </a:lnTo>
                <a:lnTo>
                  <a:pt x="937429" y="6141"/>
                </a:lnTo>
                <a:lnTo>
                  <a:pt x="871443" y="10812"/>
                </a:lnTo>
                <a:lnTo>
                  <a:pt x="806925" y="16728"/>
                </a:lnTo>
                <a:lnTo>
                  <a:pt x="743994" y="23848"/>
                </a:lnTo>
                <a:lnTo>
                  <a:pt x="682768" y="32134"/>
                </a:lnTo>
                <a:lnTo>
                  <a:pt x="623368" y="41545"/>
                </a:lnTo>
                <a:lnTo>
                  <a:pt x="565911" y="52041"/>
                </a:lnTo>
                <a:lnTo>
                  <a:pt x="510519" y="63583"/>
                </a:lnTo>
                <a:lnTo>
                  <a:pt x="457308" y="76130"/>
                </a:lnTo>
                <a:lnTo>
                  <a:pt x="406399" y="89642"/>
                </a:lnTo>
                <a:lnTo>
                  <a:pt x="357912" y="104079"/>
                </a:lnTo>
                <a:lnTo>
                  <a:pt x="311964" y="119402"/>
                </a:lnTo>
                <a:lnTo>
                  <a:pt x="268675" y="135571"/>
                </a:lnTo>
                <a:lnTo>
                  <a:pt x="228165" y="152545"/>
                </a:lnTo>
                <a:lnTo>
                  <a:pt x="190552" y="170284"/>
                </a:lnTo>
                <a:lnTo>
                  <a:pt x="155955" y="188750"/>
                </a:lnTo>
                <a:lnTo>
                  <a:pt x="96290" y="227697"/>
                </a:lnTo>
                <a:lnTo>
                  <a:pt x="50120" y="269068"/>
                </a:lnTo>
                <a:lnTo>
                  <a:pt x="18400" y="312543"/>
                </a:lnTo>
                <a:lnTo>
                  <a:pt x="2084" y="357801"/>
                </a:lnTo>
                <a:lnTo>
                  <a:pt x="0" y="381000"/>
                </a:lnTo>
                <a:lnTo>
                  <a:pt x="2084" y="404198"/>
                </a:lnTo>
                <a:lnTo>
                  <a:pt x="18400" y="449456"/>
                </a:lnTo>
                <a:lnTo>
                  <a:pt x="50120" y="492931"/>
                </a:lnTo>
                <a:lnTo>
                  <a:pt x="96290" y="534302"/>
                </a:lnTo>
                <a:lnTo>
                  <a:pt x="155956" y="573249"/>
                </a:lnTo>
                <a:lnTo>
                  <a:pt x="190552" y="591715"/>
                </a:lnTo>
                <a:lnTo>
                  <a:pt x="228165" y="609454"/>
                </a:lnTo>
                <a:lnTo>
                  <a:pt x="268675" y="626428"/>
                </a:lnTo>
                <a:lnTo>
                  <a:pt x="311964" y="642597"/>
                </a:lnTo>
                <a:lnTo>
                  <a:pt x="357912" y="657920"/>
                </a:lnTo>
                <a:lnTo>
                  <a:pt x="406400" y="672357"/>
                </a:lnTo>
                <a:lnTo>
                  <a:pt x="457308" y="685869"/>
                </a:lnTo>
                <a:lnTo>
                  <a:pt x="510519" y="698416"/>
                </a:lnTo>
                <a:lnTo>
                  <a:pt x="565912" y="709958"/>
                </a:lnTo>
                <a:lnTo>
                  <a:pt x="623368" y="720454"/>
                </a:lnTo>
                <a:lnTo>
                  <a:pt x="682768" y="729865"/>
                </a:lnTo>
                <a:lnTo>
                  <a:pt x="743994" y="738151"/>
                </a:lnTo>
                <a:lnTo>
                  <a:pt x="806925" y="745271"/>
                </a:lnTo>
                <a:lnTo>
                  <a:pt x="871443" y="751187"/>
                </a:lnTo>
                <a:lnTo>
                  <a:pt x="937429" y="755858"/>
                </a:lnTo>
                <a:lnTo>
                  <a:pt x="1004763" y="759243"/>
                </a:lnTo>
                <a:lnTo>
                  <a:pt x="1073326" y="761304"/>
                </a:lnTo>
                <a:lnTo>
                  <a:pt x="1143000" y="762000"/>
                </a:lnTo>
                <a:lnTo>
                  <a:pt x="1212594" y="761304"/>
                </a:lnTo>
                <a:lnTo>
                  <a:pt x="1281091" y="759243"/>
                </a:lnTo>
                <a:lnTo>
                  <a:pt x="1348369" y="755858"/>
                </a:lnTo>
                <a:lnTo>
                  <a:pt x="1414310" y="751187"/>
                </a:lnTo>
                <a:lnTo>
                  <a:pt x="1478793" y="745271"/>
                </a:lnTo>
                <a:lnTo>
                  <a:pt x="1541698" y="738151"/>
                </a:lnTo>
                <a:lnTo>
                  <a:pt x="1602906" y="729865"/>
                </a:lnTo>
                <a:lnTo>
                  <a:pt x="1662296" y="720454"/>
                </a:lnTo>
                <a:lnTo>
                  <a:pt x="1719749" y="709958"/>
                </a:lnTo>
                <a:lnTo>
                  <a:pt x="1775145" y="698416"/>
                </a:lnTo>
                <a:lnTo>
                  <a:pt x="1828364" y="685869"/>
                </a:lnTo>
                <a:lnTo>
                  <a:pt x="1879286" y="672357"/>
                </a:lnTo>
                <a:lnTo>
                  <a:pt x="1927791" y="657920"/>
                </a:lnTo>
                <a:lnTo>
                  <a:pt x="1973760" y="642597"/>
                </a:lnTo>
                <a:lnTo>
                  <a:pt x="2017073" y="626428"/>
                </a:lnTo>
                <a:lnTo>
                  <a:pt x="2057609" y="609454"/>
                </a:lnTo>
                <a:lnTo>
                  <a:pt x="2095250" y="591715"/>
                </a:lnTo>
                <a:lnTo>
                  <a:pt x="2129874" y="573249"/>
                </a:lnTo>
                <a:lnTo>
                  <a:pt x="2189596" y="534302"/>
                </a:lnTo>
                <a:lnTo>
                  <a:pt x="2235815" y="492931"/>
                </a:lnTo>
                <a:lnTo>
                  <a:pt x="2267574" y="449456"/>
                </a:lnTo>
                <a:lnTo>
                  <a:pt x="2283912" y="404198"/>
                </a:lnTo>
                <a:lnTo>
                  <a:pt x="2286000" y="381000"/>
                </a:lnTo>
                <a:lnTo>
                  <a:pt x="2283912" y="357801"/>
                </a:lnTo>
                <a:lnTo>
                  <a:pt x="2267574" y="312543"/>
                </a:lnTo>
                <a:lnTo>
                  <a:pt x="2235815" y="269068"/>
                </a:lnTo>
                <a:lnTo>
                  <a:pt x="2189596" y="227697"/>
                </a:lnTo>
                <a:lnTo>
                  <a:pt x="2129874" y="188750"/>
                </a:lnTo>
                <a:lnTo>
                  <a:pt x="2095250" y="170284"/>
                </a:lnTo>
                <a:lnTo>
                  <a:pt x="2057609" y="152545"/>
                </a:lnTo>
                <a:lnTo>
                  <a:pt x="2017073" y="135571"/>
                </a:lnTo>
                <a:lnTo>
                  <a:pt x="1973760" y="119402"/>
                </a:lnTo>
                <a:lnTo>
                  <a:pt x="1927791" y="104079"/>
                </a:lnTo>
                <a:lnTo>
                  <a:pt x="1879286" y="89642"/>
                </a:lnTo>
                <a:lnTo>
                  <a:pt x="1828364" y="76130"/>
                </a:lnTo>
                <a:lnTo>
                  <a:pt x="1775145" y="63583"/>
                </a:lnTo>
                <a:lnTo>
                  <a:pt x="1719749" y="52041"/>
                </a:lnTo>
                <a:lnTo>
                  <a:pt x="1662296" y="41545"/>
                </a:lnTo>
                <a:lnTo>
                  <a:pt x="1602906" y="32134"/>
                </a:lnTo>
                <a:lnTo>
                  <a:pt x="1541698" y="23848"/>
                </a:lnTo>
                <a:lnTo>
                  <a:pt x="1478793" y="16728"/>
                </a:lnTo>
                <a:lnTo>
                  <a:pt x="1414310" y="10812"/>
                </a:lnTo>
                <a:lnTo>
                  <a:pt x="1348369" y="6141"/>
                </a:lnTo>
                <a:lnTo>
                  <a:pt x="1281091" y="2756"/>
                </a:lnTo>
                <a:lnTo>
                  <a:pt x="1212594" y="695"/>
                </a:lnTo>
                <a:lnTo>
                  <a:pt x="1143000" y="0"/>
                </a:lnTo>
                <a:close/>
              </a:path>
            </a:pathLst>
          </a:custGeom>
          <a:ln w="9525">
            <a:solidFill>
              <a:srgbClr val="FFFFFF"/>
            </a:solidFill>
          </a:ln>
        </p:spPr>
        <p:txBody>
          <a:bodyPr wrap="square" lIns="0" tIns="0" rIns="0" bIns="0" rtlCol="0"/>
          <a:lstStyle/>
          <a:p>
            <a:endParaRPr/>
          </a:p>
        </p:txBody>
      </p:sp>
      <p:sp>
        <p:nvSpPr>
          <p:cNvPr id="233" name="object 233"/>
          <p:cNvSpPr txBox="1"/>
          <p:nvPr/>
        </p:nvSpPr>
        <p:spPr>
          <a:xfrm>
            <a:off x="7132828" y="4803394"/>
            <a:ext cx="1367155" cy="574040"/>
          </a:xfrm>
          <a:prstGeom prst="rect">
            <a:avLst/>
          </a:prstGeom>
        </p:spPr>
        <p:txBody>
          <a:bodyPr vert="horz" wrap="square" lIns="0" tIns="12700" rIns="0" bIns="0" rtlCol="0">
            <a:spAutoFit/>
          </a:bodyPr>
          <a:lstStyle/>
          <a:p>
            <a:pPr marL="50800" marR="5080" indent="-38735">
              <a:lnSpc>
                <a:spcPct val="100000"/>
              </a:lnSpc>
              <a:spcBef>
                <a:spcPts val="100"/>
              </a:spcBef>
            </a:pPr>
            <a:r>
              <a:rPr sz="1800" spc="-5" dirty="0">
                <a:solidFill>
                  <a:srgbClr val="FFFFFF"/>
                </a:solidFill>
                <a:latin typeface="Verdana"/>
                <a:cs typeface="Verdana"/>
              </a:rPr>
              <a:t>Democratic  supervision</a:t>
            </a:r>
            <a:endParaRPr sz="1800">
              <a:latin typeface="Verdana"/>
              <a:cs typeface="Verdana"/>
            </a:endParaRPr>
          </a:p>
        </p:txBody>
      </p:sp>
      <p:sp>
        <p:nvSpPr>
          <p:cNvPr id="234" name="object 234"/>
          <p:cNvSpPr/>
          <p:nvPr/>
        </p:nvSpPr>
        <p:spPr>
          <a:xfrm>
            <a:off x="2197100" y="3564128"/>
            <a:ext cx="1376680" cy="919480"/>
          </a:xfrm>
          <a:custGeom>
            <a:avLst/>
            <a:gdLst/>
            <a:ahLst/>
            <a:cxnLst/>
            <a:rect l="l" t="t" r="r" b="b"/>
            <a:pathLst>
              <a:path w="1376679" h="919479">
                <a:moveTo>
                  <a:pt x="60822" y="873089"/>
                </a:moveTo>
                <a:lnTo>
                  <a:pt x="41910" y="845058"/>
                </a:lnTo>
                <a:lnTo>
                  <a:pt x="0" y="918972"/>
                </a:lnTo>
                <a:lnTo>
                  <a:pt x="48006" y="912917"/>
                </a:lnTo>
                <a:lnTo>
                  <a:pt x="48006" y="883158"/>
                </a:lnTo>
                <a:lnTo>
                  <a:pt x="50292" y="880110"/>
                </a:lnTo>
                <a:lnTo>
                  <a:pt x="60822" y="873089"/>
                </a:lnTo>
                <a:close/>
              </a:path>
              <a:path w="1376679" h="919479">
                <a:moveTo>
                  <a:pt x="66021" y="880795"/>
                </a:moveTo>
                <a:lnTo>
                  <a:pt x="60822" y="873089"/>
                </a:lnTo>
                <a:lnTo>
                  <a:pt x="50292" y="880110"/>
                </a:lnTo>
                <a:lnTo>
                  <a:pt x="48006" y="883158"/>
                </a:lnTo>
                <a:lnTo>
                  <a:pt x="48768" y="886206"/>
                </a:lnTo>
                <a:lnTo>
                  <a:pt x="51816" y="888492"/>
                </a:lnTo>
                <a:lnTo>
                  <a:pt x="55625" y="887730"/>
                </a:lnTo>
                <a:lnTo>
                  <a:pt x="66021" y="880795"/>
                </a:lnTo>
                <a:close/>
              </a:path>
              <a:path w="1376679" h="919479">
                <a:moveTo>
                  <a:pt x="84581" y="908304"/>
                </a:moveTo>
                <a:lnTo>
                  <a:pt x="66021" y="880795"/>
                </a:lnTo>
                <a:lnTo>
                  <a:pt x="55625" y="887730"/>
                </a:lnTo>
                <a:lnTo>
                  <a:pt x="51816" y="888492"/>
                </a:lnTo>
                <a:lnTo>
                  <a:pt x="48768" y="886206"/>
                </a:lnTo>
                <a:lnTo>
                  <a:pt x="48006" y="883158"/>
                </a:lnTo>
                <a:lnTo>
                  <a:pt x="48006" y="912917"/>
                </a:lnTo>
                <a:lnTo>
                  <a:pt x="84581" y="908304"/>
                </a:lnTo>
                <a:close/>
              </a:path>
              <a:path w="1376679" h="919479">
                <a:moveTo>
                  <a:pt x="1376171" y="5334"/>
                </a:moveTo>
                <a:lnTo>
                  <a:pt x="1375409" y="2286"/>
                </a:lnTo>
                <a:lnTo>
                  <a:pt x="1372361" y="0"/>
                </a:lnTo>
                <a:lnTo>
                  <a:pt x="1369313" y="762"/>
                </a:lnTo>
                <a:lnTo>
                  <a:pt x="60822" y="873089"/>
                </a:lnTo>
                <a:lnTo>
                  <a:pt x="66021" y="880795"/>
                </a:lnTo>
                <a:lnTo>
                  <a:pt x="1373885" y="8382"/>
                </a:lnTo>
                <a:lnTo>
                  <a:pt x="1376171" y="5334"/>
                </a:lnTo>
                <a:close/>
              </a:path>
            </a:pathLst>
          </a:custGeom>
          <a:solidFill>
            <a:srgbClr val="FFFFFF"/>
          </a:solidFill>
        </p:spPr>
        <p:txBody>
          <a:bodyPr wrap="square" lIns="0" tIns="0" rIns="0" bIns="0" rtlCol="0"/>
          <a:lstStyle/>
          <a:p>
            <a:endParaRPr/>
          </a:p>
        </p:txBody>
      </p:sp>
      <p:sp>
        <p:nvSpPr>
          <p:cNvPr id="235" name="object 235"/>
          <p:cNvSpPr/>
          <p:nvPr/>
        </p:nvSpPr>
        <p:spPr>
          <a:xfrm>
            <a:off x="4707128" y="3792728"/>
            <a:ext cx="112395" cy="843280"/>
          </a:xfrm>
          <a:custGeom>
            <a:avLst/>
            <a:gdLst/>
            <a:ahLst/>
            <a:cxnLst/>
            <a:rect l="l" t="t" r="r" b="b"/>
            <a:pathLst>
              <a:path w="112395" h="843279">
                <a:moveTo>
                  <a:pt x="78888" y="766505"/>
                </a:moveTo>
                <a:lnTo>
                  <a:pt x="9144" y="3810"/>
                </a:lnTo>
                <a:lnTo>
                  <a:pt x="7620" y="762"/>
                </a:lnTo>
                <a:lnTo>
                  <a:pt x="3810" y="0"/>
                </a:lnTo>
                <a:lnTo>
                  <a:pt x="762" y="1524"/>
                </a:lnTo>
                <a:lnTo>
                  <a:pt x="0" y="5334"/>
                </a:lnTo>
                <a:lnTo>
                  <a:pt x="68938" y="767400"/>
                </a:lnTo>
                <a:lnTo>
                  <a:pt x="78888" y="766505"/>
                </a:lnTo>
                <a:close/>
              </a:path>
              <a:path w="112395" h="843279">
                <a:moveTo>
                  <a:pt x="80010" y="841545"/>
                </a:moveTo>
                <a:lnTo>
                  <a:pt x="80010" y="778763"/>
                </a:lnTo>
                <a:lnTo>
                  <a:pt x="78486" y="782574"/>
                </a:lnTo>
                <a:lnTo>
                  <a:pt x="75437" y="784098"/>
                </a:lnTo>
                <a:lnTo>
                  <a:pt x="72389" y="783336"/>
                </a:lnTo>
                <a:lnTo>
                  <a:pt x="70104" y="780288"/>
                </a:lnTo>
                <a:lnTo>
                  <a:pt x="68938" y="767400"/>
                </a:lnTo>
                <a:lnTo>
                  <a:pt x="35813" y="770382"/>
                </a:lnTo>
                <a:lnTo>
                  <a:pt x="80010" y="841545"/>
                </a:lnTo>
                <a:close/>
              </a:path>
              <a:path w="112395" h="843279">
                <a:moveTo>
                  <a:pt x="80010" y="778763"/>
                </a:moveTo>
                <a:lnTo>
                  <a:pt x="78888" y="766505"/>
                </a:lnTo>
                <a:lnTo>
                  <a:pt x="68938" y="767400"/>
                </a:lnTo>
                <a:lnTo>
                  <a:pt x="70104" y="780288"/>
                </a:lnTo>
                <a:lnTo>
                  <a:pt x="72389" y="783336"/>
                </a:lnTo>
                <a:lnTo>
                  <a:pt x="75437" y="784098"/>
                </a:lnTo>
                <a:lnTo>
                  <a:pt x="78486" y="782574"/>
                </a:lnTo>
                <a:lnTo>
                  <a:pt x="80010" y="778763"/>
                </a:lnTo>
                <a:close/>
              </a:path>
              <a:path w="112395" h="843279">
                <a:moveTo>
                  <a:pt x="112013" y="763524"/>
                </a:moveTo>
                <a:lnTo>
                  <a:pt x="78888" y="766505"/>
                </a:lnTo>
                <a:lnTo>
                  <a:pt x="80010" y="778763"/>
                </a:lnTo>
                <a:lnTo>
                  <a:pt x="80010" y="841545"/>
                </a:lnTo>
                <a:lnTo>
                  <a:pt x="80772" y="842772"/>
                </a:lnTo>
                <a:lnTo>
                  <a:pt x="112013" y="763524"/>
                </a:lnTo>
                <a:close/>
              </a:path>
            </a:pathLst>
          </a:custGeom>
          <a:solidFill>
            <a:srgbClr val="FFFFFF"/>
          </a:solidFill>
        </p:spPr>
        <p:txBody>
          <a:bodyPr wrap="square" lIns="0" tIns="0" rIns="0" bIns="0" rtlCol="0"/>
          <a:lstStyle/>
          <a:p>
            <a:endParaRPr/>
          </a:p>
        </p:txBody>
      </p:sp>
      <p:sp>
        <p:nvSpPr>
          <p:cNvPr id="236" name="object 236"/>
          <p:cNvSpPr/>
          <p:nvPr/>
        </p:nvSpPr>
        <p:spPr>
          <a:xfrm>
            <a:off x="5773928" y="3487928"/>
            <a:ext cx="1529080" cy="1148080"/>
          </a:xfrm>
          <a:custGeom>
            <a:avLst/>
            <a:gdLst/>
            <a:ahLst/>
            <a:cxnLst/>
            <a:rect l="l" t="t" r="r" b="b"/>
            <a:pathLst>
              <a:path w="1529079" h="1148079">
                <a:moveTo>
                  <a:pt x="1470447" y="1098071"/>
                </a:moveTo>
                <a:lnTo>
                  <a:pt x="7620" y="762"/>
                </a:lnTo>
                <a:lnTo>
                  <a:pt x="3810" y="0"/>
                </a:lnTo>
                <a:lnTo>
                  <a:pt x="762" y="1524"/>
                </a:lnTo>
                <a:lnTo>
                  <a:pt x="0" y="5334"/>
                </a:lnTo>
                <a:lnTo>
                  <a:pt x="1524" y="8382"/>
                </a:lnTo>
                <a:lnTo>
                  <a:pt x="1464867" y="1105511"/>
                </a:lnTo>
                <a:lnTo>
                  <a:pt x="1470447" y="1098071"/>
                </a:lnTo>
                <a:close/>
              </a:path>
              <a:path w="1529079" h="1148079">
                <a:moveTo>
                  <a:pt x="1482852" y="1139259"/>
                </a:moveTo>
                <a:lnTo>
                  <a:pt x="1482852" y="1108710"/>
                </a:lnTo>
                <a:lnTo>
                  <a:pt x="1481327" y="1112520"/>
                </a:lnTo>
                <a:lnTo>
                  <a:pt x="1478279" y="1114044"/>
                </a:lnTo>
                <a:lnTo>
                  <a:pt x="1475231" y="1113282"/>
                </a:lnTo>
                <a:lnTo>
                  <a:pt x="1464867" y="1105511"/>
                </a:lnTo>
                <a:lnTo>
                  <a:pt x="1444752" y="1132332"/>
                </a:lnTo>
                <a:lnTo>
                  <a:pt x="1482852" y="1139259"/>
                </a:lnTo>
                <a:close/>
              </a:path>
              <a:path w="1529079" h="1148079">
                <a:moveTo>
                  <a:pt x="1482852" y="1108710"/>
                </a:moveTo>
                <a:lnTo>
                  <a:pt x="1480566" y="1105662"/>
                </a:lnTo>
                <a:lnTo>
                  <a:pt x="1470447" y="1098071"/>
                </a:lnTo>
                <a:lnTo>
                  <a:pt x="1464867" y="1105511"/>
                </a:lnTo>
                <a:lnTo>
                  <a:pt x="1475231" y="1113282"/>
                </a:lnTo>
                <a:lnTo>
                  <a:pt x="1478279" y="1114044"/>
                </a:lnTo>
                <a:lnTo>
                  <a:pt x="1481327" y="1112520"/>
                </a:lnTo>
                <a:lnTo>
                  <a:pt x="1482852" y="1108710"/>
                </a:lnTo>
                <a:close/>
              </a:path>
              <a:path w="1529079" h="1148079">
                <a:moveTo>
                  <a:pt x="1528572" y="1147572"/>
                </a:moveTo>
                <a:lnTo>
                  <a:pt x="1490472" y="1071372"/>
                </a:lnTo>
                <a:lnTo>
                  <a:pt x="1470447" y="1098071"/>
                </a:lnTo>
                <a:lnTo>
                  <a:pt x="1480566" y="1105662"/>
                </a:lnTo>
                <a:lnTo>
                  <a:pt x="1482852" y="1108710"/>
                </a:lnTo>
                <a:lnTo>
                  <a:pt x="1482852" y="1139259"/>
                </a:lnTo>
                <a:lnTo>
                  <a:pt x="1528572" y="1147572"/>
                </a:lnTo>
                <a:close/>
              </a:path>
            </a:pathLst>
          </a:custGeom>
          <a:solidFill>
            <a:srgbClr val="FFFFFF"/>
          </a:solidFill>
        </p:spPr>
        <p:txBody>
          <a:bodyPr wrap="square" lIns="0" tIns="0" rIns="0" bIns="0" rtlCol="0"/>
          <a:lstStyle/>
          <a:p>
            <a:endParaRPr/>
          </a:p>
        </p:txBody>
      </p:sp>
      <p:sp>
        <p:nvSpPr>
          <p:cNvPr id="238" name="object 238"/>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39" name="object 239"/>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12</a:t>
            </a:fld>
            <a:endParaRPr spc="-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1848104" y="4181347"/>
            <a:ext cx="247650" cy="131825"/>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3798823" y="3932173"/>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019298" y="3660902"/>
            <a:ext cx="212598" cy="115824"/>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565652" y="3406394"/>
            <a:ext cx="212598" cy="97535"/>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4339844" y="3646423"/>
            <a:ext cx="222503" cy="114300"/>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451096" y="3000248"/>
            <a:ext cx="204977" cy="96774"/>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5894323" y="2831845"/>
            <a:ext cx="203453"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588000" y="2997200"/>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4851146" y="2809748"/>
            <a:ext cx="203453" cy="98298"/>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5189473" y="3200654"/>
            <a:ext cx="212598" cy="115824"/>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4792471" y="3416300"/>
            <a:ext cx="211074" cy="9677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2478277" y="3881120"/>
            <a:ext cx="237744" cy="143255"/>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944622" y="3206750"/>
            <a:ext cx="220979" cy="96774"/>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389123" y="3439921"/>
            <a:ext cx="220980"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1877822" y="3656329"/>
            <a:ext cx="212597" cy="114300"/>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19148" y="3237229"/>
            <a:ext cx="212597" cy="96774"/>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00098" y="2849372"/>
            <a:ext cx="203453"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2368550" y="3022345"/>
            <a:ext cx="203454" cy="96774"/>
          </a:xfrm>
          <a:prstGeom prst="rect">
            <a:avLst/>
          </a:prstGeom>
          <a:blipFill>
            <a:blip r:embed="rId57" cstate="print"/>
            <a:stretch>
              <a:fillRect/>
            </a:stretch>
          </a:blipFill>
        </p:spPr>
        <p:txBody>
          <a:bodyPr wrap="square" lIns="0" tIns="0" rIns="0" bIns="0" rtlCol="0"/>
          <a:lstStyle/>
          <a:p>
            <a:endParaRPr/>
          </a:p>
        </p:txBody>
      </p:sp>
      <p:sp>
        <p:nvSpPr>
          <p:cNvPr id="59" name="object 59"/>
          <p:cNvSpPr/>
          <p:nvPr/>
        </p:nvSpPr>
        <p:spPr>
          <a:xfrm>
            <a:off x="2850895" y="2846323"/>
            <a:ext cx="203453"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3414776" y="3011677"/>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848353" y="2824226"/>
            <a:ext cx="202692"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733298" y="3212845"/>
            <a:ext cx="212598" cy="11582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95503" y="3425444"/>
            <a:ext cx="212597" cy="116585"/>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1253744" y="3029204"/>
            <a:ext cx="203453" cy="96774"/>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709676" y="2840227"/>
            <a:ext cx="203454"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166370" y="3004820"/>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673100" y="3675379"/>
            <a:ext cx="220980"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1279652" y="3444494"/>
            <a:ext cx="212598" cy="97535"/>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40027" y="3911600"/>
            <a:ext cx="247650" cy="140970"/>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4025900" y="3186176"/>
            <a:ext cx="222503" cy="11430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2299970" y="2686304"/>
            <a:ext cx="195833" cy="80772"/>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760979" y="2525522"/>
            <a:ext cx="195071" cy="79247"/>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185670" y="2377694"/>
            <a:ext cx="195834" cy="80009"/>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1722373" y="2519426"/>
            <a:ext cx="195071" cy="80772"/>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244600" y="2670301"/>
            <a:ext cx="196595"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3180079" y="2387600"/>
            <a:ext cx="195072" cy="79248"/>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300476" y="2679445"/>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709670" y="2528570"/>
            <a:ext cx="195833" cy="80010"/>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4248403" y="2663444"/>
            <a:ext cx="195072" cy="81534"/>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1266697" y="2387600"/>
            <a:ext cx="195071" cy="79248"/>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772922" y="2522473"/>
            <a:ext cx="195072"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349250" y="2381504"/>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236474" y="2682494"/>
            <a:ext cx="195072" cy="80009"/>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4570729" y="2519426"/>
            <a:ext cx="196596" cy="79248"/>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875529" y="2386076"/>
            <a:ext cx="196596" cy="80772"/>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5178044" y="2667254"/>
            <a:ext cx="197357"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469128" y="2525522"/>
            <a:ext cx="195072" cy="79247"/>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1109725" y="6359144"/>
            <a:ext cx="303275" cy="178307"/>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3526028" y="4892294"/>
            <a:ext cx="266700" cy="150875"/>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4121150" y="4538726"/>
            <a:ext cx="247650" cy="140970"/>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601971" y="4222496"/>
            <a:ext cx="247650" cy="13335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5143753" y="3882644"/>
            <a:ext cx="237744" cy="143255"/>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2846323" y="5321300"/>
            <a:ext cx="266700" cy="15087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5562853" y="3641852"/>
            <a:ext cx="212598" cy="115824"/>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6305803" y="3184651"/>
            <a:ext cx="212598" cy="114300"/>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5945378" y="3413252"/>
            <a:ext cx="212598" cy="96774"/>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6616700" y="3000248"/>
            <a:ext cx="203453"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873493" y="2840227"/>
            <a:ext cx="204977"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7138669" y="2686304"/>
            <a:ext cx="197357" cy="80772"/>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386319" y="2532379"/>
            <a:ext cx="195833" cy="79248"/>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611871" y="2387600"/>
            <a:ext cx="203453" cy="80772"/>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813802" y="2258822"/>
            <a:ext cx="176022" cy="79247"/>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6075679"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5203952"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4705603" y="2155951"/>
            <a:ext cx="176022" cy="80772"/>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991353" y="2038604"/>
            <a:ext cx="177546" cy="79248"/>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781803" y="1844294"/>
            <a:ext cx="177546" cy="80010"/>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3865879" y="2159000"/>
            <a:ext cx="177546" cy="80772"/>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640328" y="1924304"/>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313429" y="2025650"/>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524503" y="2276348"/>
            <a:ext cx="176022" cy="79247"/>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1747520" y="2248154"/>
            <a:ext cx="178307" cy="79248"/>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957325" y="2025650"/>
            <a:ext cx="176022" cy="80772"/>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234950" y="1819148"/>
            <a:ext cx="177546" cy="79248"/>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7191247" y="2154427"/>
            <a:ext cx="168401" cy="70865"/>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6983221" y="2273300"/>
            <a:ext cx="166877" cy="70103"/>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6324853" y="2139950"/>
            <a:ext cx="167640" cy="71627"/>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5489702" y="2139950"/>
            <a:ext cx="168401" cy="71627"/>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4515103" y="1936495"/>
            <a:ext cx="167640" cy="70104"/>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4238497" y="1747520"/>
            <a:ext cx="168401" cy="70104"/>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25771" y="1646173"/>
            <a:ext cx="168401" cy="71627"/>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570230" y="4203446"/>
            <a:ext cx="336042" cy="176021"/>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839977" y="2254250"/>
            <a:ext cx="168402"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995425" y="1669795"/>
            <a:ext cx="168401"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2431795" y="1653794"/>
            <a:ext cx="168402" cy="71628"/>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1765045" y="1675129"/>
            <a:ext cx="166878" cy="70866"/>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6545071" y="2025650"/>
            <a:ext cx="176022" cy="71627"/>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5507228" y="1833626"/>
            <a:ext cx="177546"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249671" y="1938020"/>
            <a:ext cx="178307" cy="71628"/>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025644" y="1752854"/>
            <a:ext cx="178307" cy="69341"/>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3791203" y="1656079"/>
            <a:ext cx="177546" cy="70865"/>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4383278" y="2282444"/>
            <a:ext cx="176022" cy="70104"/>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203446" y="2041651"/>
            <a:ext cx="178307" cy="71627"/>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3957320" y="1827529"/>
            <a:ext cx="176783" cy="70865"/>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514597" y="1735327"/>
            <a:ext cx="177546" cy="69341"/>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208273" y="1832101"/>
            <a:ext cx="176022" cy="71627"/>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2963672" y="2139950"/>
            <a:ext cx="178307"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859277" y="1928876"/>
            <a:ext cx="176022"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746501" y="1729994"/>
            <a:ext cx="177546" cy="71628"/>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500376" y="2033270"/>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176526" y="2119376"/>
            <a:ext cx="177546" cy="71627"/>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414270" y="1822195"/>
            <a:ext cx="178307" cy="71628"/>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041651" y="1927351"/>
            <a:ext cx="177546" cy="71627"/>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72894" y="1752854"/>
            <a:ext cx="178307" cy="69342"/>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1704848" y="1838198"/>
            <a:ext cx="176021" cy="71627"/>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379474" y="1766570"/>
            <a:ext cx="177545"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6425" y="1917445"/>
            <a:ext cx="176022"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067053" y="1844294"/>
            <a:ext cx="177545" cy="70103"/>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676148" y="1733804"/>
            <a:ext cx="177546" cy="69342"/>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176276" y="2069845"/>
            <a:ext cx="176021" cy="70103"/>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1348994" y="1576069"/>
            <a:ext cx="160781" cy="60959"/>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2116327" y="1595119"/>
            <a:ext cx="160020" cy="62483"/>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2748026" y="1587500"/>
            <a:ext cx="160020" cy="60198"/>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3346196" y="1576069"/>
            <a:ext cx="159257" cy="62484"/>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3670046" y="1480819"/>
            <a:ext cx="160781" cy="62484"/>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4116578" y="1566925"/>
            <a:ext cx="160020" cy="61722"/>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2633726" y="2241295"/>
            <a:ext cx="168401" cy="81534"/>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046473" y="2393695"/>
            <a:ext cx="195072"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5732779" y="2030222"/>
            <a:ext cx="177546" cy="80771"/>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6005576" y="1911350"/>
            <a:ext cx="176022" cy="80772"/>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3375152" y="1429003"/>
            <a:ext cx="124968" cy="53339"/>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1993645" y="1429003"/>
            <a:ext cx="125730" cy="53340"/>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2322829" y="1366519"/>
            <a:ext cx="124968" cy="54101"/>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606294" y="1295653"/>
            <a:ext cx="131825" cy="53339"/>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3032251" y="1366519"/>
            <a:ext cx="133350" cy="54102"/>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717545" y="1452625"/>
            <a:ext cx="131826" cy="54101"/>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23870" y="1506727"/>
            <a:ext cx="150875" cy="70865"/>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433320" y="1514347"/>
            <a:ext cx="141731" cy="71627"/>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1695704" y="1499869"/>
            <a:ext cx="160019"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3135122" y="6380479"/>
            <a:ext cx="309372" cy="166116"/>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892550" y="5815076"/>
            <a:ext cx="310896" cy="17754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5127752" y="4941823"/>
            <a:ext cx="266700" cy="150875"/>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623052" y="4559300"/>
            <a:ext cx="249174" cy="140970"/>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4578350" y="5347970"/>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6129020" y="4204970"/>
            <a:ext cx="240029" cy="13335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480302" y="3916171"/>
            <a:ext cx="247650" cy="141731"/>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856730" y="3660902"/>
            <a:ext cx="212598" cy="11430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7467854" y="3196844"/>
            <a:ext cx="212598" cy="116585"/>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183628" y="3419347"/>
            <a:ext cx="220218" cy="96774"/>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707121" y="3035300"/>
            <a:ext cx="203453" cy="96774"/>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938769" y="2856229"/>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8180323" y="2689351"/>
            <a:ext cx="195072" cy="79248"/>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364728" y="2549144"/>
            <a:ext cx="196596" cy="81534"/>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556752" y="2402077"/>
            <a:ext cx="195072" cy="80772"/>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5154421" y="6449821"/>
            <a:ext cx="311657" cy="168401"/>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783071" y="5850128"/>
            <a:ext cx="311657" cy="176022"/>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7564628" y="5869178"/>
            <a:ext cx="318516" cy="16840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116571" y="6414770"/>
            <a:ext cx="311657" cy="166877"/>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6319520" y="5378450"/>
            <a:ext cx="266700" cy="152400"/>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754621" y="4973828"/>
            <a:ext cx="265175" cy="150875"/>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7994395" y="5413502"/>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7214869" y="4547870"/>
            <a:ext cx="247650" cy="13182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8389873" y="4934203"/>
            <a:ext cx="266700"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8713723" y="4557776"/>
            <a:ext cx="247650" cy="140970"/>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7563104" y="4230878"/>
            <a:ext cx="247650" cy="13182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639572" y="1856485"/>
            <a:ext cx="266700" cy="15621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870952" y="3936746"/>
            <a:ext cx="247650" cy="133350"/>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8629904" y="3244850"/>
            <a:ext cx="212598" cy="115824"/>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180323" y="3660902"/>
            <a:ext cx="222503"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471169" y="1954783"/>
            <a:ext cx="459486" cy="268986"/>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p:nvPr/>
        </p:nvSpPr>
        <p:spPr>
          <a:xfrm>
            <a:off x="1925827" y="1152397"/>
            <a:ext cx="5312410" cy="0"/>
          </a:xfrm>
          <a:custGeom>
            <a:avLst/>
            <a:gdLst/>
            <a:ahLst/>
            <a:cxnLst/>
            <a:rect l="l" t="t" r="r" b="b"/>
            <a:pathLst>
              <a:path w="5312409">
                <a:moveTo>
                  <a:pt x="0" y="0"/>
                </a:moveTo>
                <a:lnTo>
                  <a:pt x="5311902" y="0"/>
                </a:lnTo>
              </a:path>
            </a:pathLst>
          </a:custGeom>
          <a:ln w="57912">
            <a:solidFill>
              <a:srgbClr val="000000"/>
            </a:solidFill>
          </a:ln>
        </p:spPr>
        <p:txBody>
          <a:bodyPr wrap="square" lIns="0" tIns="0" rIns="0" bIns="0" rtlCol="0"/>
          <a:lstStyle/>
          <a:p>
            <a:endParaRPr/>
          </a:p>
        </p:txBody>
      </p:sp>
      <p:sp>
        <p:nvSpPr>
          <p:cNvPr id="218" name="object 218"/>
          <p:cNvSpPr/>
          <p:nvPr/>
        </p:nvSpPr>
        <p:spPr>
          <a:xfrm>
            <a:off x="1902967" y="1129538"/>
            <a:ext cx="5312410" cy="0"/>
          </a:xfrm>
          <a:custGeom>
            <a:avLst/>
            <a:gdLst/>
            <a:ahLst/>
            <a:cxnLst/>
            <a:rect l="l" t="t" r="r" b="b"/>
            <a:pathLst>
              <a:path w="5312409">
                <a:moveTo>
                  <a:pt x="0" y="0"/>
                </a:moveTo>
                <a:lnTo>
                  <a:pt x="5311902" y="0"/>
                </a:lnTo>
              </a:path>
            </a:pathLst>
          </a:custGeom>
          <a:ln w="57912">
            <a:solidFill>
              <a:srgbClr val="DFDEF6"/>
            </a:solidFill>
          </a:ln>
        </p:spPr>
        <p:txBody>
          <a:bodyPr wrap="square" lIns="0" tIns="0" rIns="0" bIns="0" rtlCol="0"/>
          <a:lstStyle/>
          <a:p>
            <a:endParaRPr/>
          </a:p>
        </p:txBody>
      </p:sp>
      <p:sp>
        <p:nvSpPr>
          <p:cNvPr id="219" name="object 219"/>
          <p:cNvSpPr/>
          <p:nvPr/>
        </p:nvSpPr>
        <p:spPr>
          <a:xfrm>
            <a:off x="644144" y="2675635"/>
            <a:ext cx="262127" cy="98298"/>
          </a:xfrm>
          <a:prstGeom prst="rect">
            <a:avLst/>
          </a:prstGeom>
          <a:blipFill>
            <a:blip r:embed="rId216" cstate="print"/>
            <a:stretch>
              <a:fillRect/>
            </a:stretch>
          </a:blipFill>
        </p:spPr>
        <p:txBody>
          <a:bodyPr wrap="square" lIns="0" tIns="0" rIns="0" bIns="0" rtlCol="0"/>
          <a:lstStyle/>
          <a:p>
            <a:endParaRPr/>
          </a:p>
        </p:txBody>
      </p:sp>
      <p:sp>
        <p:nvSpPr>
          <p:cNvPr id="220" name="object 220"/>
          <p:cNvSpPr/>
          <p:nvPr/>
        </p:nvSpPr>
        <p:spPr>
          <a:xfrm>
            <a:off x="611378" y="2773933"/>
            <a:ext cx="319277" cy="196596"/>
          </a:xfrm>
          <a:prstGeom prst="rect">
            <a:avLst/>
          </a:prstGeom>
          <a:blipFill>
            <a:blip r:embed="rId217" cstate="print"/>
            <a:stretch>
              <a:fillRect/>
            </a:stretch>
          </a:blipFill>
        </p:spPr>
        <p:txBody>
          <a:bodyPr wrap="square" lIns="0" tIns="0" rIns="0" bIns="0" rtlCol="0"/>
          <a:lstStyle/>
          <a:p>
            <a:endParaRPr/>
          </a:p>
        </p:txBody>
      </p:sp>
      <p:sp>
        <p:nvSpPr>
          <p:cNvPr id="221" name="object 221"/>
          <p:cNvSpPr/>
          <p:nvPr/>
        </p:nvSpPr>
        <p:spPr>
          <a:xfrm>
            <a:off x="644144" y="3462019"/>
            <a:ext cx="262127" cy="98298"/>
          </a:xfrm>
          <a:prstGeom prst="rect">
            <a:avLst/>
          </a:prstGeom>
          <a:blipFill>
            <a:blip r:embed="rId218" cstate="print"/>
            <a:stretch>
              <a:fillRect/>
            </a:stretch>
          </a:blipFill>
        </p:spPr>
        <p:txBody>
          <a:bodyPr wrap="square" lIns="0" tIns="0" rIns="0" bIns="0" rtlCol="0"/>
          <a:lstStyle/>
          <a:p>
            <a:endParaRPr/>
          </a:p>
        </p:txBody>
      </p:sp>
      <p:sp>
        <p:nvSpPr>
          <p:cNvPr id="222" name="object 222"/>
          <p:cNvSpPr/>
          <p:nvPr/>
        </p:nvSpPr>
        <p:spPr>
          <a:xfrm>
            <a:off x="611378" y="3560317"/>
            <a:ext cx="319277" cy="222504"/>
          </a:xfrm>
          <a:prstGeom prst="rect">
            <a:avLst/>
          </a:prstGeom>
          <a:blipFill>
            <a:blip r:embed="rId219" cstate="print"/>
            <a:stretch>
              <a:fillRect/>
            </a:stretch>
          </a:blipFill>
        </p:spPr>
        <p:txBody>
          <a:bodyPr wrap="square" lIns="0" tIns="0" rIns="0" bIns="0" rtlCol="0"/>
          <a:lstStyle/>
          <a:p>
            <a:endParaRPr/>
          </a:p>
        </p:txBody>
      </p:sp>
      <p:sp>
        <p:nvSpPr>
          <p:cNvPr id="223" name="object 223"/>
          <p:cNvSpPr/>
          <p:nvPr/>
        </p:nvSpPr>
        <p:spPr>
          <a:xfrm>
            <a:off x="611378" y="4379467"/>
            <a:ext cx="319277" cy="196595"/>
          </a:xfrm>
          <a:prstGeom prst="rect">
            <a:avLst/>
          </a:prstGeom>
          <a:blipFill>
            <a:blip r:embed="rId220" cstate="print"/>
            <a:stretch>
              <a:fillRect/>
            </a:stretch>
          </a:blipFill>
        </p:spPr>
        <p:txBody>
          <a:bodyPr wrap="square" lIns="0" tIns="0" rIns="0" bIns="0" rtlCol="0"/>
          <a:lstStyle/>
          <a:p>
            <a:endParaRPr/>
          </a:p>
        </p:txBody>
      </p:sp>
      <p:sp>
        <p:nvSpPr>
          <p:cNvPr id="224" name="object 224"/>
          <p:cNvSpPr txBox="1"/>
          <p:nvPr/>
        </p:nvSpPr>
        <p:spPr>
          <a:xfrm>
            <a:off x="1133617" y="469915"/>
            <a:ext cx="6095365" cy="4240530"/>
          </a:xfrm>
          <a:prstGeom prst="rect">
            <a:avLst/>
          </a:prstGeom>
        </p:spPr>
        <p:txBody>
          <a:bodyPr vert="horz" wrap="square" lIns="0" tIns="12065" rIns="0" bIns="0" rtlCol="0">
            <a:spAutoFit/>
          </a:bodyPr>
          <a:lstStyle/>
          <a:p>
            <a:pPr marL="768985">
              <a:lnSpc>
                <a:spcPct val="100000"/>
              </a:lnSpc>
              <a:spcBef>
                <a:spcPts val="95"/>
              </a:spcBef>
            </a:pPr>
            <a:r>
              <a:rPr sz="4400" b="1" spc="-5" dirty="0">
                <a:solidFill>
                  <a:srgbClr val="DFDEF6"/>
                </a:solidFill>
                <a:latin typeface="Arial"/>
                <a:cs typeface="Arial"/>
              </a:rPr>
              <a:t>Kinds of</a:t>
            </a:r>
            <a:r>
              <a:rPr sz="4400" b="1" spc="-20" dirty="0">
                <a:solidFill>
                  <a:srgbClr val="DFDEF6"/>
                </a:solidFill>
                <a:latin typeface="Arial"/>
                <a:cs typeface="Arial"/>
              </a:rPr>
              <a:t> </a:t>
            </a:r>
            <a:r>
              <a:rPr sz="4400" b="1" spc="-5" dirty="0">
                <a:solidFill>
                  <a:srgbClr val="DFDEF6"/>
                </a:solidFill>
                <a:latin typeface="Arial"/>
                <a:cs typeface="Arial"/>
              </a:rPr>
              <a:t>Supervisor</a:t>
            </a:r>
            <a:endParaRPr sz="4400" dirty="0">
              <a:latin typeface="Arial"/>
              <a:cs typeface="Arial"/>
            </a:endParaRPr>
          </a:p>
          <a:p>
            <a:pPr marL="12700" marR="13970">
              <a:lnSpc>
                <a:spcPct val="119800"/>
              </a:lnSpc>
              <a:spcBef>
                <a:spcPts val="2615"/>
              </a:spcBef>
            </a:pPr>
            <a:r>
              <a:rPr sz="4400" spc="-5" dirty="0" smtClean="0">
                <a:solidFill>
                  <a:srgbClr val="FFFFFF"/>
                </a:solidFill>
                <a:latin typeface="Arial"/>
                <a:cs typeface="Arial"/>
              </a:rPr>
              <a:t>Bureaucratic</a:t>
            </a:r>
            <a:r>
              <a:rPr lang="en-US" sz="4400" spc="-5" dirty="0" smtClean="0">
                <a:solidFill>
                  <a:srgbClr val="FFFFFF"/>
                </a:solidFill>
                <a:latin typeface="Arial"/>
                <a:cs typeface="Arial"/>
              </a:rPr>
              <a:t>-</a:t>
            </a:r>
            <a:r>
              <a:rPr sz="4400" spc="-5" dirty="0" smtClean="0">
                <a:solidFill>
                  <a:srgbClr val="FFFFFF"/>
                </a:solidFill>
                <a:latin typeface="Arial"/>
                <a:cs typeface="Arial"/>
              </a:rPr>
              <a:t>regulative  </a:t>
            </a:r>
            <a:r>
              <a:rPr sz="4400" spc="-5" dirty="0">
                <a:solidFill>
                  <a:srgbClr val="FFFFFF"/>
                </a:solidFill>
                <a:latin typeface="Arial"/>
                <a:cs typeface="Arial"/>
              </a:rPr>
              <a:t>Autocratic – directive  Idiocratic - manipulative  Democratic –</a:t>
            </a:r>
            <a:r>
              <a:rPr sz="4400" spc="-15" dirty="0">
                <a:solidFill>
                  <a:srgbClr val="FFFFFF"/>
                </a:solidFill>
                <a:latin typeface="Arial"/>
                <a:cs typeface="Arial"/>
              </a:rPr>
              <a:t> </a:t>
            </a:r>
            <a:r>
              <a:rPr sz="4400" spc="-5" dirty="0">
                <a:solidFill>
                  <a:srgbClr val="FFFFFF"/>
                </a:solidFill>
                <a:latin typeface="Arial"/>
                <a:cs typeface="Arial"/>
              </a:rPr>
              <a:t>Integrative</a:t>
            </a:r>
            <a:endParaRPr sz="4400" dirty="0">
              <a:latin typeface="Arial"/>
              <a:cs typeface="Arial"/>
            </a:endParaRPr>
          </a:p>
        </p:txBody>
      </p:sp>
      <p:sp>
        <p:nvSpPr>
          <p:cNvPr id="226" name="object 226"/>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7" name="object 22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13</a:t>
            </a:fld>
            <a:endParaRPr spc="-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1299733" y="469915"/>
            <a:ext cx="6520180" cy="695960"/>
          </a:xfrm>
          <a:prstGeom prst="rect">
            <a:avLst/>
          </a:prstGeom>
        </p:spPr>
        <p:txBody>
          <a:bodyPr vert="horz" wrap="square" lIns="0" tIns="12065" rIns="0" bIns="0" rtlCol="0">
            <a:spAutoFit/>
          </a:bodyPr>
          <a:lstStyle/>
          <a:p>
            <a:pPr marL="12700">
              <a:lnSpc>
                <a:spcPct val="100000"/>
              </a:lnSpc>
              <a:spcBef>
                <a:spcPts val="95"/>
              </a:spcBef>
            </a:pPr>
            <a:r>
              <a:rPr spc="-5" dirty="0"/>
              <a:t>Supervisory</a:t>
            </a:r>
            <a:r>
              <a:rPr spc="-15" dirty="0"/>
              <a:t> </a:t>
            </a:r>
            <a:r>
              <a:rPr spc="-5" dirty="0"/>
              <a:t>Techniques</a:t>
            </a:r>
          </a:p>
        </p:txBody>
      </p:sp>
      <p:sp>
        <p:nvSpPr>
          <p:cNvPr id="218" name="object 218"/>
          <p:cNvSpPr/>
          <p:nvPr/>
        </p:nvSpPr>
        <p:spPr>
          <a:xfrm>
            <a:off x="1335277" y="1152397"/>
            <a:ext cx="6494145" cy="0"/>
          </a:xfrm>
          <a:custGeom>
            <a:avLst/>
            <a:gdLst/>
            <a:ahLst/>
            <a:cxnLst/>
            <a:rect l="l" t="t" r="r" b="b"/>
            <a:pathLst>
              <a:path w="6494145">
                <a:moveTo>
                  <a:pt x="0" y="0"/>
                </a:moveTo>
                <a:lnTo>
                  <a:pt x="6493764" y="0"/>
                </a:lnTo>
              </a:path>
            </a:pathLst>
          </a:custGeom>
          <a:ln w="57912">
            <a:solidFill>
              <a:srgbClr val="000000"/>
            </a:solidFill>
          </a:ln>
        </p:spPr>
        <p:txBody>
          <a:bodyPr wrap="square" lIns="0" tIns="0" rIns="0" bIns="0" rtlCol="0"/>
          <a:lstStyle/>
          <a:p>
            <a:endParaRPr/>
          </a:p>
        </p:txBody>
      </p:sp>
      <p:sp>
        <p:nvSpPr>
          <p:cNvPr id="219" name="object 219"/>
          <p:cNvSpPr/>
          <p:nvPr/>
        </p:nvSpPr>
        <p:spPr>
          <a:xfrm>
            <a:off x="1312417" y="1129538"/>
            <a:ext cx="6494145" cy="0"/>
          </a:xfrm>
          <a:custGeom>
            <a:avLst/>
            <a:gdLst/>
            <a:ahLst/>
            <a:cxnLst/>
            <a:rect l="l" t="t" r="r" b="b"/>
            <a:pathLst>
              <a:path w="6494145">
                <a:moveTo>
                  <a:pt x="0" y="0"/>
                </a:moveTo>
                <a:lnTo>
                  <a:pt x="6493763" y="0"/>
                </a:lnTo>
              </a:path>
            </a:pathLst>
          </a:custGeom>
          <a:ln w="57912">
            <a:solidFill>
              <a:srgbClr val="DFDEF6"/>
            </a:solidFill>
          </a:ln>
        </p:spPr>
        <p:txBody>
          <a:bodyPr wrap="square" lIns="0" tIns="0" rIns="0" bIns="0" rtlCol="0"/>
          <a:lstStyle/>
          <a:p>
            <a:endParaRPr/>
          </a:p>
        </p:txBody>
      </p:sp>
      <p:sp>
        <p:nvSpPr>
          <p:cNvPr id="220" name="object 220"/>
          <p:cNvSpPr txBox="1"/>
          <p:nvPr/>
        </p:nvSpPr>
        <p:spPr>
          <a:xfrm>
            <a:off x="66802" y="3981195"/>
            <a:ext cx="1764664" cy="849630"/>
          </a:xfrm>
          <a:prstGeom prst="rect">
            <a:avLst/>
          </a:prstGeom>
        </p:spPr>
        <p:txBody>
          <a:bodyPr vert="horz" wrap="square" lIns="0" tIns="12700" rIns="0" bIns="0" rtlCol="0">
            <a:spAutoFit/>
          </a:bodyPr>
          <a:lstStyle/>
          <a:p>
            <a:pPr marL="355600" marR="5080" indent="-342900">
              <a:lnSpc>
                <a:spcPct val="100000"/>
              </a:lnSpc>
              <a:spcBef>
                <a:spcPts val="100"/>
              </a:spcBef>
            </a:pPr>
            <a:r>
              <a:rPr sz="1800" spc="-5" dirty="0">
                <a:solidFill>
                  <a:srgbClr val="FFFFFF"/>
                </a:solidFill>
                <a:latin typeface="Verdana"/>
                <a:cs typeface="Verdana"/>
              </a:rPr>
              <a:t>Consultative</a:t>
            </a:r>
            <a:r>
              <a:rPr sz="1800" spc="-45" dirty="0">
                <a:solidFill>
                  <a:srgbClr val="FFFFFF"/>
                </a:solidFill>
                <a:latin typeface="Verdana"/>
                <a:cs typeface="Verdana"/>
              </a:rPr>
              <a:t> </a:t>
            </a:r>
            <a:r>
              <a:rPr sz="1800" dirty="0">
                <a:solidFill>
                  <a:srgbClr val="FFFFFF"/>
                </a:solidFill>
                <a:latin typeface="Verdana"/>
                <a:cs typeface="Verdana"/>
              </a:rPr>
              <a:t>or  </a:t>
            </a:r>
            <a:r>
              <a:rPr sz="1800" spc="-5" dirty="0">
                <a:solidFill>
                  <a:srgbClr val="FFFFFF"/>
                </a:solidFill>
                <a:latin typeface="Verdana"/>
                <a:cs typeface="Verdana"/>
              </a:rPr>
              <a:t>democratic  technique</a:t>
            </a:r>
            <a:endParaRPr sz="1800">
              <a:latin typeface="Verdana"/>
              <a:cs typeface="Verdana"/>
            </a:endParaRPr>
          </a:p>
        </p:txBody>
      </p:sp>
      <p:sp>
        <p:nvSpPr>
          <p:cNvPr id="221" name="object 221"/>
          <p:cNvSpPr txBox="1"/>
          <p:nvPr/>
        </p:nvSpPr>
        <p:spPr>
          <a:xfrm>
            <a:off x="7153402" y="3752595"/>
            <a:ext cx="1757680" cy="849630"/>
          </a:xfrm>
          <a:prstGeom prst="rect">
            <a:avLst/>
          </a:prstGeom>
        </p:spPr>
        <p:txBody>
          <a:bodyPr vert="horz" wrap="square" lIns="0" tIns="12700" rIns="0" bIns="0" rtlCol="0">
            <a:spAutoFit/>
          </a:bodyPr>
          <a:lstStyle/>
          <a:p>
            <a:pPr marL="355600" marR="5080" indent="-342900">
              <a:lnSpc>
                <a:spcPct val="100000"/>
              </a:lnSpc>
              <a:spcBef>
                <a:spcPts val="100"/>
              </a:spcBef>
            </a:pPr>
            <a:r>
              <a:rPr sz="1800" dirty="0">
                <a:solidFill>
                  <a:srgbClr val="FFFFFF"/>
                </a:solidFill>
                <a:latin typeface="Verdana"/>
                <a:cs typeface="Verdana"/>
              </a:rPr>
              <a:t>Non</a:t>
            </a:r>
            <a:r>
              <a:rPr sz="1800" spc="-95" dirty="0">
                <a:solidFill>
                  <a:srgbClr val="FFFFFF"/>
                </a:solidFill>
                <a:latin typeface="Verdana"/>
                <a:cs typeface="Verdana"/>
              </a:rPr>
              <a:t> </a:t>
            </a:r>
            <a:r>
              <a:rPr sz="1800" dirty="0">
                <a:solidFill>
                  <a:srgbClr val="FFFFFF"/>
                </a:solidFill>
                <a:latin typeface="Verdana"/>
                <a:cs typeface="Verdana"/>
              </a:rPr>
              <a:t>interfering  </a:t>
            </a:r>
            <a:r>
              <a:rPr sz="1800" spc="-5" dirty="0">
                <a:solidFill>
                  <a:srgbClr val="FFFFFF"/>
                </a:solidFill>
                <a:latin typeface="Verdana"/>
                <a:cs typeface="Verdana"/>
              </a:rPr>
              <a:t>or fee </a:t>
            </a:r>
            <a:r>
              <a:rPr sz="1800" spc="-10" dirty="0">
                <a:solidFill>
                  <a:srgbClr val="FFFFFF"/>
                </a:solidFill>
                <a:latin typeface="Verdana"/>
                <a:cs typeface="Verdana"/>
              </a:rPr>
              <a:t>rein  </a:t>
            </a:r>
            <a:r>
              <a:rPr sz="1800" spc="-5" dirty="0">
                <a:solidFill>
                  <a:srgbClr val="FFFFFF"/>
                </a:solidFill>
                <a:latin typeface="Verdana"/>
                <a:cs typeface="Verdana"/>
              </a:rPr>
              <a:t>technique</a:t>
            </a:r>
            <a:endParaRPr sz="1800">
              <a:latin typeface="Verdana"/>
              <a:cs typeface="Verdana"/>
            </a:endParaRPr>
          </a:p>
        </p:txBody>
      </p:sp>
      <p:sp>
        <p:nvSpPr>
          <p:cNvPr id="222" name="object 222"/>
          <p:cNvSpPr txBox="1"/>
          <p:nvPr/>
        </p:nvSpPr>
        <p:spPr>
          <a:xfrm>
            <a:off x="3800594" y="5276580"/>
            <a:ext cx="1843405" cy="849630"/>
          </a:xfrm>
          <a:prstGeom prst="rect">
            <a:avLst/>
          </a:prstGeom>
        </p:spPr>
        <p:txBody>
          <a:bodyPr vert="horz" wrap="square" lIns="0" tIns="12700" rIns="0" bIns="0" rtlCol="0">
            <a:spAutoFit/>
          </a:bodyPr>
          <a:lstStyle/>
          <a:p>
            <a:pPr marL="355600" marR="5080" indent="-342900">
              <a:lnSpc>
                <a:spcPct val="100000"/>
              </a:lnSpc>
              <a:spcBef>
                <a:spcPts val="100"/>
              </a:spcBef>
            </a:pPr>
            <a:r>
              <a:rPr sz="1800" spc="-5" dirty="0">
                <a:solidFill>
                  <a:srgbClr val="FFFFFF"/>
                </a:solidFill>
                <a:latin typeface="Verdana"/>
                <a:cs typeface="Verdana"/>
              </a:rPr>
              <a:t>Authoritarian</a:t>
            </a:r>
            <a:r>
              <a:rPr sz="1800" spc="-95" dirty="0">
                <a:solidFill>
                  <a:srgbClr val="FFFFFF"/>
                </a:solidFill>
                <a:latin typeface="Verdana"/>
                <a:cs typeface="Verdana"/>
              </a:rPr>
              <a:t> </a:t>
            </a:r>
            <a:r>
              <a:rPr sz="1800" spc="-5" dirty="0">
                <a:solidFill>
                  <a:srgbClr val="FFFFFF"/>
                </a:solidFill>
                <a:latin typeface="Verdana"/>
                <a:cs typeface="Verdana"/>
              </a:rPr>
              <a:t>or  dictatorial  technique</a:t>
            </a:r>
            <a:endParaRPr sz="1800">
              <a:latin typeface="Verdana"/>
              <a:cs typeface="Verdana"/>
            </a:endParaRPr>
          </a:p>
        </p:txBody>
      </p:sp>
      <p:sp>
        <p:nvSpPr>
          <p:cNvPr id="223" name="object 223"/>
          <p:cNvSpPr/>
          <p:nvPr/>
        </p:nvSpPr>
        <p:spPr>
          <a:xfrm>
            <a:off x="1663700" y="1201927"/>
            <a:ext cx="2748280" cy="2519680"/>
          </a:xfrm>
          <a:custGeom>
            <a:avLst/>
            <a:gdLst/>
            <a:ahLst/>
            <a:cxnLst/>
            <a:rect l="l" t="t" r="r" b="b"/>
            <a:pathLst>
              <a:path w="2748279" h="2519679">
                <a:moveTo>
                  <a:pt x="52731" y="2464167"/>
                </a:moveTo>
                <a:lnTo>
                  <a:pt x="30480" y="2439924"/>
                </a:lnTo>
                <a:lnTo>
                  <a:pt x="0" y="2519172"/>
                </a:lnTo>
                <a:lnTo>
                  <a:pt x="41910" y="2507029"/>
                </a:lnTo>
                <a:lnTo>
                  <a:pt x="41910" y="2475738"/>
                </a:lnTo>
                <a:lnTo>
                  <a:pt x="43433" y="2472690"/>
                </a:lnTo>
                <a:lnTo>
                  <a:pt x="52731" y="2464167"/>
                </a:lnTo>
                <a:close/>
              </a:path>
              <a:path w="2748279" h="2519679">
                <a:moveTo>
                  <a:pt x="59283" y="2471306"/>
                </a:moveTo>
                <a:lnTo>
                  <a:pt x="52731" y="2464167"/>
                </a:lnTo>
                <a:lnTo>
                  <a:pt x="43433" y="2472690"/>
                </a:lnTo>
                <a:lnTo>
                  <a:pt x="41910" y="2475738"/>
                </a:lnTo>
                <a:lnTo>
                  <a:pt x="43433" y="2479548"/>
                </a:lnTo>
                <a:lnTo>
                  <a:pt x="46481" y="2481072"/>
                </a:lnTo>
                <a:lnTo>
                  <a:pt x="50292" y="2479548"/>
                </a:lnTo>
                <a:lnTo>
                  <a:pt x="59283" y="2471306"/>
                </a:lnTo>
                <a:close/>
              </a:path>
              <a:path w="2748279" h="2519679">
                <a:moveTo>
                  <a:pt x="81533" y="2495550"/>
                </a:moveTo>
                <a:lnTo>
                  <a:pt x="59283" y="2471306"/>
                </a:lnTo>
                <a:lnTo>
                  <a:pt x="50292" y="2479548"/>
                </a:lnTo>
                <a:lnTo>
                  <a:pt x="46481" y="2481072"/>
                </a:lnTo>
                <a:lnTo>
                  <a:pt x="43433" y="2479548"/>
                </a:lnTo>
                <a:lnTo>
                  <a:pt x="41910" y="2475738"/>
                </a:lnTo>
                <a:lnTo>
                  <a:pt x="41910" y="2507029"/>
                </a:lnTo>
                <a:lnTo>
                  <a:pt x="81533" y="2495550"/>
                </a:lnTo>
                <a:close/>
              </a:path>
              <a:path w="2748279" h="2519679">
                <a:moveTo>
                  <a:pt x="2747772" y="4571"/>
                </a:moveTo>
                <a:lnTo>
                  <a:pt x="2747010" y="1523"/>
                </a:lnTo>
                <a:lnTo>
                  <a:pt x="2743199" y="0"/>
                </a:lnTo>
                <a:lnTo>
                  <a:pt x="2740151" y="761"/>
                </a:lnTo>
                <a:lnTo>
                  <a:pt x="52731" y="2464167"/>
                </a:lnTo>
                <a:lnTo>
                  <a:pt x="59283" y="2471306"/>
                </a:lnTo>
                <a:lnTo>
                  <a:pt x="2746247" y="8381"/>
                </a:lnTo>
                <a:lnTo>
                  <a:pt x="2747772" y="4571"/>
                </a:lnTo>
                <a:close/>
              </a:path>
            </a:pathLst>
          </a:custGeom>
          <a:solidFill>
            <a:srgbClr val="FFFFFF"/>
          </a:solidFill>
        </p:spPr>
        <p:txBody>
          <a:bodyPr wrap="square" lIns="0" tIns="0" rIns="0" bIns="0" rtlCol="0"/>
          <a:lstStyle/>
          <a:p>
            <a:endParaRPr/>
          </a:p>
        </p:txBody>
      </p:sp>
      <p:sp>
        <p:nvSpPr>
          <p:cNvPr id="224" name="object 224"/>
          <p:cNvSpPr/>
          <p:nvPr/>
        </p:nvSpPr>
        <p:spPr>
          <a:xfrm>
            <a:off x="4402328" y="1201927"/>
            <a:ext cx="192405" cy="3662679"/>
          </a:xfrm>
          <a:custGeom>
            <a:avLst/>
            <a:gdLst/>
            <a:ahLst/>
            <a:cxnLst/>
            <a:rect l="l" t="t" r="r" b="b"/>
            <a:pathLst>
              <a:path w="192404" h="3662679">
                <a:moveTo>
                  <a:pt x="158740" y="3585779"/>
                </a:moveTo>
                <a:lnTo>
                  <a:pt x="9144" y="4571"/>
                </a:lnTo>
                <a:lnTo>
                  <a:pt x="7620" y="761"/>
                </a:lnTo>
                <a:lnTo>
                  <a:pt x="4572" y="0"/>
                </a:lnTo>
                <a:lnTo>
                  <a:pt x="762" y="1523"/>
                </a:lnTo>
                <a:lnTo>
                  <a:pt x="0" y="4571"/>
                </a:lnTo>
                <a:lnTo>
                  <a:pt x="148822" y="3586176"/>
                </a:lnTo>
                <a:lnTo>
                  <a:pt x="158740" y="3585779"/>
                </a:lnTo>
                <a:close/>
              </a:path>
              <a:path w="192404" h="3662679">
                <a:moveTo>
                  <a:pt x="159258" y="3657103"/>
                </a:moveTo>
                <a:lnTo>
                  <a:pt x="159258" y="3598164"/>
                </a:lnTo>
                <a:lnTo>
                  <a:pt x="157734" y="3601974"/>
                </a:lnTo>
                <a:lnTo>
                  <a:pt x="154686" y="3603498"/>
                </a:lnTo>
                <a:lnTo>
                  <a:pt x="150875" y="3601974"/>
                </a:lnTo>
                <a:lnTo>
                  <a:pt x="149351" y="3598926"/>
                </a:lnTo>
                <a:lnTo>
                  <a:pt x="148822" y="3586176"/>
                </a:lnTo>
                <a:lnTo>
                  <a:pt x="115824" y="3587496"/>
                </a:lnTo>
                <a:lnTo>
                  <a:pt x="156972" y="3662172"/>
                </a:lnTo>
                <a:lnTo>
                  <a:pt x="159258" y="3657103"/>
                </a:lnTo>
                <a:close/>
              </a:path>
              <a:path w="192404" h="3662679">
                <a:moveTo>
                  <a:pt x="159258" y="3598164"/>
                </a:moveTo>
                <a:lnTo>
                  <a:pt x="158740" y="3585779"/>
                </a:lnTo>
                <a:lnTo>
                  <a:pt x="148822" y="3586176"/>
                </a:lnTo>
                <a:lnTo>
                  <a:pt x="149351" y="3598926"/>
                </a:lnTo>
                <a:lnTo>
                  <a:pt x="150875" y="3601974"/>
                </a:lnTo>
                <a:lnTo>
                  <a:pt x="154686" y="3603498"/>
                </a:lnTo>
                <a:lnTo>
                  <a:pt x="157734" y="3601974"/>
                </a:lnTo>
                <a:lnTo>
                  <a:pt x="159258" y="3598164"/>
                </a:lnTo>
                <a:close/>
              </a:path>
              <a:path w="192404" h="3662679">
                <a:moveTo>
                  <a:pt x="192024" y="3584448"/>
                </a:moveTo>
                <a:lnTo>
                  <a:pt x="158740" y="3585779"/>
                </a:lnTo>
                <a:lnTo>
                  <a:pt x="159258" y="3598164"/>
                </a:lnTo>
                <a:lnTo>
                  <a:pt x="159258" y="3657103"/>
                </a:lnTo>
                <a:lnTo>
                  <a:pt x="192024" y="3584448"/>
                </a:lnTo>
                <a:close/>
              </a:path>
            </a:pathLst>
          </a:custGeom>
          <a:solidFill>
            <a:srgbClr val="FFFFFF"/>
          </a:solidFill>
        </p:spPr>
        <p:txBody>
          <a:bodyPr wrap="square" lIns="0" tIns="0" rIns="0" bIns="0" rtlCol="0"/>
          <a:lstStyle/>
          <a:p>
            <a:endParaRPr/>
          </a:p>
        </p:txBody>
      </p:sp>
      <p:sp>
        <p:nvSpPr>
          <p:cNvPr id="225" name="object 225"/>
          <p:cNvSpPr/>
          <p:nvPr/>
        </p:nvSpPr>
        <p:spPr>
          <a:xfrm>
            <a:off x="4402328" y="1201927"/>
            <a:ext cx="2672080" cy="2519680"/>
          </a:xfrm>
          <a:custGeom>
            <a:avLst/>
            <a:gdLst/>
            <a:ahLst/>
            <a:cxnLst/>
            <a:rect l="l" t="t" r="r" b="b"/>
            <a:pathLst>
              <a:path w="2672079" h="2519679">
                <a:moveTo>
                  <a:pt x="2619775" y="2463326"/>
                </a:moveTo>
                <a:lnTo>
                  <a:pt x="7620" y="761"/>
                </a:lnTo>
                <a:lnTo>
                  <a:pt x="4572" y="0"/>
                </a:lnTo>
                <a:lnTo>
                  <a:pt x="762" y="1523"/>
                </a:lnTo>
                <a:lnTo>
                  <a:pt x="0" y="4571"/>
                </a:lnTo>
                <a:lnTo>
                  <a:pt x="1524" y="8381"/>
                </a:lnTo>
                <a:lnTo>
                  <a:pt x="2613116" y="2470371"/>
                </a:lnTo>
                <a:lnTo>
                  <a:pt x="2619775" y="2463326"/>
                </a:lnTo>
                <a:close/>
              </a:path>
              <a:path w="2672079" h="2519679">
                <a:moveTo>
                  <a:pt x="2630424" y="2506866"/>
                </a:moveTo>
                <a:lnTo>
                  <a:pt x="2630424" y="2475737"/>
                </a:lnTo>
                <a:lnTo>
                  <a:pt x="2628900" y="2478785"/>
                </a:lnTo>
                <a:lnTo>
                  <a:pt x="2625852" y="2480309"/>
                </a:lnTo>
                <a:lnTo>
                  <a:pt x="2622042" y="2478785"/>
                </a:lnTo>
                <a:lnTo>
                  <a:pt x="2613116" y="2470371"/>
                </a:lnTo>
                <a:lnTo>
                  <a:pt x="2590038" y="2494787"/>
                </a:lnTo>
                <a:lnTo>
                  <a:pt x="2630424" y="2506866"/>
                </a:lnTo>
                <a:close/>
              </a:path>
              <a:path w="2672079" h="2519679">
                <a:moveTo>
                  <a:pt x="2630424" y="2475737"/>
                </a:moveTo>
                <a:lnTo>
                  <a:pt x="2628900" y="2471927"/>
                </a:lnTo>
                <a:lnTo>
                  <a:pt x="2619775" y="2463326"/>
                </a:lnTo>
                <a:lnTo>
                  <a:pt x="2613116" y="2470371"/>
                </a:lnTo>
                <a:lnTo>
                  <a:pt x="2622042" y="2478785"/>
                </a:lnTo>
                <a:lnTo>
                  <a:pt x="2625852" y="2480309"/>
                </a:lnTo>
                <a:lnTo>
                  <a:pt x="2628900" y="2478785"/>
                </a:lnTo>
                <a:lnTo>
                  <a:pt x="2630424" y="2475737"/>
                </a:lnTo>
                <a:close/>
              </a:path>
              <a:path w="2672079" h="2519679">
                <a:moveTo>
                  <a:pt x="2671572" y="2519171"/>
                </a:moveTo>
                <a:lnTo>
                  <a:pt x="2642616" y="2439161"/>
                </a:lnTo>
                <a:lnTo>
                  <a:pt x="2619775" y="2463326"/>
                </a:lnTo>
                <a:lnTo>
                  <a:pt x="2628900" y="2471927"/>
                </a:lnTo>
                <a:lnTo>
                  <a:pt x="2630424" y="2475737"/>
                </a:lnTo>
                <a:lnTo>
                  <a:pt x="2630424" y="2506866"/>
                </a:lnTo>
                <a:lnTo>
                  <a:pt x="2671572" y="2519171"/>
                </a:lnTo>
                <a:close/>
              </a:path>
            </a:pathLst>
          </a:custGeom>
          <a:solidFill>
            <a:srgbClr val="FFFFFF"/>
          </a:solidFill>
        </p:spPr>
        <p:txBody>
          <a:bodyPr wrap="square" lIns="0" tIns="0" rIns="0" bIns="0" rtlCol="0"/>
          <a:lstStyle/>
          <a:p>
            <a:endParaRPr/>
          </a:p>
        </p:txBody>
      </p:sp>
      <p:sp>
        <p:nvSpPr>
          <p:cNvPr id="227" name="object 227"/>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8" name="object 228"/>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14</a:t>
            </a:fld>
            <a:endParaRPr spc="-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1848104" y="4181347"/>
            <a:ext cx="247650" cy="131825"/>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3798823" y="3932173"/>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019298" y="3660902"/>
            <a:ext cx="212598" cy="115824"/>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565652" y="3406394"/>
            <a:ext cx="212598" cy="97535"/>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4339844" y="3646423"/>
            <a:ext cx="222503" cy="114300"/>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451096" y="3000248"/>
            <a:ext cx="204977" cy="96774"/>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5894323" y="2831845"/>
            <a:ext cx="203453"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588000" y="2997200"/>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4851146" y="2809748"/>
            <a:ext cx="203453" cy="98298"/>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5189473" y="3200654"/>
            <a:ext cx="212598" cy="115824"/>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4792471" y="3416300"/>
            <a:ext cx="211074" cy="9677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2478277" y="3881120"/>
            <a:ext cx="237744" cy="143255"/>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944622" y="3206750"/>
            <a:ext cx="220979" cy="96774"/>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389123" y="3439921"/>
            <a:ext cx="220980"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1877822" y="3656329"/>
            <a:ext cx="212597" cy="114300"/>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19148" y="3237229"/>
            <a:ext cx="212597" cy="96774"/>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00098" y="2849372"/>
            <a:ext cx="203453"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2368550" y="3022345"/>
            <a:ext cx="203454" cy="96774"/>
          </a:xfrm>
          <a:prstGeom prst="rect">
            <a:avLst/>
          </a:prstGeom>
          <a:blipFill>
            <a:blip r:embed="rId57" cstate="print"/>
            <a:stretch>
              <a:fillRect/>
            </a:stretch>
          </a:blipFill>
        </p:spPr>
        <p:txBody>
          <a:bodyPr wrap="square" lIns="0" tIns="0" rIns="0" bIns="0" rtlCol="0"/>
          <a:lstStyle/>
          <a:p>
            <a:endParaRPr/>
          </a:p>
        </p:txBody>
      </p:sp>
      <p:sp>
        <p:nvSpPr>
          <p:cNvPr id="59" name="object 59"/>
          <p:cNvSpPr/>
          <p:nvPr/>
        </p:nvSpPr>
        <p:spPr>
          <a:xfrm>
            <a:off x="2850895" y="2846323"/>
            <a:ext cx="203453"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3414776" y="3011677"/>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848353" y="2824226"/>
            <a:ext cx="202692"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733298" y="3212845"/>
            <a:ext cx="212598" cy="11582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95503" y="3425444"/>
            <a:ext cx="212597" cy="116585"/>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1253744" y="3029204"/>
            <a:ext cx="203453" cy="96774"/>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709676" y="2840227"/>
            <a:ext cx="203454"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166370" y="3004820"/>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673100" y="3675379"/>
            <a:ext cx="220980"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1279652" y="3444494"/>
            <a:ext cx="212598" cy="97535"/>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40027" y="3911600"/>
            <a:ext cx="247650" cy="140970"/>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4025900" y="3186176"/>
            <a:ext cx="222503" cy="11430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2299970" y="2686304"/>
            <a:ext cx="195833" cy="80772"/>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760979" y="2525522"/>
            <a:ext cx="195071" cy="79247"/>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185670" y="2377694"/>
            <a:ext cx="195834" cy="80009"/>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1722373" y="2519426"/>
            <a:ext cx="195071" cy="80772"/>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244600" y="2670301"/>
            <a:ext cx="196595"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3180079" y="2387600"/>
            <a:ext cx="195072" cy="79248"/>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300476" y="2679445"/>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709670" y="2528570"/>
            <a:ext cx="195833" cy="80010"/>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4248403" y="2663444"/>
            <a:ext cx="195072" cy="81534"/>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1266697" y="2387600"/>
            <a:ext cx="195071" cy="79248"/>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772922" y="2522473"/>
            <a:ext cx="195072"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349250" y="2381504"/>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236474" y="2682494"/>
            <a:ext cx="195072" cy="80009"/>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4570729" y="2519426"/>
            <a:ext cx="196596" cy="79248"/>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875529" y="2386076"/>
            <a:ext cx="196596" cy="80772"/>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5178044" y="2667254"/>
            <a:ext cx="197357"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469128" y="2525522"/>
            <a:ext cx="195072" cy="79247"/>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1109725" y="6359144"/>
            <a:ext cx="303275" cy="178307"/>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3526028" y="4892294"/>
            <a:ext cx="266700" cy="150875"/>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4121150" y="4538726"/>
            <a:ext cx="247650" cy="140970"/>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601971" y="4222496"/>
            <a:ext cx="247650" cy="13335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5143753" y="3882644"/>
            <a:ext cx="237744" cy="143255"/>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2846323" y="5321300"/>
            <a:ext cx="266700" cy="15087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5562853" y="3641852"/>
            <a:ext cx="212598" cy="115824"/>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6305803" y="3184651"/>
            <a:ext cx="212598" cy="114300"/>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5945378" y="3413252"/>
            <a:ext cx="212598" cy="96774"/>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6616700" y="3000248"/>
            <a:ext cx="203453"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873493" y="2840227"/>
            <a:ext cx="204977"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7138669" y="2686304"/>
            <a:ext cx="197357" cy="80772"/>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386319" y="2532379"/>
            <a:ext cx="195833" cy="79248"/>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611871" y="2387600"/>
            <a:ext cx="203453" cy="80772"/>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813802" y="2258822"/>
            <a:ext cx="176022" cy="79247"/>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6075679"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5203952"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4705603" y="2155951"/>
            <a:ext cx="176022" cy="80772"/>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991353" y="2038604"/>
            <a:ext cx="177546" cy="79248"/>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781803" y="1844294"/>
            <a:ext cx="177546" cy="80010"/>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3865879" y="2159000"/>
            <a:ext cx="177546" cy="80772"/>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640328" y="1924304"/>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313429" y="2025650"/>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524503" y="2276348"/>
            <a:ext cx="176022" cy="79247"/>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570230" y="4144009"/>
            <a:ext cx="266700" cy="192786"/>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176276" y="2069845"/>
            <a:ext cx="176021" cy="70103"/>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348994" y="1576069"/>
            <a:ext cx="160781" cy="60959"/>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2116327" y="1595119"/>
            <a:ext cx="160020" cy="62483"/>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748026" y="1587500"/>
            <a:ext cx="160020" cy="60198"/>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3346196" y="1576069"/>
            <a:ext cx="159257" cy="62484"/>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670046" y="1480819"/>
            <a:ext cx="160781"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4116578" y="1566925"/>
            <a:ext cx="160020" cy="61722"/>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2633726" y="2241295"/>
            <a:ext cx="168401"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4046473" y="2393695"/>
            <a:ext cx="195072"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5732779" y="2030222"/>
            <a:ext cx="177546" cy="80771"/>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6005576" y="1911350"/>
            <a:ext cx="176022" cy="80772"/>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3375152" y="1429003"/>
            <a:ext cx="124968" cy="53339"/>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1993645" y="1429003"/>
            <a:ext cx="125730" cy="53340"/>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322829" y="1366519"/>
            <a:ext cx="124968" cy="54101"/>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606294" y="1295653"/>
            <a:ext cx="131825" cy="53339"/>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3032251" y="1366519"/>
            <a:ext cx="133350" cy="54102"/>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2717545" y="1452625"/>
            <a:ext cx="131826" cy="54101"/>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3023870" y="1506727"/>
            <a:ext cx="150875" cy="70865"/>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2433320" y="1514347"/>
            <a:ext cx="141731"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1695704" y="1499869"/>
            <a:ext cx="160019"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135122" y="6380479"/>
            <a:ext cx="309372" cy="16611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892550" y="5815076"/>
            <a:ext cx="310896" cy="17754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127752" y="4941823"/>
            <a:ext cx="266700" cy="150875"/>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623052" y="4559300"/>
            <a:ext cx="249174" cy="140970"/>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4578350" y="5347970"/>
            <a:ext cx="266700" cy="150875"/>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129020" y="4204970"/>
            <a:ext cx="240029" cy="133350"/>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480302" y="3916171"/>
            <a:ext cx="247650" cy="141731"/>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856730" y="3660902"/>
            <a:ext cx="212598" cy="114300"/>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467854" y="3196844"/>
            <a:ext cx="212598" cy="116585"/>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183628" y="3419347"/>
            <a:ext cx="220218" cy="96774"/>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623570" y="1733804"/>
            <a:ext cx="230123" cy="16992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1271513" y="196331"/>
            <a:ext cx="6576695" cy="635635"/>
          </a:xfrm>
          <a:prstGeom prst="rect">
            <a:avLst/>
          </a:prstGeom>
        </p:spPr>
        <p:txBody>
          <a:bodyPr vert="horz" wrap="square" lIns="0" tIns="12700" rIns="0" bIns="0" rtlCol="0">
            <a:spAutoFit/>
          </a:bodyPr>
          <a:lstStyle/>
          <a:p>
            <a:pPr marL="12700">
              <a:lnSpc>
                <a:spcPct val="100000"/>
              </a:lnSpc>
              <a:spcBef>
                <a:spcPts val="100"/>
              </a:spcBef>
            </a:pPr>
            <a:r>
              <a:rPr sz="4000" spc="-5" dirty="0"/>
              <a:t>Consultative or</a:t>
            </a:r>
            <a:r>
              <a:rPr sz="4000" spc="-70" dirty="0"/>
              <a:t> </a:t>
            </a:r>
            <a:r>
              <a:rPr sz="4000" spc="-5" dirty="0"/>
              <a:t>democratic</a:t>
            </a:r>
            <a:endParaRPr sz="4000"/>
          </a:p>
        </p:txBody>
      </p:sp>
      <p:sp>
        <p:nvSpPr>
          <p:cNvPr id="218" name="object 218"/>
          <p:cNvSpPr/>
          <p:nvPr/>
        </p:nvSpPr>
        <p:spPr>
          <a:xfrm>
            <a:off x="1304797" y="818261"/>
            <a:ext cx="6550659" cy="0"/>
          </a:xfrm>
          <a:custGeom>
            <a:avLst/>
            <a:gdLst/>
            <a:ahLst/>
            <a:cxnLst/>
            <a:rect l="l" t="t" r="r" b="b"/>
            <a:pathLst>
              <a:path w="6550659">
                <a:moveTo>
                  <a:pt x="0" y="0"/>
                </a:moveTo>
                <a:lnTo>
                  <a:pt x="6550152" y="0"/>
                </a:lnTo>
              </a:path>
            </a:pathLst>
          </a:custGeom>
          <a:ln w="52578">
            <a:solidFill>
              <a:srgbClr val="000000"/>
            </a:solidFill>
          </a:ln>
        </p:spPr>
        <p:txBody>
          <a:bodyPr wrap="square" lIns="0" tIns="0" rIns="0" bIns="0" rtlCol="0"/>
          <a:lstStyle/>
          <a:p>
            <a:endParaRPr/>
          </a:p>
        </p:txBody>
      </p:sp>
      <p:sp>
        <p:nvSpPr>
          <p:cNvPr id="219" name="object 219"/>
          <p:cNvSpPr/>
          <p:nvPr/>
        </p:nvSpPr>
        <p:spPr>
          <a:xfrm>
            <a:off x="1284224" y="797687"/>
            <a:ext cx="6550659" cy="0"/>
          </a:xfrm>
          <a:custGeom>
            <a:avLst/>
            <a:gdLst/>
            <a:ahLst/>
            <a:cxnLst/>
            <a:rect l="l" t="t" r="r" b="b"/>
            <a:pathLst>
              <a:path w="6550659">
                <a:moveTo>
                  <a:pt x="0" y="0"/>
                </a:moveTo>
                <a:lnTo>
                  <a:pt x="6550152" y="0"/>
                </a:lnTo>
              </a:path>
            </a:pathLst>
          </a:custGeom>
          <a:ln w="52578">
            <a:solidFill>
              <a:srgbClr val="DFDEF6"/>
            </a:solidFill>
          </a:ln>
        </p:spPr>
        <p:txBody>
          <a:bodyPr wrap="square" lIns="0" tIns="0" rIns="0" bIns="0" rtlCol="0"/>
          <a:lstStyle/>
          <a:p>
            <a:endParaRPr/>
          </a:p>
        </p:txBody>
      </p:sp>
      <p:sp>
        <p:nvSpPr>
          <p:cNvPr id="220" name="object 220"/>
          <p:cNvSpPr/>
          <p:nvPr/>
        </p:nvSpPr>
        <p:spPr>
          <a:xfrm>
            <a:off x="3799585" y="1427861"/>
            <a:ext cx="2398395" cy="0"/>
          </a:xfrm>
          <a:custGeom>
            <a:avLst/>
            <a:gdLst/>
            <a:ahLst/>
            <a:cxnLst/>
            <a:rect l="l" t="t" r="r" b="b"/>
            <a:pathLst>
              <a:path w="2398395">
                <a:moveTo>
                  <a:pt x="0" y="0"/>
                </a:moveTo>
                <a:lnTo>
                  <a:pt x="2398014" y="0"/>
                </a:lnTo>
              </a:path>
            </a:pathLst>
          </a:custGeom>
          <a:ln w="52577">
            <a:solidFill>
              <a:srgbClr val="000000"/>
            </a:solidFill>
          </a:ln>
        </p:spPr>
        <p:txBody>
          <a:bodyPr wrap="square" lIns="0" tIns="0" rIns="0" bIns="0" rtlCol="0"/>
          <a:lstStyle/>
          <a:p>
            <a:endParaRPr/>
          </a:p>
        </p:txBody>
      </p:sp>
      <p:sp>
        <p:nvSpPr>
          <p:cNvPr id="221" name="object 221"/>
          <p:cNvSpPr/>
          <p:nvPr/>
        </p:nvSpPr>
        <p:spPr>
          <a:xfrm>
            <a:off x="3779011" y="1407286"/>
            <a:ext cx="2398395" cy="0"/>
          </a:xfrm>
          <a:custGeom>
            <a:avLst/>
            <a:gdLst/>
            <a:ahLst/>
            <a:cxnLst/>
            <a:rect l="l" t="t" r="r" b="b"/>
            <a:pathLst>
              <a:path w="2398395">
                <a:moveTo>
                  <a:pt x="0" y="0"/>
                </a:moveTo>
                <a:lnTo>
                  <a:pt x="2398014" y="0"/>
                </a:lnTo>
              </a:path>
            </a:pathLst>
          </a:custGeom>
          <a:ln w="52577">
            <a:solidFill>
              <a:srgbClr val="DFDEF6"/>
            </a:solidFill>
          </a:ln>
        </p:spPr>
        <p:txBody>
          <a:bodyPr wrap="square" lIns="0" tIns="0" rIns="0" bIns="0" rtlCol="0"/>
          <a:lstStyle/>
          <a:p>
            <a:endParaRPr/>
          </a:p>
        </p:txBody>
      </p:sp>
      <p:sp>
        <p:nvSpPr>
          <p:cNvPr id="222" name="object 222"/>
          <p:cNvSpPr/>
          <p:nvPr/>
        </p:nvSpPr>
        <p:spPr>
          <a:xfrm>
            <a:off x="596900" y="1903729"/>
            <a:ext cx="257555" cy="173736"/>
          </a:xfrm>
          <a:prstGeom prst="rect">
            <a:avLst/>
          </a:prstGeom>
          <a:blipFill>
            <a:blip r:embed="rId216" cstate="print"/>
            <a:stretch>
              <a:fillRect/>
            </a:stretch>
          </a:blipFill>
        </p:spPr>
        <p:txBody>
          <a:bodyPr wrap="square" lIns="0" tIns="0" rIns="0" bIns="0" rtlCol="0"/>
          <a:lstStyle/>
          <a:p>
            <a:endParaRPr/>
          </a:p>
        </p:txBody>
      </p:sp>
      <p:sp>
        <p:nvSpPr>
          <p:cNvPr id="223" name="object 223"/>
          <p:cNvSpPr/>
          <p:nvPr/>
        </p:nvSpPr>
        <p:spPr>
          <a:xfrm>
            <a:off x="596900" y="4224019"/>
            <a:ext cx="257555" cy="160020"/>
          </a:xfrm>
          <a:prstGeom prst="rect">
            <a:avLst/>
          </a:prstGeom>
          <a:blipFill>
            <a:blip r:embed="rId217" cstate="print"/>
            <a:stretch>
              <a:fillRect/>
            </a:stretch>
          </a:blipFill>
        </p:spPr>
        <p:txBody>
          <a:bodyPr wrap="square" lIns="0" tIns="0" rIns="0" bIns="0" rtlCol="0"/>
          <a:lstStyle/>
          <a:p>
            <a:endParaRPr/>
          </a:p>
        </p:txBody>
      </p:sp>
      <p:sp>
        <p:nvSpPr>
          <p:cNvPr id="224" name="object 224"/>
          <p:cNvSpPr txBox="1"/>
          <p:nvPr/>
        </p:nvSpPr>
        <p:spPr>
          <a:xfrm>
            <a:off x="1133586" y="592809"/>
            <a:ext cx="7461250" cy="4445000"/>
          </a:xfrm>
          <a:prstGeom prst="rect">
            <a:avLst/>
          </a:prstGeom>
        </p:spPr>
        <p:txBody>
          <a:bodyPr vert="horz" wrap="square" lIns="0" tIns="226060" rIns="0" bIns="0" rtlCol="0">
            <a:spAutoFit/>
          </a:bodyPr>
          <a:lstStyle/>
          <a:p>
            <a:pPr marL="227329" algn="ctr">
              <a:lnSpc>
                <a:spcPct val="100000"/>
              </a:lnSpc>
              <a:spcBef>
                <a:spcPts val="1780"/>
              </a:spcBef>
            </a:pPr>
            <a:r>
              <a:rPr sz="4000" b="1" spc="-5" dirty="0">
                <a:solidFill>
                  <a:srgbClr val="DFDEF6"/>
                </a:solidFill>
                <a:latin typeface="Arial"/>
                <a:cs typeface="Arial"/>
              </a:rPr>
              <a:t>technique</a:t>
            </a:r>
            <a:endParaRPr sz="4000">
              <a:latin typeface="Arial"/>
              <a:cs typeface="Arial"/>
            </a:endParaRPr>
          </a:p>
          <a:p>
            <a:pPr marL="12700" marR="5080" algn="just">
              <a:lnSpc>
                <a:spcPct val="100000"/>
              </a:lnSpc>
              <a:spcBef>
                <a:spcPts val="1510"/>
              </a:spcBef>
            </a:pPr>
            <a:r>
              <a:rPr sz="3600" dirty="0">
                <a:solidFill>
                  <a:srgbClr val="FFFFFF"/>
                </a:solidFill>
                <a:latin typeface="Arial"/>
                <a:cs typeface="Arial"/>
              </a:rPr>
              <a:t>A </a:t>
            </a:r>
            <a:r>
              <a:rPr sz="3600" spc="-5" dirty="0">
                <a:solidFill>
                  <a:srgbClr val="FFFFFF"/>
                </a:solidFill>
                <a:latin typeface="Arial"/>
                <a:cs typeface="Arial"/>
              </a:rPr>
              <a:t>supervisor takes </a:t>
            </a:r>
            <a:r>
              <a:rPr sz="3600" spc="-10" dirty="0">
                <a:solidFill>
                  <a:srgbClr val="FFFFFF"/>
                </a:solidFill>
                <a:latin typeface="Arial"/>
                <a:cs typeface="Arial"/>
              </a:rPr>
              <a:t>decision  </a:t>
            </a:r>
            <a:r>
              <a:rPr sz="3600" spc="-5" dirty="0">
                <a:solidFill>
                  <a:srgbClr val="FFFFFF"/>
                </a:solidFill>
                <a:latin typeface="Arial"/>
                <a:cs typeface="Arial"/>
              </a:rPr>
              <a:t>regarding methods or procedures to  be adopted only after consulting </a:t>
            </a:r>
            <a:r>
              <a:rPr sz="3600" spc="-10" dirty="0">
                <a:solidFill>
                  <a:srgbClr val="FFFFFF"/>
                </a:solidFill>
                <a:latin typeface="Arial"/>
                <a:cs typeface="Arial"/>
              </a:rPr>
              <a:t>his  subordinates.</a:t>
            </a:r>
            <a:endParaRPr sz="3600">
              <a:latin typeface="Arial"/>
              <a:cs typeface="Arial"/>
            </a:endParaRPr>
          </a:p>
          <a:p>
            <a:pPr marL="12700" marR="5080" algn="just">
              <a:lnSpc>
                <a:spcPct val="100000"/>
              </a:lnSpc>
              <a:spcBef>
                <a:spcPts val="880"/>
              </a:spcBef>
            </a:pPr>
            <a:r>
              <a:rPr sz="3600" spc="-5" dirty="0">
                <a:solidFill>
                  <a:srgbClr val="FFFFFF"/>
                </a:solidFill>
                <a:latin typeface="Arial"/>
                <a:cs typeface="Arial"/>
              </a:rPr>
              <a:t>All the democratic principles </a:t>
            </a:r>
            <a:r>
              <a:rPr sz="3600" spc="-10" dirty="0">
                <a:solidFill>
                  <a:srgbClr val="FFFFFF"/>
                </a:solidFill>
                <a:latin typeface="Arial"/>
                <a:cs typeface="Arial"/>
              </a:rPr>
              <a:t>are  </a:t>
            </a:r>
            <a:r>
              <a:rPr sz="3600" spc="-5" dirty="0">
                <a:solidFill>
                  <a:srgbClr val="FFFFFF"/>
                </a:solidFill>
                <a:latin typeface="Arial"/>
                <a:cs typeface="Arial"/>
              </a:rPr>
              <a:t>adopted under this</a:t>
            </a:r>
            <a:r>
              <a:rPr sz="3600" dirty="0">
                <a:solidFill>
                  <a:srgbClr val="FFFFFF"/>
                </a:solidFill>
                <a:latin typeface="Arial"/>
                <a:cs typeface="Arial"/>
              </a:rPr>
              <a:t> </a:t>
            </a:r>
            <a:r>
              <a:rPr sz="3600" spc="-10" dirty="0">
                <a:solidFill>
                  <a:srgbClr val="FFFFFF"/>
                </a:solidFill>
                <a:latin typeface="Arial"/>
                <a:cs typeface="Arial"/>
              </a:rPr>
              <a:t>technique.</a:t>
            </a:r>
            <a:endParaRPr sz="3600">
              <a:latin typeface="Arial"/>
              <a:cs typeface="Arial"/>
            </a:endParaRPr>
          </a:p>
        </p:txBody>
      </p:sp>
      <p:sp>
        <p:nvSpPr>
          <p:cNvPr id="226" name="object 226"/>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7" name="object 227"/>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15</a:t>
            </a:fld>
            <a:endParaRPr spc="-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176276" y="2069845"/>
            <a:ext cx="176021" cy="70103"/>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348994" y="1576069"/>
            <a:ext cx="160781" cy="60959"/>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2116327" y="1595119"/>
            <a:ext cx="160020" cy="62483"/>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748026" y="1587500"/>
            <a:ext cx="160020" cy="60198"/>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3346196" y="1576069"/>
            <a:ext cx="159257" cy="62484"/>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670046" y="1480819"/>
            <a:ext cx="160781"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4116578" y="1566925"/>
            <a:ext cx="160020" cy="61722"/>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2633726" y="2241295"/>
            <a:ext cx="168401"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4046473" y="2393695"/>
            <a:ext cx="195072"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5732779" y="2030222"/>
            <a:ext cx="177546" cy="80771"/>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6005576" y="1911350"/>
            <a:ext cx="176022" cy="80772"/>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3375152" y="1429003"/>
            <a:ext cx="124968" cy="53339"/>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1993645" y="1429003"/>
            <a:ext cx="125730" cy="53340"/>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322829" y="1366519"/>
            <a:ext cx="124968" cy="54101"/>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606294" y="1295653"/>
            <a:ext cx="131825" cy="53339"/>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3032251" y="1366519"/>
            <a:ext cx="133350" cy="54102"/>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2717545" y="1452625"/>
            <a:ext cx="131826" cy="54101"/>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3023870" y="1506727"/>
            <a:ext cx="150875" cy="70865"/>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2433320" y="1514347"/>
            <a:ext cx="141731"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1695704" y="1499869"/>
            <a:ext cx="160019"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135122" y="6380479"/>
            <a:ext cx="309372" cy="16611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892550" y="5815076"/>
            <a:ext cx="310896" cy="17754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127752" y="4941823"/>
            <a:ext cx="266700" cy="150875"/>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623052" y="4559300"/>
            <a:ext cx="249174" cy="140970"/>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4578350" y="5347970"/>
            <a:ext cx="266700" cy="150875"/>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129020" y="4204970"/>
            <a:ext cx="240029" cy="133350"/>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480302" y="3916171"/>
            <a:ext cx="247650" cy="141731"/>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856730" y="3660902"/>
            <a:ext cx="212598" cy="114300"/>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467854" y="3196844"/>
            <a:ext cx="212598" cy="116585"/>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183628" y="3419347"/>
            <a:ext cx="220218" cy="96774"/>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623570" y="1733804"/>
            <a:ext cx="230123" cy="8991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1020841" y="0"/>
            <a:ext cx="7077709" cy="695960"/>
          </a:xfrm>
          <a:prstGeom prst="rect">
            <a:avLst/>
          </a:prstGeom>
        </p:spPr>
        <p:txBody>
          <a:bodyPr vert="horz" wrap="square" lIns="0" tIns="12065" rIns="0" bIns="0" rtlCol="0">
            <a:spAutoFit/>
          </a:bodyPr>
          <a:lstStyle/>
          <a:p>
            <a:pPr marL="12700">
              <a:lnSpc>
                <a:spcPct val="100000"/>
              </a:lnSpc>
              <a:spcBef>
                <a:spcPts val="95"/>
              </a:spcBef>
            </a:pPr>
            <a:r>
              <a:rPr spc="-5" dirty="0"/>
              <a:t>Authoritarian or</a:t>
            </a:r>
            <a:r>
              <a:rPr spc="20" dirty="0"/>
              <a:t> </a:t>
            </a:r>
            <a:r>
              <a:rPr spc="-5" dirty="0"/>
              <a:t>dictatorial</a:t>
            </a:r>
          </a:p>
        </p:txBody>
      </p:sp>
      <p:sp>
        <p:nvSpPr>
          <p:cNvPr id="218" name="object 218"/>
          <p:cNvSpPr/>
          <p:nvPr/>
        </p:nvSpPr>
        <p:spPr>
          <a:xfrm>
            <a:off x="1056386" y="564895"/>
            <a:ext cx="7051675" cy="0"/>
          </a:xfrm>
          <a:custGeom>
            <a:avLst/>
            <a:gdLst/>
            <a:ahLst/>
            <a:cxnLst/>
            <a:rect l="l" t="t" r="r" b="b"/>
            <a:pathLst>
              <a:path w="7051675">
                <a:moveTo>
                  <a:pt x="0" y="0"/>
                </a:moveTo>
                <a:lnTo>
                  <a:pt x="7051548" y="0"/>
                </a:lnTo>
              </a:path>
            </a:pathLst>
          </a:custGeom>
          <a:ln w="57912">
            <a:solidFill>
              <a:srgbClr val="000000"/>
            </a:solidFill>
          </a:ln>
        </p:spPr>
        <p:txBody>
          <a:bodyPr wrap="square" lIns="0" tIns="0" rIns="0" bIns="0" rtlCol="0"/>
          <a:lstStyle/>
          <a:p>
            <a:endParaRPr/>
          </a:p>
        </p:txBody>
      </p:sp>
      <p:sp>
        <p:nvSpPr>
          <p:cNvPr id="219" name="object 219"/>
          <p:cNvSpPr/>
          <p:nvPr/>
        </p:nvSpPr>
        <p:spPr>
          <a:xfrm>
            <a:off x="1033525" y="542036"/>
            <a:ext cx="7051675" cy="0"/>
          </a:xfrm>
          <a:custGeom>
            <a:avLst/>
            <a:gdLst/>
            <a:ahLst/>
            <a:cxnLst/>
            <a:rect l="l" t="t" r="r" b="b"/>
            <a:pathLst>
              <a:path w="7051675">
                <a:moveTo>
                  <a:pt x="0" y="0"/>
                </a:moveTo>
                <a:lnTo>
                  <a:pt x="7051548" y="0"/>
                </a:lnTo>
              </a:path>
            </a:pathLst>
          </a:custGeom>
          <a:ln w="57912">
            <a:solidFill>
              <a:srgbClr val="DFDEF6"/>
            </a:solidFill>
          </a:ln>
        </p:spPr>
        <p:txBody>
          <a:bodyPr wrap="square" lIns="0" tIns="0" rIns="0" bIns="0" rtlCol="0"/>
          <a:lstStyle/>
          <a:p>
            <a:endParaRPr/>
          </a:p>
        </p:txBody>
      </p:sp>
      <p:sp>
        <p:nvSpPr>
          <p:cNvPr id="220" name="object 220"/>
          <p:cNvSpPr/>
          <p:nvPr/>
        </p:nvSpPr>
        <p:spPr>
          <a:xfrm>
            <a:off x="3681476" y="1234694"/>
            <a:ext cx="2639695" cy="0"/>
          </a:xfrm>
          <a:custGeom>
            <a:avLst/>
            <a:gdLst/>
            <a:ahLst/>
            <a:cxnLst/>
            <a:rect l="l" t="t" r="r" b="b"/>
            <a:pathLst>
              <a:path w="2639695">
                <a:moveTo>
                  <a:pt x="0" y="0"/>
                </a:moveTo>
                <a:lnTo>
                  <a:pt x="2639568" y="0"/>
                </a:lnTo>
              </a:path>
            </a:pathLst>
          </a:custGeom>
          <a:ln w="57912">
            <a:solidFill>
              <a:srgbClr val="000000"/>
            </a:solidFill>
          </a:ln>
        </p:spPr>
        <p:txBody>
          <a:bodyPr wrap="square" lIns="0" tIns="0" rIns="0" bIns="0" rtlCol="0"/>
          <a:lstStyle/>
          <a:p>
            <a:endParaRPr/>
          </a:p>
        </p:txBody>
      </p:sp>
      <p:sp>
        <p:nvSpPr>
          <p:cNvPr id="221" name="object 221"/>
          <p:cNvSpPr/>
          <p:nvPr/>
        </p:nvSpPr>
        <p:spPr>
          <a:xfrm>
            <a:off x="3658615" y="1211833"/>
            <a:ext cx="2639695" cy="0"/>
          </a:xfrm>
          <a:custGeom>
            <a:avLst/>
            <a:gdLst/>
            <a:ahLst/>
            <a:cxnLst/>
            <a:rect l="l" t="t" r="r" b="b"/>
            <a:pathLst>
              <a:path w="2639695">
                <a:moveTo>
                  <a:pt x="0" y="0"/>
                </a:moveTo>
                <a:lnTo>
                  <a:pt x="2639567" y="0"/>
                </a:lnTo>
              </a:path>
            </a:pathLst>
          </a:custGeom>
          <a:ln w="57911">
            <a:solidFill>
              <a:srgbClr val="DFDEF6"/>
            </a:solidFill>
          </a:ln>
        </p:spPr>
        <p:txBody>
          <a:bodyPr wrap="square" lIns="0" tIns="0" rIns="0" bIns="0" rtlCol="0"/>
          <a:lstStyle/>
          <a:p>
            <a:endParaRPr/>
          </a:p>
        </p:txBody>
      </p:sp>
      <p:sp>
        <p:nvSpPr>
          <p:cNvPr id="222" name="object 222"/>
          <p:cNvSpPr/>
          <p:nvPr/>
        </p:nvSpPr>
        <p:spPr>
          <a:xfrm>
            <a:off x="596900" y="1823719"/>
            <a:ext cx="257555" cy="177546"/>
          </a:xfrm>
          <a:prstGeom prst="rect">
            <a:avLst/>
          </a:prstGeom>
          <a:blipFill>
            <a:blip r:embed="rId216" cstate="print"/>
            <a:stretch>
              <a:fillRect/>
            </a:stretch>
          </a:blipFill>
        </p:spPr>
        <p:txBody>
          <a:bodyPr wrap="square" lIns="0" tIns="0" rIns="0" bIns="0" rtlCol="0"/>
          <a:lstStyle/>
          <a:p>
            <a:endParaRPr/>
          </a:p>
        </p:txBody>
      </p:sp>
      <p:sp>
        <p:nvSpPr>
          <p:cNvPr id="223" name="object 223"/>
          <p:cNvSpPr/>
          <p:nvPr/>
        </p:nvSpPr>
        <p:spPr>
          <a:xfrm>
            <a:off x="596900" y="4063999"/>
            <a:ext cx="240029" cy="80010"/>
          </a:xfrm>
          <a:prstGeom prst="rect">
            <a:avLst/>
          </a:prstGeom>
          <a:blipFill>
            <a:blip r:embed="rId217" cstate="print"/>
            <a:stretch>
              <a:fillRect/>
            </a:stretch>
          </a:blipFill>
        </p:spPr>
        <p:txBody>
          <a:bodyPr wrap="square" lIns="0" tIns="0" rIns="0" bIns="0" rtlCol="0"/>
          <a:lstStyle/>
          <a:p>
            <a:endParaRPr/>
          </a:p>
        </p:txBody>
      </p:sp>
      <p:sp>
        <p:nvSpPr>
          <p:cNvPr id="224" name="object 224"/>
          <p:cNvSpPr/>
          <p:nvPr/>
        </p:nvSpPr>
        <p:spPr>
          <a:xfrm>
            <a:off x="596900" y="4144009"/>
            <a:ext cx="257555" cy="160020"/>
          </a:xfrm>
          <a:prstGeom prst="rect">
            <a:avLst/>
          </a:prstGeom>
          <a:blipFill>
            <a:blip r:embed="rId218" cstate="print"/>
            <a:stretch>
              <a:fillRect/>
            </a:stretch>
          </a:blipFill>
        </p:spPr>
        <p:txBody>
          <a:bodyPr wrap="square" lIns="0" tIns="0" rIns="0" bIns="0" rtlCol="0"/>
          <a:lstStyle/>
          <a:p>
            <a:endParaRPr/>
          </a:p>
        </p:txBody>
      </p:sp>
      <p:sp>
        <p:nvSpPr>
          <p:cNvPr id="225" name="object 225"/>
          <p:cNvSpPr txBox="1"/>
          <p:nvPr/>
        </p:nvSpPr>
        <p:spPr>
          <a:xfrm>
            <a:off x="866886" y="174857"/>
            <a:ext cx="7727315" cy="4786630"/>
          </a:xfrm>
          <a:prstGeom prst="rect">
            <a:avLst/>
          </a:prstGeom>
        </p:spPr>
        <p:txBody>
          <a:bodyPr vert="horz" wrap="square" lIns="0" tIns="389890" rIns="0" bIns="0" rtlCol="0">
            <a:spAutoFit/>
          </a:bodyPr>
          <a:lstStyle/>
          <a:p>
            <a:pPr marL="495934" algn="ctr">
              <a:lnSpc>
                <a:spcPct val="100000"/>
              </a:lnSpc>
              <a:spcBef>
                <a:spcPts val="3070"/>
              </a:spcBef>
            </a:pPr>
            <a:r>
              <a:rPr sz="4400" b="1" spc="-5" dirty="0">
                <a:solidFill>
                  <a:srgbClr val="DFDEF6"/>
                </a:solidFill>
                <a:latin typeface="Arial"/>
                <a:cs typeface="Arial"/>
              </a:rPr>
              <a:t>technique</a:t>
            </a:r>
            <a:endParaRPr sz="4400">
              <a:latin typeface="Arial"/>
              <a:cs typeface="Arial"/>
            </a:endParaRPr>
          </a:p>
          <a:p>
            <a:pPr marL="12700" marR="5080" algn="just">
              <a:lnSpc>
                <a:spcPct val="100000"/>
              </a:lnSpc>
              <a:spcBef>
                <a:spcPts val="2430"/>
              </a:spcBef>
            </a:pPr>
            <a:r>
              <a:rPr sz="3600" spc="-5" dirty="0">
                <a:solidFill>
                  <a:srgbClr val="FFFFFF"/>
                </a:solidFill>
                <a:latin typeface="Arial"/>
                <a:cs typeface="Arial"/>
              </a:rPr>
              <a:t>Whatever the methods or </a:t>
            </a:r>
            <a:r>
              <a:rPr sz="3600" spc="-10" dirty="0">
                <a:solidFill>
                  <a:srgbClr val="FFFFFF"/>
                </a:solidFill>
                <a:latin typeface="Arial"/>
                <a:cs typeface="Arial"/>
              </a:rPr>
              <a:t>procedures  </a:t>
            </a:r>
            <a:r>
              <a:rPr sz="3600" spc="-5" dirty="0">
                <a:solidFill>
                  <a:srgbClr val="FFFFFF"/>
                </a:solidFill>
                <a:latin typeface="Arial"/>
                <a:cs typeface="Arial"/>
              </a:rPr>
              <a:t>are fixed by the management, they  should be strictly adhered to by the  </a:t>
            </a:r>
            <a:r>
              <a:rPr sz="3600" spc="-10" dirty="0">
                <a:solidFill>
                  <a:srgbClr val="FFFFFF"/>
                </a:solidFill>
                <a:latin typeface="Arial"/>
                <a:cs typeface="Arial"/>
              </a:rPr>
              <a:t>subordinates.</a:t>
            </a:r>
            <a:endParaRPr sz="3600">
              <a:latin typeface="Arial"/>
              <a:cs typeface="Arial"/>
            </a:endParaRPr>
          </a:p>
          <a:p>
            <a:pPr marL="12700" marR="5080" algn="just">
              <a:lnSpc>
                <a:spcPct val="100000"/>
              </a:lnSpc>
              <a:spcBef>
                <a:spcPts val="880"/>
              </a:spcBef>
            </a:pPr>
            <a:r>
              <a:rPr sz="3600" spc="-5" dirty="0">
                <a:solidFill>
                  <a:srgbClr val="FFFFFF"/>
                </a:solidFill>
                <a:latin typeface="Arial"/>
                <a:cs typeface="Arial"/>
              </a:rPr>
              <a:t>This technique is suitable where the  labour is not properly</a:t>
            </a:r>
            <a:r>
              <a:rPr sz="3600" spc="5" dirty="0">
                <a:solidFill>
                  <a:srgbClr val="FFFFFF"/>
                </a:solidFill>
                <a:latin typeface="Arial"/>
                <a:cs typeface="Arial"/>
              </a:rPr>
              <a:t> </a:t>
            </a:r>
            <a:r>
              <a:rPr sz="3600" spc="-10" dirty="0">
                <a:solidFill>
                  <a:srgbClr val="FFFFFF"/>
                </a:solidFill>
                <a:latin typeface="Arial"/>
                <a:cs typeface="Arial"/>
              </a:rPr>
              <a:t>organized.</a:t>
            </a:r>
            <a:endParaRPr sz="3600">
              <a:latin typeface="Arial"/>
              <a:cs typeface="Arial"/>
            </a:endParaRPr>
          </a:p>
        </p:txBody>
      </p:sp>
      <p:sp>
        <p:nvSpPr>
          <p:cNvPr id="227" name="object 227"/>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8" name="object 228"/>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16</a:t>
            </a:fld>
            <a:endParaRPr spc="-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176276" y="2069845"/>
            <a:ext cx="176021" cy="70103"/>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348994" y="1576069"/>
            <a:ext cx="160781" cy="60959"/>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2116327" y="1595119"/>
            <a:ext cx="160020" cy="62483"/>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748026" y="1587500"/>
            <a:ext cx="160020" cy="60198"/>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3346196" y="1576069"/>
            <a:ext cx="159257" cy="62484"/>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670046" y="1480819"/>
            <a:ext cx="160781"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4116578" y="1566925"/>
            <a:ext cx="160020" cy="61722"/>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2633726" y="2241295"/>
            <a:ext cx="168401"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4046473" y="2393695"/>
            <a:ext cx="195072"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5732779" y="2030222"/>
            <a:ext cx="177546" cy="80771"/>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6005576" y="1911350"/>
            <a:ext cx="176022" cy="80772"/>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3375152" y="1429003"/>
            <a:ext cx="124968" cy="53339"/>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1993645" y="1429003"/>
            <a:ext cx="125730" cy="53340"/>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322829" y="1366519"/>
            <a:ext cx="124968" cy="54101"/>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606294" y="1295653"/>
            <a:ext cx="131825" cy="53339"/>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3032251" y="1366519"/>
            <a:ext cx="133350" cy="54102"/>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2717545" y="1452625"/>
            <a:ext cx="131826" cy="54101"/>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3023870" y="1506727"/>
            <a:ext cx="150875" cy="70865"/>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2433320" y="1514347"/>
            <a:ext cx="141731"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1695704" y="1499869"/>
            <a:ext cx="160019"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135122" y="6380479"/>
            <a:ext cx="309372" cy="16611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892550" y="5815076"/>
            <a:ext cx="310896" cy="17754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127752" y="4941823"/>
            <a:ext cx="266700" cy="150875"/>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623052" y="4559300"/>
            <a:ext cx="249174" cy="140970"/>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4578350" y="5347970"/>
            <a:ext cx="266700" cy="150875"/>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129020" y="4204970"/>
            <a:ext cx="240029" cy="133350"/>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480302" y="3916171"/>
            <a:ext cx="247650" cy="141731"/>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856730" y="3660902"/>
            <a:ext cx="212598" cy="114300"/>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467854" y="3196844"/>
            <a:ext cx="212598" cy="116585"/>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183628" y="3419347"/>
            <a:ext cx="220218" cy="96774"/>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7994395" y="5413502"/>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214869" y="4547870"/>
            <a:ext cx="247650" cy="13182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623570" y="1733804"/>
            <a:ext cx="230123" cy="1699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1327139" y="196331"/>
            <a:ext cx="6464300" cy="635635"/>
          </a:xfrm>
          <a:prstGeom prst="rect">
            <a:avLst/>
          </a:prstGeom>
        </p:spPr>
        <p:txBody>
          <a:bodyPr vert="horz" wrap="square" lIns="0" tIns="12700" rIns="0" bIns="0" rtlCol="0">
            <a:spAutoFit/>
          </a:bodyPr>
          <a:lstStyle/>
          <a:p>
            <a:pPr marL="12700">
              <a:lnSpc>
                <a:spcPct val="100000"/>
              </a:lnSpc>
              <a:spcBef>
                <a:spcPts val="100"/>
              </a:spcBef>
            </a:pPr>
            <a:r>
              <a:rPr sz="4000" dirty="0"/>
              <a:t>Non interfering or free</a:t>
            </a:r>
            <a:r>
              <a:rPr sz="4000" spc="-80" dirty="0"/>
              <a:t> </a:t>
            </a:r>
            <a:r>
              <a:rPr sz="4000" dirty="0"/>
              <a:t>rein</a:t>
            </a:r>
            <a:endParaRPr sz="4000"/>
          </a:p>
        </p:txBody>
      </p:sp>
      <p:sp>
        <p:nvSpPr>
          <p:cNvPr id="218" name="object 218"/>
          <p:cNvSpPr/>
          <p:nvPr/>
        </p:nvSpPr>
        <p:spPr>
          <a:xfrm>
            <a:off x="1360424" y="818261"/>
            <a:ext cx="6438265" cy="0"/>
          </a:xfrm>
          <a:custGeom>
            <a:avLst/>
            <a:gdLst/>
            <a:ahLst/>
            <a:cxnLst/>
            <a:rect l="l" t="t" r="r" b="b"/>
            <a:pathLst>
              <a:path w="6438265">
                <a:moveTo>
                  <a:pt x="0" y="0"/>
                </a:moveTo>
                <a:lnTo>
                  <a:pt x="6438137" y="0"/>
                </a:lnTo>
              </a:path>
            </a:pathLst>
          </a:custGeom>
          <a:ln w="52578">
            <a:solidFill>
              <a:srgbClr val="000000"/>
            </a:solidFill>
          </a:ln>
        </p:spPr>
        <p:txBody>
          <a:bodyPr wrap="square" lIns="0" tIns="0" rIns="0" bIns="0" rtlCol="0"/>
          <a:lstStyle/>
          <a:p>
            <a:endParaRPr/>
          </a:p>
        </p:txBody>
      </p:sp>
      <p:sp>
        <p:nvSpPr>
          <p:cNvPr id="219" name="object 219"/>
          <p:cNvSpPr/>
          <p:nvPr/>
        </p:nvSpPr>
        <p:spPr>
          <a:xfrm>
            <a:off x="1339850" y="797687"/>
            <a:ext cx="6438265" cy="0"/>
          </a:xfrm>
          <a:custGeom>
            <a:avLst/>
            <a:gdLst/>
            <a:ahLst/>
            <a:cxnLst/>
            <a:rect l="l" t="t" r="r" b="b"/>
            <a:pathLst>
              <a:path w="6438265">
                <a:moveTo>
                  <a:pt x="0" y="0"/>
                </a:moveTo>
                <a:lnTo>
                  <a:pt x="6438138" y="0"/>
                </a:lnTo>
              </a:path>
            </a:pathLst>
          </a:custGeom>
          <a:ln w="52578">
            <a:solidFill>
              <a:srgbClr val="DFDEF6"/>
            </a:solidFill>
          </a:ln>
        </p:spPr>
        <p:txBody>
          <a:bodyPr wrap="square" lIns="0" tIns="0" rIns="0" bIns="0" rtlCol="0"/>
          <a:lstStyle/>
          <a:p>
            <a:endParaRPr/>
          </a:p>
        </p:txBody>
      </p:sp>
      <p:sp>
        <p:nvSpPr>
          <p:cNvPr id="220" name="object 220"/>
          <p:cNvSpPr txBox="1"/>
          <p:nvPr/>
        </p:nvSpPr>
        <p:spPr>
          <a:xfrm>
            <a:off x="3766301" y="805931"/>
            <a:ext cx="2423160" cy="635635"/>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DFDEF6"/>
                </a:solidFill>
                <a:latin typeface="Arial"/>
                <a:cs typeface="Arial"/>
              </a:rPr>
              <a:t>technique</a:t>
            </a:r>
            <a:endParaRPr sz="4000">
              <a:latin typeface="Arial"/>
              <a:cs typeface="Arial"/>
            </a:endParaRPr>
          </a:p>
        </p:txBody>
      </p:sp>
      <p:sp>
        <p:nvSpPr>
          <p:cNvPr id="221" name="object 221"/>
          <p:cNvSpPr/>
          <p:nvPr/>
        </p:nvSpPr>
        <p:spPr>
          <a:xfrm>
            <a:off x="3799585" y="1427861"/>
            <a:ext cx="2398395" cy="0"/>
          </a:xfrm>
          <a:custGeom>
            <a:avLst/>
            <a:gdLst/>
            <a:ahLst/>
            <a:cxnLst/>
            <a:rect l="l" t="t" r="r" b="b"/>
            <a:pathLst>
              <a:path w="2398395">
                <a:moveTo>
                  <a:pt x="0" y="0"/>
                </a:moveTo>
                <a:lnTo>
                  <a:pt x="2398014" y="0"/>
                </a:lnTo>
              </a:path>
            </a:pathLst>
          </a:custGeom>
          <a:ln w="52577">
            <a:solidFill>
              <a:srgbClr val="000000"/>
            </a:solidFill>
          </a:ln>
        </p:spPr>
        <p:txBody>
          <a:bodyPr wrap="square" lIns="0" tIns="0" rIns="0" bIns="0" rtlCol="0"/>
          <a:lstStyle/>
          <a:p>
            <a:endParaRPr/>
          </a:p>
        </p:txBody>
      </p:sp>
      <p:sp>
        <p:nvSpPr>
          <p:cNvPr id="222" name="object 222"/>
          <p:cNvSpPr/>
          <p:nvPr/>
        </p:nvSpPr>
        <p:spPr>
          <a:xfrm>
            <a:off x="3779011" y="1407286"/>
            <a:ext cx="2398395" cy="0"/>
          </a:xfrm>
          <a:custGeom>
            <a:avLst/>
            <a:gdLst/>
            <a:ahLst/>
            <a:cxnLst/>
            <a:rect l="l" t="t" r="r" b="b"/>
            <a:pathLst>
              <a:path w="2398395">
                <a:moveTo>
                  <a:pt x="0" y="0"/>
                </a:moveTo>
                <a:lnTo>
                  <a:pt x="2398014" y="0"/>
                </a:lnTo>
              </a:path>
            </a:pathLst>
          </a:custGeom>
          <a:ln w="52577">
            <a:solidFill>
              <a:srgbClr val="DFDEF6"/>
            </a:solidFill>
          </a:ln>
        </p:spPr>
        <p:txBody>
          <a:bodyPr wrap="square" lIns="0" tIns="0" rIns="0" bIns="0" rtlCol="0"/>
          <a:lstStyle/>
          <a:p>
            <a:endParaRPr/>
          </a:p>
        </p:txBody>
      </p:sp>
      <p:sp>
        <p:nvSpPr>
          <p:cNvPr id="223" name="object 223"/>
          <p:cNvSpPr/>
          <p:nvPr/>
        </p:nvSpPr>
        <p:spPr>
          <a:xfrm>
            <a:off x="596900" y="1903729"/>
            <a:ext cx="257555" cy="173736"/>
          </a:xfrm>
          <a:prstGeom prst="rect">
            <a:avLst/>
          </a:prstGeom>
          <a:blipFill>
            <a:blip r:embed="rId216" cstate="print"/>
            <a:stretch>
              <a:fillRect/>
            </a:stretch>
          </a:blipFill>
        </p:spPr>
        <p:txBody>
          <a:bodyPr wrap="square" lIns="0" tIns="0" rIns="0" bIns="0" rtlCol="0"/>
          <a:lstStyle/>
          <a:p>
            <a:endParaRPr/>
          </a:p>
        </p:txBody>
      </p:sp>
      <p:sp>
        <p:nvSpPr>
          <p:cNvPr id="224" name="object 224"/>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tabLst>
                <a:tab pos="1160145" algn="l"/>
                <a:tab pos="1804670" algn="l"/>
                <a:tab pos="2219960" algn="l"/>
              </a:tabLst>
            </a:pPr>
            <a:r>
              <a:rPr spc="-10" dirty="0"/>
              <a:t>Th</a:t>
            </a:r>
            <a:r>
              <a:rPr spc="-5" dirty="0"/>
              <a:t>e	</a:t>
            </a:r>
            <a:r>
              <a:rPr spc="-10" dirty="0"/>
              <a:t>subordinates  </a:t>
            </a:r>
            <a:r>
              <a:rPr spc="-5" dirty="0"/>
              <a:t>select	</a:t>
            </a:r>
            <a:r>
              <a:rPr spc="-10" dirty="0"/>
              <a:t>methods  </a:t>
            </a:r>
            <a:r>
              <a:rPr spc="-5" dirty="0"/>
              <a:t>available	</a:t>
            </a:r>
            <a:r>
              <a:rPr spc="-10" dirty="0"/>
              <a:t>within</a:t>
            </a:r>
          </a:p>
        </p:txBody>
      </p:sp>
      <p:sp>
        <p:nvSpPr>
          <p:cNvPr id="228" name="object 228"/>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9" name="object 229"/>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17</a:t>
            </a:fld>
            <a:endParaRPr spc="-5" dirty="0"/>
          </a:p>
        </p:txBody>
      </p:sp>
      <p:sp>
        <p:nvSpPr>
          <p:cNvPr id="225" name="object 225"/>
          <p:cNvSpPr txBox="1"/>
          <p:nvPr/>
        </p:nvSpPr>
        <p:spPr>
          <a:xfrm>
            <a:off x="4913670" y="1607550"/>
            <a:ext cx="3681095" cy="1673225"/>
          </a:xfrm>
          <a:prstGeom prst="rect">
            <a:avLst/>
          </a:prstGeom>
        </p:spPr>
        <p:txBody>
          <a:bodyPr vert="horz" wrap="square" lIns="0" tIns="12700" rIns="0" bIns="0" rtlCol="0">
            <a:spAutoFit/>
          </a:bodyPr>
          <a:lstStyle/>
          <a:p>
            <a:pPr marL="12700" marR="5080" indent="343535" algn="r">
              <a:lnSpc>
                <a:spcPct val="100000"/>
              </a:lnSpc>
              <a:spcBef>
                <a:spcPts val="100"/>
              </a:spcBef>
              <a:tabLst>
                <a:tab pos="1017269" algn="l"/>
                <a:tab pos="1052195" algn="l"/>
                <a:tab pos="1376680" algn="l"/>
                <a:tab pos="3286125" algn="l"/>
              </a:tabLst>
            </a:pPr>
            <a:r>
              <a:rPr sz="3600" spc="-10" dirty="0">
                <a:solidFill>
                  <a:srgbClr val="FFFFFF"/>
                </a:solidFill>
                <a:latin typeface="Arial"/>
                <a:cs typeface="Arial"/>
              </a:rPr>
              <a:t>ar</a:t>
            </a:r>
            <a:r>
              <a:rPr sz="3600" spc="-5" dirty="0">
                <a:solidFill>
                  <a:srgbClr val="FFFFFF"/>
                </a:solidFill>
                <a:latin typeface="Arial"/>
                <a:cs typeface="Arial"/>
              </a:rPr>
              <a:t>e</a:t>
            </a:r>
            <a:r>
              <a:rPr sz="3600" dirty="0">
                <a:solidFill>
                  <a:srgbClr val="FFFFFF"/>
                </a:solidFill>
                <a:latin typeface="Arial"/>
                <a:cs typeface="Arial"/>
              </a:rPr>
              <a:t>			</a:t>
            </a:r>
            <a:r>
              <a:rPr sz="3600" spc="-10" dirty="0">
                <a:solidFill>
                  <a:srgbClr val="FFFFFF"/>
                </a:solidFill>
                <a:latin typeface="Arial"/>
                <a:cs typeface="Arial"/>
              </a:rPr>
              <a:t>allowe</a:t>
            </a:r>
            <a:r>
              <a:rPr sz="3600" spc="-5" dirty="0">
                <a:solidFill>
                  <a:srgbClr val="FFFFFF"/>
                </a:solidFill>
                <a:latin typeface="Arial"/>
                <a:cs typeface="Arial"/>
              </a:rPr>
              <a:t>d</a:t>
            </a:r>
            <a:r>
              <a:rPr sz="3600" dirty="0">
                <a:solidFill>
                  <a:srgbClr val="FFFFFF"/>
                </a:solidFill>
                <a:latin typeface="Arial"/>
                <a:cs typeface="Arial"/>
              </a:rPr>
              <a:t>	</a:t>
            </a:r>
            <a:r>
              <a:rPr sz="3600" spc="-5" dirty="0">
                <a:solidFill>
                  <a:srgbClr val="FFFFFF"/>
                </a:solidFill>
                <a:latin typeface="Arial"/>
                <a:cs typeface="Arial"/>
              </a:rPr>
              <a:t>to  </a:t>
            </a:r>
            <a:r>
              <a:rPr sz="3600" spc="-10" dirty="0">
                <a:solidFill>
                  <a:srgbClr val="FFFFFF"/>
                </a:solidFill>
                <a:latin typeface="Arial"/>
                <a:cs typeface="Arial"/>
              </a:rPr>
              <a:t>o</a:t>
            </a:r>
            <a:r>
              <a:rPr sz="3600" spc="-5" dirty="0">
                <a:solidFill>
                  <a:srgbClr val="FFFFFF"/>
                </a:solidFill>
                <a:latin typeface="Arial"/>
                <a:cs typeface="Arial"/>
              </a:rPr>
              <a:t>r</a:t>
            </a:r>
            <a:r>
              <a:rPr sz="3600" dirty="0">
                <a:solidFill>
                  <a:srgbClr val="FFFFFF"/>
                </a:solidFill>
                <a:latin typeface="Arial"/>
                <a:cs typeface="Arial"/>
              </a:rPr>
              <a:t>	</a:t>
            </a:r>
            <a:r>
              <a:rPr sz="3600" spc="-10" dirty="0">
                <a:solidFill>
                  <a:srgbClr val="FFFFFF"/>
                </a:solidFill>
                <a:latin typeface="Arial"/>
                <a:cs typeface="Arial"/>
              </a:rPr>
              <a:t>procedures  th</a:t>
            </a:r>
            <a:r>
              <a:rPr sz="3600" spc="-5" dirty="0">
                <a:solidFill>
                  <a:srgbClr val="FFFFFF"/>
                </a:solidFill>
                <a:latin typeface="Arial"/>
                <a:cs typeface="Arial"/>
              </a:rPr>
              <a:t>e</a:t>
            </a:r>
            <a:r>
              <a:rPr sz="3600" dirty="0">
                <a:solidFill>
                  <a:srgbClr val="FFFFFF"/>
                </a:solidFill>
                <a:latin typeface="Arial"/>
                <a:cs typeface="Arial"/>
              </a:rPr>
              <a:t>		</a:t>
            </a:r>
            <a:r>
              <a:rPr sz="3600" spc="-10" dirty="0">
                <a:solidFill>
                  <a:srgbClr val="FFFFFF"/>
                </a:solidFill>
                <a:latin typeface="Arial"/>
                <a:cs typeface="Arial"/>
              </a:rPr>
              <a:t>organization.</a:t>
            </a:r>
            <a:endParaRPr sz="3600">
              <a:latin typeface="Arial"/>
              <a:cs typeface="Arial"/>
            </a:endParaRPr>
          </a:p>
        </p:txBody>
      </p:sp>
      <p:sp>
        <p:nvSpPr>
          <p:cNvPr id="226" name="object 226"/>
          <p:cNvSpPr txBox="1"/>
          <p:nvPr/>
        </p:nvSpPr>
        <p:spPr>
          <a:xfrm>
            <a:off x="1133586" y="3255665"/>
            <a:ext cx="7460615" cy="1123950"/>
          </a:xfrm>
          <a:prstGeom prst="rect">
            <a:avLst/>
          </a:prstGeom>
        </p:spPr>
        <p:txBody>
          <a:bodyPr vert="horz" wrap="square" lIns="0" tIns="12700" rIns="0" bIns="0" rtlCol="0">
            <a:spAutoFit/>
          </a:bodyPr>
          <a:lstStyle/>
          <a:p>
            <a:pPr marL="12700" marR="5080">
              <a:lnSpc>
                <a:spcPct val="100000"/>
              </a:lnSpc>
              <a:spcBef>
                <a:spcPts val="100"/>
              </a:spcBef>
              <a:tabLst>
                <a:tab pos="1687195" algn="l"/>
                <a:tab pos="3260725" algn="l"/>
                <a:tab pos="4147820" algn="l"/>
                <a:tab pos="6102350" algn="l"/>
                <a:tab pos="6812280" algn="l"/>
              </a:tabLst>
            </a:pPr>
            <a:r>
              <a:rPr sz="3600" spc="-10" dirty="0">
                <a:solidFill>
                  <a:srgbClr val="FFFFFF"/>
                </a:solidFill>
                <a:latin typeface="Arial"/>
                <a:cs typeface="Arial"/>
              </a:rPr>
              <a:t>Hidde</a:t>
            </a:r>
            <a:r>
              <a:rPr sz="3600" spc="-5" dirty="0">
                <a:solidFill>
                  <a:srgbClr val="FFFFFF"/>
                </a:solidFill>
                <a:latin typeface="Arial"/>
                <a:cs typeface="Arial"/>
              </a:rPr>
              <a:t>n</a:t>
            </a:r>
            <a:r>
              <a:rPr sz="3600" dirty="0">
                <a:solidFill>
                  <a:srgbClr val="FFFFFF"/>
                </a:solidFill>
                <a:latin typeface="Arial"/>
                <a:cs typeface="Arial"/>
              </a:rPr>
              <a:t>	</a:t>
            </a:r>
            <a:r>
              <a:rPr sz="3600" spc="-5" dirty="0">
                <a:solidFill>
                  <a:srgbClr val="FFFFFF"/>
                </a:solidFill>
                <a:latin typeface="Arial"/>
                <a:cs typeface="Arial"/>
              </a:rPr>
              <a:t>talent</a:t>
            </a:r>
            <a:r>
              <a:rPr sz="3600" dirty="0">
                <a:solidFill>
                  <a:srgbClr val="FFFFFF"/>
                </a:solidFill>
                <a:latin typeface="Arial"/>
                <a:cs typeface="Arial"/>
              </a:rPr>
              <a:t>s	</a:t>
            </a:r>
            <a:r>
              <a:rPr sz="3600" spc="-10" dirty="0">
                <a:solidFill>
                  <a:srgbClr val="FFFFFF"/>
                </a:solidFill>
                <a:latin typeface="Arial"/>
                <a:cs typeface="Arial"/>
              </a:rPr>
              <a:t>ar</a:t>
            </a:r>
            <a:r>
              <a:rPr sz="3600" spc="-5" dirty="0">
                <a:solidFill>
                  <a:srgbClr val="FFFFFF"/>
                </a:solidFill>
                <a:latin typeface="Arial"/>
                <a:cs typeface="Arial"/>
              </a:rPr>
              <a:t>e</a:t>
            </a:r>
            <a:r>
              <a:rPr sz="3600" dirty="0">
                <a:solidFill>
                  <a:srgbClr val="FFFFFF"/>
                </a:solidFill>
                <a:latin typeface="Arial"/>
                <a:cs typeface="Arial"/>
              </a:rPr>
              <a:t>	</a:t>
            </a:r>
            <a:r>
              <a:rPr sz="3600" spc="-10" dirty="0">
                <a:solidFill>
                  <a:srgbClr val="FFFFFF"/>
                </a:solidFill>
                <a:latin typeface="Arial"/>
                <a:cs typeface="Arial"/>
              </a:rPr>
              <a:t>expose</a:t>
            </a:r>
            <a:r>
              <a:rPr sz="3600" spc="-5" dirty="0">
                <a:solidFill>
                  <a:srgbClr val="FFFFFF"/>
                </a:solidFill>
                <a:latin typeface="Arial"/>
                <a:cs typeface="Arial"/>
              </a:rPr>
              <a:t>d</a:t>
            </a:r>
            <a:r>
              <a:rPr sz="3600" dirty="0">
                <a:solidFill>
                  <a:srgbClr val="FFFFFF"/>
                </a:solidFill>
                <a:latin typeface="Arial"/>
                <a:cs typeface="Arial"/>
              </a:rPr>
              <a:t>	</a:t>
            </a:r>
            <a:r>
              <a:rPr sz="3600" spc="-10" dirty="0">
                <a:solidFill>
                  <a:srgbClr val="FFFFFF"/>
                </a:solidFill>
                <a:latin typeface="Arial"/>
                <a:cs typeface="Arial"/>
              </a:rPr>
              <a:t>b</a:t>
            </a:r>
            <a:r>
              <a:rPr sz="3600" spc="-5" dirty="0">
                <a:solidFill>
                  <a:srgbClr val="FFFFFF"/>
                </a:solidFill>
                <a:latin typeface="Arial"/>
                <a:cs typeface="Arial"/>
              </a:rPr>
              <a:t>y</a:t>
            </a:r>
            <a:r>
              <a:rPr sz="3600" dirty="0">
                <a:solidFill>
                  <a:srgbClr val="FFFFFF"/>
                </a:solidFill>
                <a:latin typeface="Arial"/>
                <a:cs typeface="Arial"/>
              </a:rPr>
              <a:t>	</a:t>
            </a:r>
            <a:r>
              <a:rPr sz="3600" spc="-5" dirty="0">
                <a:solidFill>
                  <a:srgbClr val="FFFFFF"/>
                </a:solidFill>
                <a:latin typeface="Arial"/>
                <a:cs typeface="Arial"/>
              </a:rPr>
              <a:t>the  subordinates under this</a:t>
            </a:r>
            <a:r>
              <a:rPr sz="3600" spc="-25" dirty="0">
                <a:solidFill>
                  <a:srgbClr val="FFFFFF"/>
                </a:solidFill>
                <a:latin typeface="Arial"/>
                <a:cs typeface="Arial"/>
              </a:rPr>
              <a:t> </a:t>
            </a:r>
            <a:r>
              <a:rPr sz="3600" spc="-10" dirty="0">
                <a:solidFill>
                  <a:srgbClr val="FFFFFF"/>
                </a:solidFill>
                <a:latin typeface="Arial"/>
                <a:cs typeface="Arial"/>
              </a:rPr>
              <a:t>technique</a:t>
            </a:r>
            <a:endParaRPr sz="36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6297" y="32898"/>
            <a:ext cx="1457076" cy="693382"/>
          </a:xfrm>
          <a:prstGeom prst="rect">
            <a:avLst/>
          </a:prstGeom>
        </p:spPr>
        <p:txBody>
          <a:bodyPr vert="horz" wrap="square" lIns="0" tIns="12659" rIns="0" bIns="0" rtlCol="0">
            <a:spAutoFit/>
          </a:bodyPr>
          <a:lstStyle/>
          <a:p>
            <a:pPr marL="12659">
              <a:spcBef>
                <a:spcPts val="100"/>
              </a:spcBef>
            </a:pPr>
            <a:r>
              <a:rPr b="0" dirty="0">
                <a:solidFill>
                  <a:srgbClr val="CCC0D9"/>
                </a:solidFill>
                <a:latin typeface="Calibri"/>
                <a:cs typeface="Calibri"/>
              </a:rPr>
              <a:t>A</a:t>
            </a:r>
            <a:r>
              <a:rPr b="0" spc="-15" dirty="0">
                <a:solidFill>
                  <a:srgbClr val="CCC0D9"/>
                </a:solidFill>
                <a:latin typeface="Calibri"/>
                <a:cs typeface="Calibri"/>
              </a:rPr>
              <a:t>i</a:t>
            </a:r>
            <a:r>
              <a:rPr b="0" dirty="0">
                <a:solidFill>
                  <a:srgbClr val="CCC0D9"/>
                </a:solidFill>
                <a:latin typeface="Calibri"/>
                <a:cs typeface="Calibri"/>
              </a:rPr>
              <a:t>ms</a:t>
            </a:r>
            <a:r>
              <a:rPr b="0" spc="-10" dirty="0">
                <a:solidFill>
                  <a:srgbClr val="CCC0D9"/>
                </a:solidFill>
                <a:latin typeface="Calibri"/>
                <a:cs typeface="Calibri"/>
              </a:rPr>
              <a:t>:</a:t>
            </a:r>
            <a:r>
              <a:rPr b="0" dirty="0">
                <a:solidFill>
                  <a:srgbClr val="CCC0D9"/>
                </a:solidFill>
                <a:latin typeface="Calibri"/>
                <a:cs typeface="Calibri"/>
              </a:rPr>
              <a:t>-</a:t>
            </a:r>
          </a:p>
        </p:txBody>
      </p:sp>
      <p:sp>
        <p:nvSpPr>
          <p:cNvPr id="3" name="object 3"/>
          <p:cNvSpPr/>
          <p:nvPr/>
        </p:nvSpPr>
        <p:spPr>
          <a:xfrm>
            <a:off x="449598" y="636443"/>
            <a:ext cx="8669002" cy="619615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26093771"/>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0112" y="495996"/>
            <a:ext cx="4122388" cy="689891"/>
          </a:xfrm>
          <a:prstGeom prst="rect">
            <a:avLst/>
          </a:prstGeom>
        </p:spPr>
        <p:txBody>
          <a:bodyPr vert="horz" wrap="square" lIns="0" tIns="12659" rIns="0" bIns="0" rtlCol="0">
            <a:spAutoFit/>
          </a:bodyPr>
          <a:lstStyle/>
          <a:p>
            <a:pPr marL="12659">
              <a:spcBef>
                <a:spcPts val="100"/>
              </a:spcBef>
            </a:pPr>
            <a:r>
              <a:rPr spc="-5" dirty="0">
                <a:solidFill>
                  <a:srgbClr val="FFBF00"/>
                </a:solidFill>
              </a:rPr>
              <a:t>OBJECTIVES</a:t>
            </a:r>
          </a:p>
        </p:txBody>
      </p:sp>
      <p:sp>
        <p:nvSpPr>
          <p:cNvPr id="3" name="object 3"/>
          <p:cNvSpPr txBox="1"/>
          <p:nvPr/>
        </p:nvSpPr>
        <p:spPr>
          <a:xfrm>
            <a:off x="306487" y="1399418"/>
            <a:ext cx="8497395" cy="4752542"/>
          </a:xfrm>
          <a:prstGeom prst="rect">
            <a:avLst/>
          </a:prstGeom>
        </p:spPr>
        <p:txBody>
          <a:bodyPr vert="horz" wrap="square" lIns="0" tIns="12659" rIns="0" bIns="0" rtlCol="0">
            <a:spAutoFit/>
          </a:bodyPr>
          <a:lstStyle/>
          <a:p>
            <a:pPr marL="354462" marR="7596" indent="-341803" algn="just">
              <a:spcBef>
                <a:spcPts val="100"/>
              </a:spcBef>
              <a:buFont typeface="Arial"/>
              <a:buChar char="•"/>
              <a:tabLst>
                <a:tab pos="354462" algn="l"/>
              </a:tabLst>
            </a:pPr>
            <a:r>
              <a:rPr sz="3200" spc="-5" dirty="0">
                <a:solidFill>
                  <a:srgbClr val="FFFFFF"/>
                </a:solidFill>
                <a:latin typeface="Calibri"/>
                <a:cs typeface="Calibri"/>
              </a:rPr>
              <a:t>Help </a:t>
            </a:r>
            <a:r>
              <a:rPr sz="3200" spc="-10" dirty="0">
                <a:solidFill>
                  <a:srgbClr val="FFFFFF"/>
                </a:solidFill>
                <a:latin typeface="Calibri"/>
                <a:cs typeface="Calibri"/>
              </a:rPr>
              <a:t>the </a:t>
            </a:r>
            <a:r>
              <a:rPr sz="3200" spc="-5" dirty="0">
                <a:solidFill>
                  <a:srgbClr val="FFFFFF"/>
                </a:solidFill>
                <a:latin typeface="Calibri"/>
                <a:cs typeface="Calibri"/>
              </a:rPr>
              <a:t>staff to do their job skillfully and  effectively</a:t>
            </a:r>
            <a:endParaRPr sz="3200">
              <a:latin typeface="Calibri"/>
              <a:cs typeface="Calibri"/>
            </a:endParaRPr>
          </a:p>
          <a:p>
            <a:pPr marL="354462" indent="-341803" algn="just">
              <a:spcBef>
                <a:spcPts val="787"/>
              </a:spcBef>
              <a:buFont typeface="Arial"/>
              <a:buChar char="•"/>
              <a:tabLst>
                <a:tab pos="354462" algn="l"/>
              </a:tabLst>
            </a:pPr>
            <a:r>
              <a:rPr sz="3200" spc="-5" dirty="0">
                <a:solidFill>
                  <a:srgbClr val="FFFFFF"/>
                </a:solidFill>
                <a:latin typeface="Calibri"/>
                <a:cs typeface="Calibri"/>
              </a:rPr>
              <a:t>Help </a:t>
            </a:r>
            <a:r>
              <a:rPr sz="3200" spc="-10" dirty="0">
                <a:solidFill>
                  <a:srgbClr val="FFFFFF"/>
                </a:solidFill>
                <a:latin typeface="Calibri"/>
                <a:cs typeface="Calibri"/>
              </a:rPr>
              <a:t>the </a:t>
            </a:r>
            <a:r>
              <a:rPr sz="3200" spc="-5" dirty="0">
                <a:solidFill>
                  <a:srgbClr val="FFFFFF"/>
                </a:solidFill>
                <a:latin typeface="Calibri"/>
                <a:cs typeface="Calibri"/>
              </a:rPr>
              <a:t>staff develop </a:t>
            </a:r>
            <a:r>
              <a:rPr sz="3200" spc="-10" dirty="0">
                <a:solidFill>
                  <a:srgbClr val="FFFFFF"/>
                </a:solidFill>
                <a:latin typeface="Calibri"/>
                <a:cs typeface="Calibri"/>
              </a:rPr>
              <a:t>the </a:t>
            </a:r>
            <a:r>
              <a:rPr sz="3200" spc="-5" dirty="0">
                <a:solidFill>
                  <a:srgbClr val="FFFFFF"/>
                </a:solidFill>
                <a:latin typeface="Calibri"/>
                <a:cs typeface="Calibri"/>
              </a:rPr>
              <a:t>individual</a:t>
            </a:r>
            <a:r>
              <a:rPr sz="3200" spc="-25" dirty="0">
                <a:solidFill>
                  <a:srgbClr val="FFFFFF"/>
                </a:solidFill>
                <a:latin typeface="Calibri"/>
                <a:cs typeface="Calibri"/>
              </a:rPr>
              <a:t> </a:t>
            </a:r>
            <a:r>
              <a:rPr sz="3200" spc="-5" dirty="0">
                <a:solidFill>
                  <a:srgbClr val="FFFFFF"/>
                </a:solidFill>
                <a:latin typeface="Calibri"/>
                <a:cs typeface="Calibri"/>
              </a:rPr>
              <a:t>capacity</a:t>
            </a:r>
            <a:endParaRPr sz="3200">
              <a:latin typeface="Calibri"/>
              <a:cs typeface="Calibri"/>
            </a:endParaRPr>
          </a:p>
          <a:p>
            <a:pPr marL="354462" marR="5064" indent="-341803" algn="just">
              <a:spcBef>
                <a:spcPts val="797"/>
              </a:spcBef>
              <a:buFont typeface="Arial"/>
              <a:buChar char="•"/>
              <a:tabLst>
                <a:tab pos="354462" algn="l"/>
              </a:tabLst>
            </a:pPr>
            <a:r>
              <a:rPr sz="3200" spc="-5" dirty="0">
                <a:solidFill>
                  <a:srgbClr val="FFFFFF"/>
                </a:solidFill>
                <a:latin typeface="Calibri"/>
                <a:cs typeface="Calibri"/>
              </a:rPr>
              <a:t>Guide and/or assist in meeting predetermined  work objectives or targets in nursing preventive,  promotive, curative and rehabilitative care </a:t>
            </a:r>
            <a:r>
              <a:rPr sz="3200" spc="-10" dirty="0">
                <a:solidFill>
                  <a:srgbClr val="FFFFFF"/>
                </a:solidFill>
                <a:latin typeface="Calibri"/>
                <a:cs typeface="Calibri"/>
              </a:rPr>
              <a:t>to  </a:t>
            </a:r>
            <a:r>
              <a:rPr sz="3200" spc="-5" dirty="0">
                <a:solidFill>
                  <a:srgbClr val="FFFFFF"/>
                </a:solidFill>
                <a:latin typeface="Calibri"/>
                <a:cs typeface="Calibri"/>
              </a:rPr>
              <a:t>people.</a:t>
            </a:r>
            <a:endParaRPr sz="3200">
              <a:latin typeface="Calibri"/>
              <a:cs typeface="Calibri"/>
            </a:endParaRPr>
          </a:p>
          <a:p>
            <a:pPr marL="354462" marR="5697" indent="-341803" algn="just">
              <a:spcBef>
                <a:spcPts val="787"/>
              </a:spcBef>
              <a:buFont typeface="Arial"/>
              <a:buChar char="•"/>
              <a:tabLst>
                <a:tab pos="354462" algn="l"/>
              </a:tabLst>
            </a:pPr>
            <a:r>
              <a:rPr sz="3200" spc="-5" dirty="0">
                <a:solidFill>
                  <a:srgbClr val="FFFFFF"/>
                </a:solidFill>
                <a:latin typeface="Calibri"/>
                <a:cs typeface="Calibri"/>
              </a:rPr>
              <a:t>Help </a:t>
            </a:r>
            <a:r>
              <a:rPr sz="3200" spc="-10" dirty="0">
                <a:solidFill>
                  <a:srgbClr val="FFFFFF"/>
                </a:solidFill>
                <a:latin typeface="Calibri"/>
                <a:cs typeface="Calibri"/>
              </a:rPr>
              <a:t>to </a:t>
            </a:r>
            <a:r>
              <a:rPr sz="3200" spc="-5" dirty="0">
                <a:solidFill>
                  <a:srgbClr val="FFFFFF"/>
                </a:solidFill>
                <a:latin typeface="Calibri"/>
                <a:cs typeface="Calibri"/>
              </a:rPr>
              <a:t>promote effectiveness of </a:t>
            </a:r>
            <a:r>
              <a:rPr sz="3200" spc="-10" dirty="0">
                <a:solidFill>
                  <a:srgbClr val="FFFFFF"/>
                </a:solidFill>
                <a:latin typeface="Calibri"/>
                <a:cs typeface="Calibri"/>
              </a:rPr>
              <a:t>the  </a:t>
            </a:r>
            <a:r>
              <a:rPr sz="3200" spc="-5" dirty="0">
                <a:solidFill>
                  <a:srgbClr val="FFFFFF"/>
                </a:solidFill>
                <a:latin typeface="Calibri"/>
                <a:cs typeface="Calibri"/>
              </a:rPr>
              <a:t>subordinates/staffs.</a:t>
            </a:r>
            <a:endParaRPr sz="3200">
              <a:latin typeface="Calibri"/>
              <a:cs typeface="Calibri"/>
            </a:endParaRPr>
          </a:p>
        </p:txBody>
      </p:sp>
    </p:spTree>
    <p:extLst>
      <p:ext uri="{BB962C8B-B14F-4D97-AF65-F5344CB8AC3E}">
        <p14:creationId xmlns:p14="http://schemas.microsoft.com/office/powerpoint/2010/main" val="307304534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166370" y="3004820"/>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673100" y="3675379"/>
            <a:ext cx="220980"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1279652" y="3444494"/>
            <a:ext cx="212598" cy="97535"/>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40027" y="3911600"/>
            <a:ext cx="247650" cy="140970"/>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4025900" y="3186176"/>
            <a:ext cx="222503" cy="11430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2299970" y="2686304"/>
            <a:ext cx="195833" cy="80772"/>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760979" y="2525522"/>
            <a:ext cx="195071" cy="79247"/>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185670" y="2377694"/>
            <a:ext cx="195834" cy="80009"/>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1722373" y="2519426"/>
            <a:ext cx="195071" cy="80772"/>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244600" y="2670301"/>
            <a:ext cx="196595"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3180079" y="2387600"/>
            <a:ext cx="195072" cy="79248"/>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300476" y="2679445"/>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709670" y="2528570"/>
            <a:ext cx="195833" cy="80010"/>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4248403" y="2663444"/>
            <a:ext cx="195072" cy="81534"/>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1266697" y="2387600"/>
            <a:ext cx="195071" cy="79248"/>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772922" y="2522473"/>
            <a:ext cx="195072"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349250" y="2381504"/>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236474" y="2682494"/>
            <a:ext cx="195072" cy="80009"/>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4570729" y="2519426"/>
            <a:ext cx="196596" cy="79248"/>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875529" y="2386076"/>
            <a:ext cx="196596" cy="80772"/>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5178044" y="2667254"/>
            <a:ext cx="197357"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469128" y="2525522"/>
            <a:ext cx="195072" cy="79247"/>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4" name="object 94"/>
          <p:cNvSpPr/>
          <p:nvPr/>
        </p:nvSpPr>
        <p:spPr>
          <a:xfrm>
            <a:off x="3526028" y="4892294"/>
            <a:ext cx="266700" cy="150875"/>
          </a:xfrm>
          <a:prstGeom prst="rect">
            <a:avLst/>
          </a:prstGeom>
          <a:blipFill>
            <a:blip r:embed="rId92" cstate="print"/>
            <a:stretch>
              <a:fillRect/>
            </a:stretch>
          </a:blipFill>
        </p:spPr>
        <p:txBody>
          <a:bodyPr wrap="square" lIns="0" tIns="0" rIns="0" bIns="0" rtlCol="0"/>
          <a:lstStyle/>
          <a:p>
            <a:endParaRPr/>
          </a:p>
        </p:txBody>
      </p:sp>
      <p:sp>
        <p:nvSpPr>
          <p:cNvPr id="95" name="object 95"/>
          <p:cNvSpPr/>
          <p:nvPr/>
        </p:nvSpPr>
        <p:spPr>
          <a:xfrm>
            <a:off x="4121150" y="4538726"/>
            <a:ext cx="247650" cy="140970"/>
          </a:xfrm>
          <a:prstGeom prst="rect">
            <a:avLst/>
          </a:prstGeom>
          <a:blipFill>
            <a:blip r:embed="rId93" cstate="print"/>
            <a:stretch>
              <a:fillRect/>
            </a:stretch>
          </a:blipFill>
        </p:spPr>
        <p:txBody>
          <a:bodyPr wrap="square" lIns="0" tIns="0" rIns="0" bIns="0" rtlCol="0"/>
          <a:lstStyle/>
          <a:p>
            <a:endParaRPr/>
          </a:p>
        </p:txBody>
      </p:sp>
      <p:sp>
        <p:nvSpPr>
          <p:cNvPr id="96" name="object 96"/>
          <p:cNvSpPr/>
          <p:nvPr/>
        </p:nvSpPr>
        <p:spPr>
          <a:xfrm>
            <a:off x="4601971" y="4222496"/>
            <a:ext cx="247650" cy="133350"/>
          </a:xfrm>
          <a:prstGeom prst="rect">
            <a:avLst/>
          </a:prstGeom>
          <a:blipFill>
            <a:blip r:embed="rId94" cstate="print"/>
            <a:stretch>
              <a:fillRect/>
            </a:stretch>
          </a:blipFill>
        </p:spPr>
        <p:txBody>
          <a:bodyPr wrap="square" lIns="0" tIns="0" rIns="0" bIns="0" rtlCol="0"/>
          <a:lstStyle/>
          <a:p>
            <a:endParaRPr/>
          </a:p>
        </p:txBody>
      </p:sp>
      <p:sp>
        <p:nvSpPr>
          <p:cNvPr id="97" name="object 97"/>
          <p:cNvSpPr/>
          <p:nvPr/>
        </p:nvSpPr>
        <p:spPr>
          <a:xfrm>
            <a:off x="5143753" y="3882644"/>
            <a:ext cx="237744" cy="143255"/>
          </a:xfrm>
          <a:prstGeom prst="rect">
            <a:avLst/>
          </a:prstGeom>
          <a:blipFill>
            <a:blip r:embed="rId95" cstate="print"/>
            <a:stretch>
              <a:fillRect/>
            </a:stretch>
          </a:blipFill>
        </p:spPr>
        <p:txBody>
          <a:bodyPr wrap="square" lIns="0" tIns="0" rIns="0" bIns="0" rtlCol="0"/>
          <a:lstStyle/>
          <a:p>
            <a:endParaRPr/>
          </a:p>
        </p:txBody>
      </p:sp>
      <p:sp>
        <p:nvSpPr>
          <p:cNvPr id="98" name="object 98"/>
          <p:cNvSpPr/>
          <p:nvPr/>
        </p:nvSpPr>
        <p:spPr>
          <a:xfrm>
            <a:off x="2846323" y="5321300"/>
            <a:ext cx="266700" cy="150875"/>
          </a:xfrm>
          <a:prstGeom prst="rect">
            <a:avLst/>
          </a:prstGeom>
          <a:blipFill>
            <a:blip r:embed="rId96" cstate="print"/>
            <a:stretch>
              <a:fillRect/>
            </a:stretch>
          </a:blipFill>
        </p:spPr>
        <p:txBody>
          <a:bodyPr wrap="square" lIns="0" tIns="0" rIns="0" bIns="0" rtlCol="0"/>
          <a:lstStyle/>
          <a:p>
            <a:endParaRPr/>
          </a:p>
        </p:txBody>
      </p:sp>
      <p:sp>
        <p:nvSpPr>
          <p:cNvPr id="99" name="object 99"/>
          <p:cNvSpPr/>
          <p:nvPr/>
        </p:nvSpPr>
        <p:spPr>
          <a:xfrm>
            <a:off x="5562853" y="3641852"/>
            <a:ext cx="212598" cy="115824"/>
          </a:xfrm>
          <a:prstGeom prst="rect">
            <a:avLst/>
          </a:prstGeom>
          <a:blipFill>
            <a:blip r:embed="rId97" cstate="print"/>
            <a:stretch>
              <a:fillRect/>
            </a:stretch>
          </a:blipFill>
        </p:spPr>
        <p:txBody>
          <a:bodyPr wrap="square" lIns="0" tIns="0" rIns="0" bIns="0" rtlCol="0"/>
          <a:lstStyle/>
          <a:p>
            <a:endParaRPr/>
          </a:p>
        </p:txBody>
      </p:sp>
      <p:sp>
        <p:nvSpPr>
          <p:cNvPr id="100" name="object 100"/>
          <p:cNvSpPr/>
          <p:nvPr/>
        </p:nvSpPr>
        <p:spPr>
          <a:xfrm>
            <a:off x="6305803" y="3184651"/>
            <a:ext cx="212598" cy="114300"/>
          </a:xfrm>
          <a:prstGeom prst="rect">
            <a:avLst/>
          </a:prstGeom>
          <a:blipFill>
            <a:blip r:embed="rId98" cstate="print"/>
            <a:stretch>
              <a:fillRect/>
            </a:stretch>
          </a:blipFill>
        </p:spPr>
        <p:txBody>
          <a:bodyPr wrap="square" lIns="0" tIns="0" rIns="0" bIns="0" rtlCol="0"/>
          <a:lstStyle/>
          <a:p>
            <a:endParaRPr/>
          </a:p>
        </p:txBody>
      </p:sp>
      <p:sp>
        <p:nvSpPr>
          <p:cNvPr id="101" name="object 101"/>
          <p:cNvSpPr/>
          <p:nvPr/>
        </p:nvSpPr>
        <p:spPr>
          <a:xfrm>
            <a:off x="5945378" y="3413252"/>
            <a:ext cx="212598" cy="96774"/>
          </a:xfrm>
          <a:prstGeom prst="rect">
            <a:avLst/>
          </a:prstGeom>
          <a:blipFill>
            <a:blip r:embed="rId99" cstate="print"/>
            <a:stretch>
              <a:fillRect/>
            </a:stretch>
          </a:blipFill>
        </p:spPr>
        <p:txBody>
          <a:bodyPr wrap="square" lIns="0" tIns="0" rIns="0" bIns="0" rtlCol="0"/>
          <a:lstStyle/>
          <a:p>
            <a:endParaRPr/>
          </a:p>
        </p:txBody>
      </p:sp>
      <p:sp>
        <p:nvSpPr>
          <p:cNvPr id="102" name="object 102"/>
          <p:cNvSpPr/>
          <p:nvPr/>
        </p:nvSpPr>
        <p:spPr>
          <a:xfrm>
            <a:off x="6616700" y="3000248"/>
            <a:ext cx="203453" cy="96774"/>
          </a:xfrm>
          <a:prstGeom prst="rect">
            <a:avLst/>
          </a:prstGeom>
          <a:blipFill>
            <a:blip r:embed="rId100" cstate="print"/>
            <a:stretch>
              <a:fillRect/>
            </a:stretch>
          </a:blipFill>
        </p:spPr>
        <p:txBody>
          <a:bodyPr wrap="square" lIns="0" tIns="0" rIns="0" bIns="0" rtlCol="0"/>
          <a:lstStyle/>
          <a:p>
            <a:endParaRPr/>
          </a:p>
        </p:txBody>
      </p:sp>
      <p:sp>
        <p:nvSpPr>
          <p:cNvPr id="103" name="object 103"/>
          <p:cNvSpPr/>
          <p:nvPr/>
        </p:nvSpPr>
        <p:spPr>
          <a:xfrm>
            <a:off x="6873493" y="2840227"/>
            <a:ext cx="204977" cy="96774"/>
          </a:xfrm>
          <a:prstGeom prst="rect">
            <a:avLst/>
          </a:prstGeom>
          <a:blipFill>
            <a:blip r:embed="rId101" cstate="print"/>
            <a:stretch>
              <a:fillRect/>
            </a:stretch>
          </a:blipFill>
        </p:spPr>
        <p:txBody>
          <a:bodyPr wrap="square" lIns="0" tIns="0" rIns="0" bIns="0" rtlCol="0"/>
          <a:lstStyle/>
          <a:p>
            <a:endParaRPr/>
          </a:p>
        </p:txBody>
      </p:sp>
      <p:sp>
        <p:nvSpPr>
          <p:cNvPr id="104" name="object 104"/>
          <p:cNvSpPr/>
          <p:nvPr/>
        </p:nvSpPr>
        <p:spPr>
          <a:xfrm>
            <a:off x="7138669" y="2686304"/>
            <a:ext cx="197357" cy="80772"/>
          </a:xfrm>
          <a:prstGeom prst="rect">
            <a:avLst/>
          </a:prstGeom>
          <a:blipFill>
            <a:blip r:embed="rId102" cstate="print"/>
            <a:stretch>
              <a:fillRect/>
            </a:stretch>
          </a:blipFill>
        </p:spPr>
        <p:txBody>
          <a:bodyPr wrap="square" lIns="0" tIns="0" rIns="0" bIns="0" rtlCol="0"/>
          <a:lstStyle/>
          <a:p>
            <a:endParaRPr/>
          </a:p>
        </p:txBody>
      </p:sp>
      <p:sp>
        <p:nvSpPr>
          <p:cNvPr id="105" name="object 105"/>
          <p:cNvSpPr/>
          <p:nvPr/>
        </p:nvSpPr>
        <p:spPr>
          <a:xfrm>
            <a:off x="7386319" y="2532379"/>
            <a:ext cx="195833" cy="79248"/>
          </a:xfrm>
          <a:prstGeom prst="rect">
            <a:avLst/>
          </a:prstGeom>
          <a:blipFill>
            <a:blip r:embed="rId103" cstate="print"/>
            <a:stretch>
              <a:fillRect/>
            </a:stretch>
          </a:blipFill>
        </p:spPr>
        <p:txBody>
          <a:bodyPr wrap="square" lIns="0" tIns="0" rIns="0" bIns="0" rtlCol="0"/>
          <a:lstStyle/>
          <a:p>
            <a:endParaRPr/>
          </a:p>
        </p:txBody>
      </p:sp>
      <p:sp>
        <p:nvSpPr>
          <p:cNvPr id="106" name="object 106"/>
          <p:cNvSpPr/>
          <p:nvPr/>
        </p:nvSpPr>
        <p:spPr>
          <a:xfrm>
            <a:off x="7611871" y="2387600"/>
            <a:ext cx="203453" cy="80772"/>
          </a:xfrm>
          <a:prstGeom prst="rect">
            <a:avLst/>
          </a:prstGeom>
          <a:blipFill>
            <a:blip r:embed="rId104" cstate="print"/>
            <a:stretch>
              <a:fillRect/>
            </a:stretch>
          </a:blipFill>
        </p:spPr>
        <p:txBody>
          <a:bodyPr wrap="square" lIns="0" tIns="0" rIns="0" bIns="0" rtlCol="0"/>
          <a:lstStyle/>
          <a:p>
            <a:endParaRPr/>
          </a:p>
        </p:txBody>
      </p:sp>
      <p:sp>
        <p:nvSpPr>
          <p:cNvPr id="107" name="object 107"/>
          <p:cNvSpPr/>
          <p:nvPr/>
        </p:nvSpPr>
        <p:spPr>
          <a:xfrm>
            <a:off x="7813802" y="2258822"/>
            <a:ext cx="176022" cy="79247"/>
          </a:xfrm>
          <a:prstGeom prst="rect">
            <a:avLst/>
          </a:prstGeom>
          <a:blipFill>
            <a:blip r:embed="rId105" cstate="print"/>
            <a:stretch>
              <a:fillRect/>
            </a:stretch>
          </a:blipFill>
        </p:spPr>
        <p:txBody>
          <a:bodyPr wrap="square" lIns="0" tIns="0" rIns="0" bIns="0" rtlCol="0"/>
          <a:lstStyle/>
          <a:p>
            <a:endParaRPr/>
          </a:p>
        </p:txBody>
      </p:sp>
      <p:sp>
        <p:nvSpPr>
          <p:cNvPr id="108" name="object 108"/>
          <p:cNvSpPr/>
          <p:nvPr/>
        </p:nvSpPr>
        <p:spPr>
          <a:xfrm>
            <a:off x="6075679" y="2257298"/>
            <a:ext cx="177546" cy="79247"/>
          </a:xfrm>
          <a:prstGeom prst="rect">
            <a:avLst/>
          </a:prstGeom>
          <a:blipFill>
            <a:blip r:embed="rId106" cstate="print"/>
            <a:stretch>
              <a:fillRect/>
            </a:stretch>
          </a:blipFill>
        </p:spPr>
        <p:txBody>
          <a:bodyPr wrap="square" lIns="0" tIns="0" rIns="0" bIns="0" rtlCol="0"/>
          <a:lstStyle/>
          <a:p>
            <a:endParaRPr/>
          </a:p>
        </p:txBody>
      </p:sp>
      <p:sp>
        <p:nvSpPr>
          <p:cNvPr id="109" name="object 109"/>
          <p:cNvSpPr/>
          <p:nvPr/>
        </p:nvSpPr>
        <p:spPr>
          <a:xfrm>
            <a:off x="5203952"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10" name="object 110"/>
          <p:cNvSpPr/>
          <p:nvPr/>
        </p:nvSpPr>
        <p:spPr>
          <a:xfrm>
            <a:off x="4705603" y="2155951"/>
            <a:ext cx="176022" cy="80772"/>
          </a:xfrm>
          <a:prstGeom prst="rect">
            <a:avLst/>
          </a:prstGeom>
          <a:blipFill>
            <a:blip r:embed="rId108" cstate="print"/>
            <a:stretch>
              <a:fillRect/>
            </a:stretch>
          </a:blipFill>
        </p:spPr>
        <p:txBody>
          <a:bodyPr wrap="square" lIns="0" tIns="0" rIns="0" bIns="0" rtlCol="0"/>
          <a:lstStyle/>
          <a:p>
            <a:endParaRPr/>
          </a:p>
        </p:txBody>
      </p:sp>
      <p:sp>
        <p:nvSpPr>
          <p:cNvPr id="111" name="object 111"/>
          <p:cNvSpPr/>
          <p:nvPr/>
        </p:nvSpPr>
        <p:spPr>
          <a:xfrm>
            <a:off x="4991353" y="2038604"/>
            <a:ext cx="177546" cy="79248"/>
          </a:xfrm>
          <a:prstGeom prst="rect">
            <a:avLst/>
          </a:prstGeom>
          <a:blipFill>
            <a:blip r:embed="rId109" cstate="print"/>
            <a:stretch>
              <a:fillRect/>
            </a:stretch>
          </a:blipFill>
        </p:spPr>
        <p:txBody>
          <a:bodyPr wrap="square" lIns="0" tIns="0" rIns="0" bIns="0" rtlCol="0"/>
          <a:lstStyle/>
          <a:p>
            <a:endParaRPr/>
          </a:p>
        </p:txBody>
      </p:sp>
      <p:sp>
        <p:nvSpPr>
          <p:cNvPr id="112" name="object 112"/>
          <p:cNvSpPr/>
          <p:nvPr/>
        </p:nvSpPr>
        <p:spPr>
          <a:xfrm>
            <a:off x="4781803" y="1844294"/>
            <a:ext cx="177546" cy="80010"/>
          </a:xfrm>
          <a:prstGeom prst="rect">
            <a:avLst/>
          </a:prstGeom>
          <a:blipFill>
            <a:blip r:embed="rId110" cstate="print"/>
            <a:stretch>
              <a:fillRect/>
            </a:stretch>
          </a:blipFill>
        </p:spPr>
        <p:txBody>
          <a:bodyPr wrap="square" lIns="0" tIns="0" rIns="0" bIns="0" rtlCol="0"/>
          <a:lstStyle/>
          <a:p>
            <a:endParaRPr/>
          </a:p>
        </p:txBody>
      </p:sp>
      <p:sp>
        <p:nvSpPr>
          <p:cNvPr id="113" name="object 113"/>
          <p:cNvSpPr/>
          <p:nvPr/>
        </p:nvSpPr>
        <p:spPr>
          <a:xfrm>
            <a:off x="3865879" y="2159000"/>
            <a:ext cx="177546" cy="80772"/>
          </a:xfrm>
          <a:prstGeom prst="rect">
            <a:avLst/>
          </a:prstGeom>
          <a:blipFill>
            <a:blip r:embed="rId111" cstate="print"/>
            <a:stretch>
              <a:fillRect/>
            </a:stretch>
          </a:blipFill>
        </p:spPr>
        <p:txBody>
          <a:bodyPr wrap="square" lIns="0" tIns="0" rIns="0" bIns="0" rtlCol="0"/>
          <a:lstStyle/>
          <a:p>
            <a:endParaRPr/>
          </a:p>
        </p:txBody>
      </p:sp>
      <p:sp>
        <p:nvSpPr>
          <p:cNvPr id="114" name="object 114"/>
          <p:cNvSpPr/>
          <p:nvPr/>
        </p:nvSpPr>
        <p:spPr>
          <a:xfrm>
            <a:off x="3640328" y="1924304"/>
            <a:ext cx="177546" cy="80772"/>
          </a:xfrm>
          <a:prstGeom prst="rect">
            <a:avLst/>
          </a:prstGeom>
          <a:blipFill>
            <a:blip r:embed="rId112" cstate="print"/>
            <a:stretch>
              <a:fillRect/>
            </a:stretch>
          </a:blipFill>
        </p:spPr>
        <p:txBody>
          <a:bodyPr wrap="square" lIns="0" tIns="0" rIns="0" bIns="0" rtlCol="0"/>
          <a:lstStyle/>
          <a:p>
            <a:endParaRPr/>
          </a:p>
        </p:txBody>
      </p:sp>
      <p:sp>
        <p:nvSpPr>
          <p:cNvPr id="115" name="object 115"/>
          <p:cNvSpPr/>
          <p:nvPr/>
        </p:nvSpPr>
        <p:spPr>
          <a:xfrm>
            <a:off x="3313429" y="2025650"/>
            <a:ext cx="177546" cy="80772"/>
          </a:xfrm>
          <a:prstGeom prst="rect">
            <a:avLst/>
          </a:prstGeom>
          <a:blipFill>
            <a:blip r:embed="rId113" cstate="print"/>
            <a:stretch>
              <a:fillRect/>
            </a:stretch>
          </a:blipFill>
        </p:spPr>
        <p:txBody>
          <a:bodyPr wrap="square" lIns="0" tIns="0" rIns="0" bIns="0" rtlCol="0"/>
          <a:lstStyle/>
          <a:p>
            <a:endParaRPr/>
          </a:p>
        </p:txBody>
      </p:sp>
      <p:sp>
        <p:nvSpPr>
          <p:cNvPr id="116" name="object 116"/>
          <p:cNvSpPr/>
          <p:nvPr/>
        </p:nvSpPr>
        <p:spPr>
          <a:xfrm>
            <a:off x="3524503" y="2276348"/>
            <a:ext cx="176022" cy="79247"/>
          </a:xfrm>
          <a:prstGeom prst="rect">
            <a:avLst/>
          </a:prstGeom>
          <a:blipFill>
            <a:blip r:embed="rId114" cstate="print"/>
            <a:stretch>
              <a:fillRect/>
            </a:stretch>
          </a:blipFill>
        </p:spPr>
        <p:txBody>
          <a:bodyPr wrap="square" lIns="0" tIns="0" rIns="0" bIns="0" rtlCol="0"/>
          <a:lstStyle/>
          <a:p>
            <a:endParaRPr/>
          </a:p>
        </p:txBody>
      </p:sp>
      <p:sp>
        <p:nvSpPr>
          <p:cNvPr id="117" name="object 117"/>
          <p:cNvSpPr/>
          <p:nvPr/>
        </p:nvSpPr>
        <p:spPr>
          <a:xfrm>
            <a:off x="1747520" y="2248154"/>
            <a:ext cx="178307" cy="79248"/>
          </a:xfrm>
          <a:prstGeom prst="rect">
            <a:avLst/>
          </a:prstGeom>
          <a:blipFill>
            <a:blip r:embed="rId115" cstate="print"/>
            <a:stretch>
              <a:fillRect/>
            </a:stretch>
          </a:blipFill>
        </p:spPr>
        <p:txBody>
          <a:bodyPr wrap="square" lIns="0" tIns="0" rIns="0" bIns="0" rtlCol="0"/>
          <a:lstStyle/>
          <a:p>
            <a:endParaRPr/>
          </a:p>
        </p:txBody>
      </p:sp>
      <p:sp>
        <p:nvSpPr>
          <p:cNvPr id="118" name="object 118"/>
          <p:cNvSpPr/>
          <p:nvPr/>
        </p:nvSpPr>
        <p:spPr>
          <a:xfrm>
            <a:off x="957325" y="2025650"/>
            <a:ext cx="176022" cy="80772"/>
          </a:xfrm>
          <a:prstGeom prst="rect">
            <a:avLst/>
          </a:prstGeom>
          <a:blipFill>
            <a:blip r:embed="rId116" cstate="print"/>
            <a:stretch>
              <a:fillRect/>
            </a:stretch>
          </a:blipFill>
        </p:spPr>
        <p:txBody>
          <a:bodyPr wrap="square" lIns="0" tIns="0" rIns="0" bIns="0" rtlCol="0"/>
          <a:lstStyle/>
          <a:p>
            <a:endParaRPr/>
          </a:p>
        </p:txBody>
      </p:sp>
      <p:sp>
        <p:nvSpPr>
          <p:cNvPr id="119" name="object 119"/>
          <p:cNvSpPr/>
          <p:nvPr/>
        </p:nvSpPr>
        <p:spPr>
          <a:xfrm>
            <a:off x="471169" y="2142998"/>
            <a:ext cx="176784" cy="80772"/>
          </a:xfrm>
          <a:prstGeom prst="rect">
            <a:avLst/>
          </a:prstGeom>
          <a:blipFill>
            <a:blip r:embed="rId117" cstate="print"/>
            <a:stretch>
              <a:fillRect/>
            </a:stretch>
          </a:blipFill>
        </p:spPr>
        <p:txBody>
          <a:bodyPr wrap="square" lIns="0" tIns="0" rIns="0" bIns="0" rtlCol="0"/>
          <a:lstStyle/>
          <a:p>
            <a:endParaRPr/>
          </a:p>
        </p:txBody>
      </p:sp>
      <p:sp>
        <p:nvSpPr>
          <p:cNvPr id="120" name="object 120"/>
          <p:cNvSpPr/>
          <p:nvPr/>
        </p:nvSpPr>
        <p:spPr>
          <a:xfrm>
            <a:off x="234950" y="1819148"/>
            <a:ext cx="177546" cy="79248"/>
          </a:xfrm>
          <a:prstGeom prst="rect">
            <a:avLst/>
          </a:prstGeom>
          <a:blipFill>
            <a:blip r:embed="rId118" cstate="print"/>
            <a:stretch>
              <a:fillRect/>
            </a:stretch>
          </a:blipFill>
        </p:spPr>
        <p:txBody>
          <a:bodyPr wrap="square" lIns="0" tIns="0" rIns="0" bIns="0" rtlCol="0"/>
          <a:lstStyle/>
          <a:p>
            <a:endParaRPr/>
          </a:p>
        </p:txBody>
      </p:sp>
      <p:sp>
        <p:nvSpPr>
          <p:cNvPr id="121" name="object 121"/>
          <p:cNvSpPr/>
          <p:nvPr/>
        </p:nvSpPr>
        <p:spPr>
          <a:xfrm>
            <a:off x="7191247" y="2154427"/>
            <a:ext cx="168401" cy="70865"/>
          </a:xfrm>
          <a:prstGeom prst="rect">
            <a:avLst/>
          </a:prstGeom>
          <a:blipFill>
            <a:blip r:embed="rId119" cstate="print"/>
            <a:stretch>
              <a:fillRect/>
            </a:stretch>
          </a:blipFill>
        </p:spPr>
        <p:txBody>
          <a:bodyPr wrap="square" lIns="0" tIns="0" rIns="0" bIns="0" rtlCol="0"/>
          <a:lstStyle/>
          <a:p>
            <a:endParaRPr/>
          </a:p>
        </p:txBody>
      </p:sp>
      <p:sp>
        <p:nvSpPr>
          <p:cNvPr id="122" name="object 122"/>
          <p:cNvSpPr/>
          <p:nvPr/>
        </p:nvSpPr>
        <p:spPr>
          <a:xfrm>
            <a:off x="6983221" y="2273300"/>
            <a:ext cx="166877" cy="70103"/>
          </a:xfrm>
          <a:prstGeom prst="rect">
            <a:avLst/>
          </a:prstGeom>
          <a:blipFill>
            <a:blip r:embed="rId120" cstate="print"/>
            <a:stretch>
              <a:fillRect/>
            </a:stretch>
          </a:blipFill>
        </p:spPr>
        <p:txBody>
          <a:bodyPr wrap="square" lIns="0" tIns="0" rIns="0" bIns="0" rtlCol="0"/>
          <a:lstStyle/>
          <a:p>
            <a:endParaRPr/>
          </a:p>
        </p:txBody>
      </p:sp>
      <p:sp>
        <p:nvSpPr>
          <p:cNvPr id="123" name="object 123"/>
          <p:cNvSpPr/>
          <p:nvPr/>
        </p:nvSpPr>
        <p:spPr>
          <a:xfrm>
            <a:off x="6324853" y="2139950"/>
            <a:ext cx="167640" cy="71627"/>
          </a:xfrm>
          <a:prstGeom prst="rect">
            <a:avLst/>
          </a:prstGeom>
          <a:blipFill>
            <a:blip r:embed="rId121" cstate="print"/>
            <a:stretch>
              <a:fillRect/>
            </a:stretch>
          </a:blipFill>
        </p:spPr>
        <p:txBody>
          <a:bodyPr wrap="square" lIns="0" tIns="0" rIns="0" bIns="0" rtlCol="0"/>
          <a:lstStyle/>
          <a:p>
            <a:endParaRPr/>
          </a:p>
        </p:txBody>
      </p:sp>
      <p:sp>
        <p:nvSpPr>
          <p:cNvPr id="124" name="object 124"/>
          <p:cNvSpPr/>
          <p:nvPr/>
        </p:nvSpPr>
        <p:spPr>
          <a:xfrm>
            <a:off x="5489702" y="2139950"/>
            <a:ext cx="168401" cy="71627"/>
          </a:xfrm>
          <a:prstGeom prst="rect">
            <a:avLst/>
          </a:prstGeom>
          <a:blipFill>
            <a:blip r:embed="rId122" cstate="print"/>
            <a:stretch>
              <a:fillRect/>
            </a:stretch>
          </a:blipFill>
        </p:spPr>
        <p:txBody>
          <a:bodyPr wrap="square" lIns="0" tIns="0" rIns="0" bIns="0" rtlCol="0"/>
          <a:lstStyle/>
          <a:p>
            <a:endParaRPr/>
          </a:p>
        </p:txBody>
      </p:sp>
      <p:sp>
        <p:nvSpPr>
          <p:cNvPr id="125" name="object 125"/>
          <p:cNvSpPr/>
          <p:nvPr/>
        </p:nvSpPr>
        <p:spPr>
          <a:xfrm>
            <a:off x="4515103" y="1936495"/>
            <a:ext cx="167640" cy="70104"/>
          </a:xfrm>
          <a:prstGeom prst="rect">
            <a:avLst/>
          </a:prstGeom>
          <a:blipFill>
            <a:blip r:embed="rId123" cstate="print"/>
            <a:stretch>
              <a:fillRect/>
            </a:stretch>
          </a:blipFill>
        </p:spPr>
        <p:txBody>
          <a:bodyPr wrap="square" lIns="0" tIns="0" rIns="0" bIns="0" rtlCol="0"/>
          <a:lstStyle/>
          <a:p>
            <a:endParaRPr/>
          </a:p>
        </p:txBody>
      </p:sp>
      <p:sp>
        <p:nvSpPr>
          <p:cNvPr id="126" name="object 126"/>
          <p:cNvSpPr/>
          <p:nvPr/>
        </p:nvSpPr>
        <p:spPr>
          <a:xfrm>
            <a:off x="4238497" y="1747520"/>
            <a:ext cx="168401" cy="70104"/>
          </a:xfrm>
          <a:prstGeom prst="rect">
            <a:avLst/>
          </a:prstGeom>
          <a:blipFill>
            <a:blip r:embed="rId124" cstate="print"/>
            <a:stretch>
              <a:fillRect/>
            </a:stretch>
          </a:blipFill>
        </p:spPr>
        <p:txBody>
          <a:bodyPr wrap="square" lIns="0" tIns="0" rIns="0" bIns="0" rtlCol="0"/>
          <a:lstStyle/>
          <a:p>
            <a:endParaRPr/>
          </a:p>
        </p:txBody>
      </p:sp>
      <p:sp>
        <p:nvSpPr>
          <p:cNvPr id="127" name="object 127"/>
          <p:cNvSpPr/>
          <p:nvPr/>
        </p:nvSpPr>
        <p:spPr>
          <a:xfrm>
            <a:off x="618236" y="2815843"/>
            <a:ext cx="294893" cy="121158"/>
          </a:xfrm>
          <a:prstGeom prst="rect">
            <a:avLst/>
          </a:prstGeom>
          <a:blipFill>
            <a:blip r:embed="rId125"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6"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0"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1"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2"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3"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4"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5"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6"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7"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8"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39"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0"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1"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2"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3"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4"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5"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6"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7"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8"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49"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0"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1"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2"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3"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4"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5" cstate="print"/>
            <a:stretch>
              <a:fillRect/>
            </a:stretch>
          </a:blipFill>
        </p:spPr>
        <p:txBody>
          <a:bodyPr wrap="square" lIns="0" tIns="0" rIns="0" bIns="0" rtlCol="0"/>
          <a:lstStyle/>
          <a:p>
            <a:endParaRPr/>
          </a:p>
        </p:txBody>
      </p:sp>
      <p:sp>
        <p:nvSpPr>
          <p:cNvPr id="158" name="object 158"/>
          <p:cNvSpPr/>
          <p:nvPr/>
        </p:nvSpPr>
        <p:spPr>
          <a:xfrm>
            <a:off x="176276" y="2069845"/>
            <a:ext cx="176021" cy="70103"/>
          </a:xfrm>
          <a:prstGeom prst="rect">
            <a:avLst/>
          </a:prstGeom>
          <a:blipFill>
            <a:blip r:embed="rId156" cstate="print"/>
            <a:stretch>
              <a:fillRect/>
            </a:stretch>
          </a:blipFill>
        </p:spPr>
        <p:txBody>
          <a:bodyPr wrap="square" lIns="0" tIns="0" rIns="0" bIns="0" rtlCol="0"/>
          <a:lstStyle/>
          <a:p>
            <a:endParaRPr/>
          </a:p>
        </p:txBody>
      </p:sp>
      <p:sp>
        <p:nvSpPr>
          <p:cNvPr id="159" name="object 159"/>
          <p:cNvSpPr/>
          <p:nvPr/>
        </p:nvSpPr>
        <p:spPr>
          <a:xfrm>
            <a:off x="1348994" y="1576069"/>
            <a:ext cx="160781" cy="60959"/>
          </a:xfrm>
          <a:prstGeom prst="rect">
            <a:avLst/>
          </a:prstGeom>
          <a:blipFill>
            <a:blip r:embed="rId157" cstate="print"/>
            <a:stretch>
              <a:fillRect/>
            </a:stretch>
          </a:blipFill>
        </p:spPr>
        <p:txBody>
          <a:bodyPr wrap="square" lIns="0" tIns="0" rIns="0" bIns="0" rtlCol="0"/>
          <a:lstStyle/>
          <a:p>
            <a:endParaRPr/>
          </a:p>
        </p:txBody>
      </p:sp>
      <p:sp>
        <p:nvSpPr>
          <p:cNvPr id="160" name="object 160"/>
          <p:cNvSpPr/>
          <p:nvPr/>
        </p:nvSpPr>
        <p:spPr>
          <a:xfrm>
            <a:off x="2116327" y="1595119"/>
            <a:ext cx="160020" cy="62483"/>
          </a:xfrm>
          <a:prstGeom prst="rect">
            <a:avLst/>
          </a:prstGeom>
          <a:blipFill>
            <a:blip r:embed="rId158" cstate="print"/>
            <a:stretch>
              <a:fillRect/>
            </a:stretch>
          </a:blipFill>
        </p:spPr>
        <p:txBody>
          <a:bodyPr wrap="square" lIns="0" tIns="0" rIns="0" bIns="0" rtlCol="0"/>
          <a:lstStyle/>
          <a:p>
            <a:endParaRPr/>
          </a:p>
        </p:txBody>
      </p:sp>
      <p:sp>
        <p:nvSpPr>
          <p:cNvPr id="161" name="object 161"/>
          <p:cNvSpPr/>
          <p:nvPr/>
        </p:nvSpPr>
        <p:spPr>
          <a:xfrm>
            <a:off x="2748026" y="1587500"/>
            <a:ext cx="160020" cy="60198"/>
          </a:xfrm>
          <a:prstGeom prst="rect">
            <a:avLst/>
          </a:prstGeom>
          <a:blipFill>
            <a:blip r:embed="rId159" cstate="print"/>
            <a:stretch>
              <a:fillRect/>
            </a:stretch>
          </a:blipFill>
        </p:spPr>
        <p:txBody>
          <a:bodyPr wrap="square" lIns="0" tIns="0" rIns="0" bIns="0" rtlCol="0"/>
          <a:lstStyle/>
          <a:p>
            <a:endParaRPr/>
          </a:p>
        </p:txBody>
      </p:sp>
      <p:sp>
        <p:nvSpPr>
          <p:cNvPr id="162" name="object 162"/>
          <p:cNvSpPr/>
          <p:nvPr/>
        </p:nvSpPr>
        <p:spPr>
          <a:xfrm>
            <a:off x="3346196" y="1576069"/>
            <a:ext cx="159257" cy="62484"/>
          </a:xfrm>
          <a:prstGeom prst="rect">
            <a:avLst/>
          </a:prstGeom>
          <a:blipFill>
            <a:blip r:embed="rId160" cstate="print"/>
            <a:stretch>
              <a:fillRect/>
            </a:stretch>
          </a:blipFill>
        </p:spPr>
        <p:txBody>
          <a:bodyPr wrap="square" lIns="0" tIns="0" rIns="0" bIns="0" rtlCol="0"/>
          <a:lstStyle/>
          <a:p>
            <a:endParaRPr/>
          </a:p>
        </p:txBody>
      </p:sp>
      <p:sp>
        <p:nvSpPr>
          <p:cNvPr id="163" name="object 163"/>
          <p:cNvSpPr/>
          <p:nvPr/>
        </p:nvSpPr>
        <p:spPr>
          <a:xfrm>
            <a:off x="3670046" y="1480819"/>
            <a:ext cx="160781" cy="62484"/>
          </a:xfrm>
          <a:prstGeom prst="rect">
            <a:avLst/>
          </a:prstGeom>
          <a:blipFill>
            <a:blip r:embed="rId161" cstate="print"/>
            <a:stretch>
              <a:fillRect/>
            </a:stretch>
          </a:blipFill>
        </p:spPr>
        <p:txBody>
          <a:bodyPr wrap="square" lIns="0" tIns="0" rIns="0" bIns="0" rtlCol="0"/>
          <a:lstStyle/>
          <a:p>
            <a:endParaRPr/>
          </a:p>
        </p:txBody>
      </p:sp>
      <p:sp>
        <p:nvSpPr>
          <p:cNvPr id="164" name="object 164"/>
          <p:cNvSpPr/>
          <p:nvPr/>
        </p:nvSpPr>
        <p:spPr>
          <a:xfrm>
            <a:off x="4116578" y="1566925"/>
            <a:ext cx="160020" cy="61722"/>
          </a:xfrm>
          <a:prstGeom prst="rect">
            <a:avLst/>
          </a:prstGeom>
          <a:blipFill>
            <a:blip r:embed="rId162" cstate="print"/>
            <a:stretch>
              <a:fillRect/>
            </a:stretch>
          </a:blipFill>
        </p:spPr>
        <p:txBody>
          <a:bodyPr wrap="square" lIns="0" tIns="0" rIns="0" bIns="0" rtlCol="0"/>
          <a:lstStyle/>
          <a:p>
            <a:endParaRPr/>
          </a:p>
        </p:txBody>
      </p:sp>
      <p:sp>
        <p:nvSpPr>
          <p:cNvPr id="165" name="object 165"/>
          <p:cNvSpPr/>
          <p:nvPr/>
        </p:nvSpPr>
        <p:spPr>
          <a:xfrm>
            <a:off x="2633726" y="2241295"/>
            <a:ext cx="168401" cy="81534"/>
          </a:xfrm>
          <a:prstGeom prst="rect">
            <a:avLst/>
          </a:prstGeom>
          <a:blipFill>
            <a:blip r:embed="rId163" cstate="print"/>
            <a:stretch>
              <a:fillRect/>
            </a:stretch>
          </a:blipFill>
        </p:spPr>
        <p:txBody>
          <a:bodyPr wrap="square" lIns="0" tIns="0" rIns="0" bIns="0" rtlCol="0"/>
          <a:lstStyle/>
          <a:p>
            <a:endParaRPr/>
          </a:p>
        </p:txBody>
      </p:sp>
      <p:sp>
        <p:nvSpPr>
          <p:cNvPr id="166" name="object 166"/>
          <p:cNvSpPr/>
          <p:nvPr/>
        </p:nvSpPr>
        <p:spPr>
          <a:xfrm>
            <a:off x="4046473" y="2393695"/>
            <a:ext cx="195072" cy="81534"/>
          </a:xfrm>
          <a:prstGeom prst="rect">
            <a:avLst/>
          </a:prstGeom>
          <a:blipFill>
            <a:blip r:embed="rId164" cstate="print"/>
            <a:stretch>
              <a:fillRect/>
            </a:stretch>
          </a:blipFill>
        </p:spPr>
        <p:txBody>
          <a:bodyPr wrap="square" lIns="0" tIns="0" rIns="0" bIns="0" rtlCol="0"/>
          <a:lstStyle/>
          <a:p>
            <a:endParaRPr/>
          </a:p>
        </p:txBody>
      </p:sp>
      <p:sp>
        <p:nvSpPr>
          <p:cNvPr id="167" name="object 167"/>
          <p:cNvSpPr/>
          <p:nvPr/>
        </p:nvSpPr>
        <p:spPr>
          <a:xfrm>
            <a:off x="5732779" y="2030222"/>
            <a:ext cx="177546" cy="80771"/>
          </a:xfrm>
          <a:prstGeom prst="rect">
            <a:avLst/>
          </a:prstGeom>
          <a:blipFill>
            <a:blip r:embed="rId165" cstate="print"/>
            <a:stretch>
              <a:fillRect/>
            </a:stretch>
          </a:blipFill>
        </p:spPr>
        <p:txBody>
          <a:bodyPr wrap="square" lIns="0" tIns="0" rIns="0" bIns="0" rtlCol="0"/>
          <a:lstStyle/>
          <a:p>
            <a:endParaRPr/>
          </a:p>
        </p:txBody>
      </p:sp>
      <p:sp>
        <p:nvSpPr>
          <p:cNvPr id="168" name="object 168"/>
          <p:cNvSpPr/>
          <p:nvPr/>
        </p:nvSpPr>
        <p:spPr>
          <a:xfrm>
            <a:off x="6005576" y="1911350"/>
            <a:ext cx="176022" cy="80772"/>
          </a:xfrm>
          <a:prstGeom prst="rect">
            <a:avLst/>
          </a:prstGeom>
          <a:blipFill>
            <a:blip r:embed="rId166" cstate="print"/>
            <a:stretch>
              <a:fillRect/>
            </a:stretch>
          </a:blipFill>
        </p:spPr>
        <p:txBody>
          <a:bodyPr wrap="square" lIns="0" tIns="0" rIns="0" bIns="0" rtlCol="0"/>
          <a:lstStyle/>
          <a:p>
            <a:endParaRPr/>
          </a:p>
        </p:txBody>
      </p:sp>
      <p:sp>
        <p:nvSpPr>
          <p:cNvPr id="169" name="object 169"/>
          <p:cNvSpPr/>
          <p:nvPr/>
        </p:nvSpPr>
        <p:spPr>
          <a:xfrm>
            <a:off x="3375152" y="1429003"/>
            <a:ext cx="124968" cy="53339"/>
          </a:xfrm>
          <a:prstGeom prst="rect">
            <a:avLst/>
          </a:prstGeom>
          <a:blipFill>
            <a:blip r:embed="rId167" cstate="print"/>
            <a:stretch>
              <a:fillRect/>
            </a:stretch>
          </a:blipFill>
        </p:spPr>
        <p:txBody>
          <a:bodyPr wrap="square" lIns="0" tIns="0" rIns="0" bIns="0" rtlCol="0"/>
          <a:lstStyle/>
          <a:p>
            <a:endParaRPr/>
          </a:p>
        </p:txBody>
      </p:sp>
      <p:sp>
        <p:nvSpPr>
          <p:cNvPr id="170" name="object 170"/>
          <p:cNvSpPr/>
          <p:nvPr/>
        </p:nvSpPr>
        <p:spPr>
          <a:xfrm>
            <a:off x="1993645" y="1429003"/>
            <a:ext cx="125730" cy="53340"/>
          </a:xfrm>
          <a:prstGeom prst="rect">
            <a:avLst/>
          </a:prstGeom>
          <a:blipFill>
            <a:blip r:embed="rId168" cstate="print"/>
            <a:stretch>
              <a:fillRect/>
            </a:stretch>
          </a:blipFill>
        </p:spPr>
        <p:txBody>
          <a:bodyPr wrap="square" lIns="0" tIns="0" rIns="0" bIns="0" rtlCol="0"/>
          <a:lstStyle/>
          <a:p>
            <a:endParaRPr/>
          </a:p>
        </p:txBody>
      </p:sp>
      <p:sp>
        <p:nvSpPr>
          <p:cNvPr id="171" name="object 171"/>
          <p:cNvSpPr/>
          <p:nvPr/>
        </p:nvSpPr>
        <p:spPr>
          <a:xfrm>
            <a:off x="2322829" y="1366519"/>
            <a:ext cx="124968" cy="54101"/>
          </a:xfrm>
          <a:prstGeom prst="rect">
            <a:avLst/>
          </a:prstGeom>
          <a:blipFill>
            <a:blip r:embed="rId169" cstate="print"/>
            <a:stretch>
              <a:fillRect/>
            </a:stretch>
          </a:blipFill>
        </p:spPr>
        <p:txBody>
          <a:bodyPr wrap="square" lIns="0" tIns="0" rIns="0" bIns="0" rtlCol="0"/>
          <a:lstStyle/>
          <a:p>
            <a:endParaRPr/>
          </a:p>
        </p:txBody>
      </p:sp>
      <p:sp>
        <p:nvSpPr>
          <p:cNvPr id="172" name="object 172"/>
          <p:cNvSpPr/>
          <p:nvPr/>
        </p:nvSpPr>
        <p:spPr>
          <a:xfrm>
            <a:off x="2606294" y="1295653"/>
            <a:ext cx="131825" cy="53339"/>
          </a:xfrm>
          <a:prstGeom prst="rect">
            <a:avLst/>
          </a:prstGeom>
          <a:blipFill>
            <a:blip r:embed="rId170" cstate="print"/>
            <a:stretch>
              <a:fillRect/>
            </a:stretch>
          </a:blipFill>
        </p:spPr>
        <p:txBody>
          <a:bodyPr wrap="square" lIns="0" tIns="0" rIns="0" bIns="0" rtlCol="0"/>
          <a:lstStyle/>
          <a:p>
            <a:endParaRPr/>
          </a:p>
        </p:txBody>
      </p:sp>
      <p:sp>
        <p:nvSpPr>
          <p:cNvPr id="173" name="object 173"/>
          <p:cNvSpPr/>
          <p:nvPr/>
        </p:nvSpPr>
        <p:spPr>
          <a:xfrm>
            <a:off x="3032251" y="1366519"/>
            <a:ext cx="133350" cy="54102"/>
          </a:xfrm>
          <a:prstGeom prst="rect">
            <a:avLst/>
          </a:prstGeom>
          <a:blipFill>
            <a:blip r:embed="rId171" cstate="print"/>
            <a:stretch>
              <a:fillRect/>
            </a:stretch>
          </a:blipFill>
        </p:spPr>
        <p:txBody>
          <a:bodyPr wrap="square" lIns="0" tIns="0" rIns="0" bIns="0" rtlCol="0"/>
          <a:lstStyle/>
          <a:p>
            <a:endParaRPr/>
          </a:p>
        </p:txBody>
      </p:sp>
      <p:sp>
        <p:nvSpPr>
          <p:cNvPr id="174" name="object 174"/>
          <p:cNvSpPr/>
          <p:nvPr/>
        </p:nvSpPr>
        <p:spPr>
          <a:xfrm>
            <a:off x="2717545" y="1452625"/>
            <a:ext cx="131826" cy="54101"/>
          </a:xfrm>
          <a:prstGeom prst="rect">
            <a:avLst/>
          </a:prstGeom>
          <a:blipFill>
            <a:blip r:embed="rId172" cstate="print"/>
            <a:stretch>
              <a:fillRect/>
            </a:stretch>
          </a:blipFill>
        </p:spPr>
        <p:txBody>
          <a:bodyPr wrap="square" lIns="0" tIns="0" rIns="0" bIns="0" rtlCol="0"/>
          <a:lstStyle/>
          <a:p>
            <a:endParaRPr/>
          </a:p>
        </p:txBody>
      </p:sp>
      <p:sp>
        <p:nvSpPr>
          <p:cNvPr id="175" name="object 175"/>
          <p:cNvSpPr/>
          <p:nvPr/>
        </p:nvSpPr>
        <p:spPr>
          <a:xfrm>
            <a:off x="3023870" y="1506727"/>
            <a:ext cx="150875" cy="70865"/>
          </a:xfrm>
          <a:prstGeom prst="rect">
            <a:avLst/>
          </a:prstGeom>
          <a:blipFill>
            <a:blip r:embed="rId173" cstate="print"/>
            <a:stretch>
              <a:fillRect/>
            </a:stretch>
          </a:blipFill>
        </p:spPr>
        <p:txBody>
          <a:bodyPr wrap="square" lIns="0" tIns="0" rIns="0" bIns="0" rtlCol="0"/>
          <a:lstStyle/>
          <a:p>
            <a:endParaRPr/>
          </a:p>
        </p:txBody>
      </p:sp>
      <p:sp>
        <p:nvSpPr>
          <p:cNvPr id="176" name="object 176"/>
          <p:cNvSpPr/>
          <p:nvPr/>
        </p:nvSpPr>
        <p:spPr>
          <a:xfrm>
            <a:off x="2433320" y="1514347"/>
            <a:ext cx="141731" cy="71627"/>
          </a:xfrm>
          <a:prstGeom prst="rect">
            <a:avLst/>
          </a:prstGeom>
          <a:blipFill>
            <a:blip r:embed="rId174" cstate="print"/>
            <a:stretch>
              <a:fillRect/>
            </a:stretch>
          </a:blipFill>
        </p:spPr>
        <p:txBody>
          <a:bodyPr wrap="square" lIns="0" tIns="0" rIns="0" bIns="0" rtlCol="0"/>
          <a:lstStyle/>
          <a:p>
            <a:endParaRPr/>
          </a:p>
        </p:txBody>
      </p:sp>
      <p:sp>
        <p:nvSpPr>
          <p:cNvPr id="177" name="object 177"/>
          <p:cNvSpPr/>
          <p:nvPr/>
        </p:nvSpPr>
        <p:spPr>
          <a:xfrm>
            <a:off x="1695704" y="1499869"/>
            <a:ext cx="160019" cy="71627"/>
          </a:xfrm>
          <a:prstGeom prst="rect">
            <a:avLst/>
          </a:prstGeom>
          <a:blipFill>
            <a:blip r:embed="rId175" cstate="print"/>
            <a:stretch>
              <a:fillRect/>
            </a:stretch>
          </a:blipFill>
        </p:spPr>
        <p:txBody>
          <a:bodyPr wrap="square" lIns="0" tIns="0" rIns="0" bIns="0" rtlCol="0"/>
          <a:lstStyle/>
          <a:p>
            <a:endParaRPr/>
          </a:p>
        </p:txBody>
      </p:sp>
      <p:sp>
        <p:nvSpPr>
          <p:cNvPr id="178" name="object 178"/>
          <p:cNvSpPr/>
          <p:nvPr/>
        </p:nvSpPr>
        <p:spPr>
          <a:xfrm>
            <a:off x="3135122" y="6380479"/>
            <a:ext cx="309372" cy="166116"/>
          </a:xfrm>
          <a:prstGeom prst="rect">
            <a:avLst/>
          </a:prstGeom>
          <a:blipFill>
            <a:blip r:embed="rId176" cstate="print"/>
            <a:stretch>
              <a:fillRect/>
            </a:stretch>
          </a:blipFill>
        </p:spPr>
        <p:txBody>
          <a:bodyPr wrap="square" lIns="0" tIns="0" rIns="0" bIns="0" rtlCol="0"/>
          <a:lstStyle/>
          <a:p>
            <a:endParaRPr/>
          </a:p>
        </p:txBody>
      </p:sp>
      <p:sp>
        <p:nvSpPr>
          <p:cNvPr id="179" name="object 179"/>
          <p:cNvSpPr/>
          <p:nvPr/>
        </p:nvSpPr>
        <p:spPr>
          <a:xfrm>
            <a:off x="3892550" y="5815076"/>
            <a:ext cx="310896" cy="177546"/>
          </a:xfrm>
          <a:prstGeom prst="rect">
            <a:avLst/>
          </a:prstGeom>
          <a:blipFill>
            <a:blip r:embed="rId177" cstate="print"/>
            <a:stretch>
              <a:fillRect/>
            </a:stretch>
          </a:blipFill>
        </p:spPr>
        <p:txBody>
          <a:bodyPr wrap="square" lIns="0" tIns="0" rIns="0" bIns="0" rtlCol="0"/>
          <a:lstStyle/>
          <a:p>
            <a:endParaRPr/>
          </a:p>
        </p:txBody>
      </p:sp>
      <p:sp>
        <p:nvSpPr>
          <p:cNvPr id="180" name="object 180"/>
          <p:cNvSpPr/>
          <p:nvPr/>
        </p:nvSpPr>
        <p:spPr>
          <a:xfrm>
            <a:off x="5127752" y="4941823"/>
            <a:ext cx="266700" cy="150875"/>
          </a:xfrm>
          <a:prstGeom prst="rect">
            <a:avLst/>
          </a:prstGeom>
          <a:blipFill>
            <a:blip r:embed="rId178" cstate="print"/>
            <a:stretch>
              <a:fillRect/>
            </a:stretch>
          </a:blipFill>
        </p:spPr>
        <p:txBody>
          <a:bodyPr wrap="square" lIns="0" tIns="0" rIns="0" bIns="0" rtlCol="0"/>
          <a:lstStyle/>
          <a:p>
            <a:endParaRPr/>
          </a:p>
        </p:txBody>
      </p:sp>
      <p:sp>
        <p:nvSpPr>
          <p:cNvPr id="181" name="object 181"/>
          <p:cNvSpPr/>
          <p:nvPr/>
        </p:nvSpPr>
        <p:spPr>
          <a:xfrm>
            <a:off x="5623052" y="4559300"/>
            <a:ext cx="249174" cy="140970"/>
          </a:xfrm>
          <a:prstGeom prst="rect">
            <a:avLst/>
          </a:prstGeom>
          <a:blipFill>
            <a:blip r:embed="rId179" cstate="print"/>
            <a:stretch>
              <a:fillRect/>
            </a:stretch>
          </a:blipFill>
        </p:spPr>
        <p:txBody>
          <a:bodyPr wrap="square" lIns="0" tIns="0" rIns="0" bIns="0" rtlCol="0"/>
          <a:lstStyle/>
          <a:p>
            <a:endParaRPr/>
          </a:p>
        </p:txBody>
      </p:sp>
      <p:sp>
        <p:nvSpPr>
          <p:cNvPr id="182" name="object 182"/>
          <p:cNvSpPr/>
          <p:nvPr/>
        </p:nvSpPr>
        <p:spPr>
          <a:xfrm>
            <a:off x="4578350" y="5347970"/>
            <a:ext cx="266700" cy="150875"/>
          </a:xfrm>
          <a:prstGeom prst="rect">
            <a:avLst/>
          </a:prstGeom>
          <a:blipFill>
            <a:blip r:embed="rId180" cstate="print"/>
            <a:stretch>
              <a:fillRect/>
            </a:stretch>
          </a:blipFill>
        </p:spPr>
        <p:txBody>
          <a:bodyPr wrap="square" lIns="0" tIns="0" rIns="0" bIns="0" rtlCol="0"/>
          <a:lstStyle/>
          <a:p>
            <a:endParaRPr/>
          </a:p>
        </p:txBody>
      </p:sp>
      <p:sp>
        <p:nvSpPr>
          <p:cNvPr id="183" name="object 183"/>
          <p:cNvSpPr/>
          <p:nvPr/>
        </p:nvSpPr>
        <p:spPr>
          <a:xfrm>
            <a:off x="6129020" y="4204970"/>
            <a:ext cx="240029" cy="133350"/>
          </a:xfrm>
          <a:prstGeom prst="rect">
            <a:avLst/>
          </a:prstGeom>
          <a:blipFill>
            <a:blip r:embed="rId181" cstate="print"/>
            <a:stretch>
              <a:fillRect/>
            </a:stretch>
          </a:blipFill>
        </p:spPr>
        <p:txBody>
          <a:bodyPr wrap="square" lIns="0" tIns="0" rIns="0" bIns="0" rtlCol="0"/>
          <a:lstStyle/>
          <a:p>
            <a:endParaRPr/>
          </a:p>
        </p:txBody>
      </p:sp>
      <p:sp>
        <p:nvSpPr>
          <p:cNvPr id="184" name="object 184"/>
          <p:cNvSpPr/>
          <p:nvPr/>
        </p:nvSpPr>
        <p:spPr>
          <a:xfrm>
            <a:off x="6480302" y="3916171"/>
            <a:ext cx="247650" cy="141731"/>
          </a:xfrm>
          <a:prstGeom prst="rect">
            <a:avLst/>
          </a:prstGeom>
          <a:blipFill>
            <a:blip r:embed="rId182" cstate="print"/>
            <a:stretch>
              <a:fillRect/>
            </a:stretch>
          </a:blipFill>
        </p:spPr>
        <p:txBody>
          <a:bodyPr wrap="square" lIns="0" tIns="0" rIns="0" bIns="0" rtlCol="0"/>
          <a:lstStyle/>
          <a:p>
            <a:endParaRPr/>
          </a:p>
        </p:txBody>
      </p:sp>
      <p:sp>
        <p:nvSpPr>
          <p:cNvPr id="185" name="object 185"/>
          <p:cNvSpPr/>
          <p:nvPr/>
        </p:nvSpPr>
        <p:spPr>
          <a:xfrm>
            <a:off x="6856730" y="3660902"/>
            <a:ext cx="212598" cy="114300"/>
          </a:xfrm>
          <a:prstGeom prst="rect">
            <a:avLst/>
          </a:prstGeom>
          <a:blipFill>
            <a:blip r:embed="rId183" cstate="print"/>
            <a:stretch>
              <a:fillRect/>
            </a:stretch>
          </a:blipFill>
        </p:spPr>
        <p:txBody>
          <a:bodyPr wrap="square" lIns="0" tIns="0" rIns="0" bIns="0" rtlCol="0"/>
          <a:lstStyle/>
          <a:p>
            <a:endParaRPr/>
          </a:p>
        </p:txBody>
      </p:sp>
      <p:sp>
        <p:nvSpPr>
          <p:cNvPr id="186" name="object 186"/>
          <p:cNvSpPr/>
          <p:nvPr/>
        </p:nvSpPr>
        <p:spPr>
          <a:xfrm>
            <a:off x="7467854" y="3196844"/>
            <a:ext cx="212598" cy="116585"/>
          </a:xfrm>
          <a:prstGeom prst="rect">
            <a:avLst/>
          </a:prstGeom>
          <a:blipFill>
            <a:blip r:embed="rId184" cstate="print"/>
            <a:stretch>
              <a:fillRect/>
            </a:stretch>
          </a:blipFill>
        </p:spPr>
        <p:txBody>
          <a:bodyPr wrap="square" lIns="0" tIns="0" rIns="0" bIns="0" rtlCol="0"/>
          <a:lstStyle/>
          <a:p>
            <a:endParaRPr/>
          </a:p>
        </p:txBody>
      </p:sp>
      <p:sp>
        <p:nvSpPr>
          <p:cNvPr id="187" name="object 187"/>
          <p:cNvSpPr/>
          <p:nvPr/>
        </p:nvSpPr>
        <p:spPr>
          <a:xfrm>
            <a:off x="618236" y="1706371"/>
            <a:ext cx="235457" cy="96774"/>
          </a:xfrm>
          <a:prstGeom prst="rect">
            <a:avLst/>
          </a:prstGeom>
          <a:blipFill>
            <a:blip r:embed="rId185" cstate="print"/>
            <a:stretch>
              <a:fillRect/>
            </a:stretch>
          </a:blipFill>
        </p:spPr>
        <p:txBody>
          <a:bodyPr wrap="square" lIns="0" tIns="0" rIns="0" bIns="0" rtlCol="0"/>
          <a:lstStyle/>
          <a:p>
            <a:endParaRPr/>
          </a:p>
        </p:txBody>
      </p:sp>
      <p:sp>
        <p:nvSpPr>
          <p:cNvPr id="188" name="object 188"/>
          <p:cNvSpPr/>
          <p:nvPr/>
        </p:nvSpPr>
        <p:spPr>
          <a:xfrm>
            <a:off x="7183628" y="3419347"/>
            <a:ext cx="220218" cy="96774"/>
          </a:xfrm>
          <a:prstGeom prst="rect">
            <a:avLst/>
          </a:prstGeom>
          <a:blipFill>
            <a:blip r:embed="rId186"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7"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8"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89"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0"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1"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2"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3"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4"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5"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6"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7" cstate="print"/>
            <a:stretch>
              <a:fillRect/>
            </a:stretch>
          </a:blipFill>
        </p:spPr>
        <p:txBody>
          <a:bodyPr wrap="square" lIns="0" tIns="0" rIns="0" bIns="0" rtlCol="0"/>
          <a:lstStyle/>
          <a:p>
            <a:endParaRPr/>
          </a:p>
        </p:txBody>
      </p:sp>
      <p:sp>
        <p:nvSpPr>
          <p:cNvPr id="200" name="object 200"/>
          <p:cNvSpPr/>
          <p:nvPr/>
        </p:nvSpPr>
        <p:spPr>
          <a:xfrm>
            <a:off x="7994395" y="5413502"/>
            <a:ext cx="265175" cy="150875"/>
          </a:xfrm>
          <a:prstGeom prst="rect">
            <a:avLst/>
          </a:prstGeom>
          <a:blipFill>
            <a:blip r:embed="rId198" cstate="print"/>
            <a:stretch>
              <a:fillRect/>
            </a:stretch>
          </a:blipFill>
        </p:spPr>
        <p:txBody>
          <a:bodyPr wrap="square" lIns="0" tIns="0" rIns="0" bIns="0" rtlCol="0"/>
          <a:lstStyle/>
          <a:p>
            <a:endParaRPr/>
          </a:p>
        </p:txBody>
      </p:sp>
      <p:sp>
        <p:nvSpPr>
          <p:cNvPr id="201" name="object 201"/>
          <p:cNvSpPr/>
          <p:nvPr/>
        </p:nvSpPr>
        <p:spPr>
          <a:xfrm>
            <a:off x="7214869" y="4547870"/>
            <a:ext cx="247650" cy="131825"/>
          </a:xfrm>
          <a:prstGeom prst="rect">
            <a:avLst/>
          </a:prstGeom>
          <a:blipFill>
            <a:blip r:embed="rId199" cstate="print"/>
            <a:stretch>
              <a:fillRect/>
            </a:stretch>
          </a:blipFill>
        </p:spPr>
        <p:txBody>
          <a:bodyPr wrap="square" lIns="0" tIns="0" rIns="0" bIns="0" rtlCol="0"/>
          <a:lstStyle/>
          <a:p>
            <a:endParaRPr/>
          </a:p>
        </p:txBody>
      </p:sp>
      <p:sp>
        <p:nvSpPr>
          <p:cNvPr id="202" name="object 202"/>
          <p:cNvSpPr/>
          <p:nvPr/>
        </p:nvSpPr>
        <p:spPr>
          <a:xfrm>
            <a:off x="8389873" y="4934203"/>
            <a:ext cx="266700" cy="150875"/>
          </a:xfrm>
          <a:prstGeom prst="rect">
            <a:avLst/>
          </a:prstGeom>
          <a:blipFill>
            <a:blip r:embed="rId200" cstate="print"/>
            <a:stretch>
              <a:fillRect/>
            </a:stretch>
          </a:blipFill>
        </p:spPr>
        <p:txBody>
          <a:bodyPr wrap="square" lIns="0" tIns="0" rIns="0" bIns="0" rtlCol="0"/>
          <a:lstStyle/>
          <a:p>
            <a:endParaRPr/>
          </a:p>
        </p:txBody>
      </p:sp>
      <p:sp>
        <p:nvSpPr>
          <p:cNvPr id="203" name="object 203"/>
          <p:cNvSpPr/>
          <p:nvPr/>
        </p:nvSpPr>
        <p:spPr>
          <a:xfrm>
            <a:off x="8713723" y="4557776"/>
            <a:ext cx="247650" cy="140970"/>
          </a:xfrm>
          <a:prstGeom prst="rect">
            <a:avLst/>
          </a:prstGeom>
          <a:blipFill>
            <a:blip r:embed="rId201" cstate="print"/>
            <a:stretch>
              <a:fillRect/>
            </a:stretch>
          </a:blipFill>
        </p:spPr>
        <p:txBody>
          <a:bodyPr wrap="square" lIns="0" tIns="0" rIns="0" bIns="0" rtlCol="0"/>
          <a:lstStyle/>
          <a:p>
            <a:endParaRPr/>
          </a:p>
        </p:txBody>
      </p:sp>
      <p:sp>
        <p:nvSpPr>
          <p:cNvPr id="204" name="object 204"/>
          <p:cNvSpPr/>
          <p:nvPr/>
        </p:nvSpPr>
        <p:spPr>
          <a:xfrm>
            <a:off x="7563104" y="4230878"/>
            <a:ext cx="247650" cy="131825"/>
          </a:xfrm>
          <a:prstGeom prst="rect">
            <a:avLst/>
          </a:prstGeom>
          <a:blipFill>
            <a:blip r:embed="rId202" cstate="print"/>
            <a:stretch>
              <a:fillRect/>
            </a:stretch>
          </a:blipFill>
        </p:spPr>
        <p:txBody>
          <a:bodyPr wrap="square" lIns="0" tIns="0" rIns="0" bIns="0" rtlCol="0"/>
          <a:lstStyle/>
          <a:p>
            <a:endParaRPr/>
          </a:p>
        </p:txBody>
      </p:sp>
      <p:sp>
        <p:nvSpPr>
          <p:cNvPr id="205" name="object 205"/>
          <p:cNvSpPr/>
          <p:nvPr/>
        </p:nvSpPr>
        <p:spPr>
          <a:xfrm>
            <a:off x="7870952" y="3936746"/>
            <a:ext cx="247650" cy="133350"/>
          </a:xfrm>
          <a:prstGeom prst="rect">
            <a:avLst/>
          </a:prstGeom>
          <a:blipFill>
            <a:blip r:embed="rId203" cstate="print"/>
            <a:stretch>
              <a:fillRect/>
            </a:stretch>
          </a:blipFill>
        </p:spPr>
        <p:txBody>
          <a:bodyPr wrap="square" lIns="0" tIns="0" rIns="0" bIns="0" rtlCol="0"/>
          <a:lstStyle/>
          <a:p>
            <a:endParaRPr/>
          </a:p>
        </p:txBody>
      </p:sp>
      <p:sp>
        <p:nvSpPr>
          <p:cNvPr id="206" name="object 206"/>
          <p:cNvSpPr/>
          <p:nvPr/>
        </p:nvSpPr>
        <p:spPr>
          <a:xfrm>
            <a:off x="8629904" y="3244850"/>
            <a:ext cx="212598" cy="115824"/>
          </a:xfrm>
          <a:prstGeom prst="rect">
            <a:avLst/>
          </a:prstGeom>
          <a:blipFill>
            <a:blip r:embed="rId204" cstate="print"/>
            <a:stretch>
              <a:fillRect/>
            </a:stretch>
          </a:blipFill>
        </p:spPr>
        <p:txBody>
          <a:bodyPr wrap="square" lIns="0" tIns="0" rIns="0" bIns="0" rtlCol="0"/>
          <a:lstStyle/>
          <a:p>
            <a:endParaRPr/>
          </a:p>
        </p:txBody>
      </p:sp>
      <p:sp>
        <p:nvSpPr>
          <p:cNvPr id="207" name="object 207"/>
          <p:cNvSpPr/>
          <p:nvPr/>
        </p:nvSpPr>
        <p:spPr>
          <a:xfrm>
            <a:off x="8180323" y="3660902"/>
            <a:ext cx="222503" cy="115824"/>
          </a:xfrm>
          <a:prstGeom prst="rect">
            <a:avLst/>
          </a:prstGeom>
          <a:blipFill>
            <a:blip r:embed="rId205" cstate="print"/>
            <a:stretch>
              <a:fillRect/>
            </a:stretch>
          </a:blipFill>
        </p:spPr>
        <p:txBody>
          <a:bodyPr wrap="square" lIns="0" tIns="0" rIns="0" bIns="0" rtlCol="0"/>
          <a:lstStyle/>
          <a:p>
            <a:endParaRPr/>
          </a:p>
        </p:txBody>
      </p:sp>
      <p:sp>
        <p:nvSpPr>
          <p:cNvPr id="208" name="object 208"/>
          <p:cNvSpPr/>
          <p:nvPr/>
        </p:nvSpPr>
        <p:spPr>
          <a:xfrm>
            <a:off x="596900" y="1770379"/>
            <a:ext cx="218693" cy="242316"/>
          </a:xfrm>
          <a:prstGeom prst="rect">
            <a:avLst/>
          </a:prstGeom>
          <a:blipFill>
            <a:blip r:embed="rId206"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4"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2916697" y="469915"/>
            <a:ext cx="3284854" cy="695960"/>
          </a:xfrm>
          <a:prstGeom prst="rect">
            <a:avLst/>
          </a:prstGeom>
        </p:spPr>
        <p:txBody>
          <a:bodyPr vert="horz" wrap="square" lIns="0" tIns="12065" rIns="0" bIns="0" rtlCol="0">
            <a:spAutoFit/>
          </a:bodyPr>
          <a:lstStyle/>
          <a:p>
            <a:pPr marL="12700">
              <a:lnSpc>
                <a:spcPct val="100000"/>
              </a:lnSpc>
              <a:spcBef>
                <a:spcPts val="95"/>
              </a:spcBef>
            </a:pPr>
            <a:r>
              <a:rPr spc="-5" dirty="0"/>
              <a:t>Introduction</a:t>
            </a:r>
          </a:p>
        </p:txBody>
      </p:sp>
      <p:sp>
        <p:nvSpPr>
          <p:cNvPr id="218" name="object 218"/>
          <p:cNvSpPr/>
          <p:nvPr/>
        </p:nvSpPr>
        <p:spPr>
          <a:xfrm>
            <a:off x="2952242" y="1152397"/>
            <a:ext cx="3259454" cy="0"/>
          </a:xfrm>
          <a:custGeom>
            <a:avLst/>
            <a:gdLst/>
            <a:ahLst/>
            <a:cxnLst/>
            <a:rect l="l" t="t" r="r" b="b"/>
            <a:pathLst>
              <a:path w="3259454">
                <a:moveTo>
                  <a:pt x="0" y="0"/>
                </a:moveTo>
                <a:lnTo>
                  <a:pt x="3259073" y="0"/>
                </a:lnTo>
              </a:path>
            </a:pathLst>
          </a:custGeom>
          <a:ln w="57912">
            <a:solidFill>
              <a:srgbClr val="000000"/>
            </a:solidFill>
          </a:ln>
        </p:spPr>
        <p:txBody>
          <a:bodyPr wrap="square" lIns="0" tIns="0" rIns="0" bIns="0" rtlCol="0"/>
          <a:lstStyle/>
          <a:p>
            <a:endParaRPr/>
          </a:p>
        </p:txBody>
      </p:sp>
      <p:sp>
        <p:nvSpPr>
          <p:cNvPr id="219" name="object 219"/>
          <p:cNvSpPr/>
          <p:nvPr/>
        </p:nvSpPr>
        <p:spPr>
          <a:xfrm>
            <a:off x="2929382" y="1129538"/>
            <a:ext cx="3259454" cy="0"/>
          </a:xfrm>
          <a:custGeom>
            <a:avLst/>
            <a:gdLst/>
            <a:ahLst/>
            <a:cxnLst/>
            <a:rect l="l" t="t" r="r" b="b"/>
            <a:pathLst>
              <a:path w="3259454">
                <a:moveTo>
                  <a:pt x="0" y="0"/>
                </a:moveTo>
                <a:lnTo>
                  <a:pt x="3259073" y="0"/>
                </a:lnTo>
              </a:path>
            </a:pathLst>
          </a:custGeom>
          <a:ln w="57912">
            <a:solidFill>
              <a:srgbClr val="DFDEF6"/>
            </a:solidFill>
          </a:ln>
        </p:spPr>
        <p:txBody>
          <a:bodyPr wrap="square" lIns="0" tIns="0" rIns="0" bIns="0" rtlCol="0"/>
          <a:lstStyle/>
          <a:p>
            <a:endParaRPr/>
          </a:p>
        </p:txBody>
      </p:sp>
      <p:sp>
        <p:nvSpPr>
          <p:cNvPr id="220" name="object 220"/>
          <p:cNvSpPr/>
          <p:nvPr/>
        </p:nvSpPr>
        <p:spPr>
          <a:xfrm>
            <a:off x="596900" y="2879851"/>
            <a:ext cx="193547" cy="140208"/>
          </a:xfrm>
          <a:prstGeom prst="rect">
            <a:avLst/>
          </a:prstGeom>
          <a:blipFill>
            <a:blip r:embed="rId215" cstate="print"/>
            <a:stretch>
              <a:fillRect/>
            </a:stretch>
          </a:blipFill>
        </p:spPr>
        <p:txBody>
          <a:bodyPr wrap="square" lIns="0" tIns="0" rIns="0" bIns="0" rtlCol="0"/>
          <a:lstStyle/>
          <a:p>
            <a:endParaRPr/>
          </a:p>
        </p:txBody>
      </p:sp>
      <p:sp>
        <p:nvSpPr>
          <p:cNvPr id="221" name="object 221"/>
          <p:cNvSpPr txBox="1"/>
          <p:nvPr/>
        </p:nvSpPr>
        <p:spPr>
          <a:xfrm>
            <a:off x="866896" y="1541266"/>
            <a:ext cx="7729220" cy="3951604"/>
          </a:xfrm>
          <a:prstGeom prst="rect">
            <a:avLst/>
          </a:prstGeom>
        </p:spPr>
        <p:txBody>
          <a:bodyPr vert="horz" wrap="square" lIns="0" tIns="98425" rIns="0" bIns="0" rtlCol="0">
            <a:spAutoFit/>
          </a:bodyPr>
          <a:lstStyle/>
          <a:p>
            <a:pPr marL="12700" marR="5080" algn="just">
              <a:lnSpc>
                <a:spcPct val="80000"/>
              </a:lnSpc>
              <a:spcBef>
                <a:spcPts val="775"/>
              </a:spcBef>
            </a:pPr>
            <a:r>
              <a:rPr sz="2800" dirty="0">
                <a:solidFill>
                  <a:srgbClr val="FFFFFF"/>
                </a:solidFill>
                <a:latin typeface="Arial"/>
                <a:cs typeface="Arial"/>
              </a:rPr>
              <a:t>Good managers oversee the performance of  workers. IT is necessary to oversee the  performance to achieve early</a:t>
            </a:r>
            <a:r>
              <a:rPr sz="2800" spc="-40" dirty="0">
                <a:solidFill>
                  <a:srgbClr val="FFFFFF"/>
                </a:solidFill>
                <a:latin typeface="Arial"/>
                <a:cs typeface="Arial"/>
              </a:rPr>
              <a:t> </a:t>
            </a:r>
            <a:r>
              <a:rPr sz="2800" dirty="0">
                <a:solidFill>
                  <a:srgbClr val="FFFFFF"/>
                </a:solidFill>
                <a:latin typeface="Arial"/>
                <a:cs typeface="Arial"/>
              </a:rPr>
              <a:t>objectives.</a:t>
            </a:r>
            <a:endParaRPr sz="2800">
              <a:latin typeface="Arial"/>
              <a:cs typeface="Arial"/>
            </a:endParaRPr>
          </a:p>
          <a:p>
            <a:pPr marL="12700" marR="5080" algn="just">
              <a:lnSpc>
                <a:spcPct val="80000"/>
              </a:lnSpc>
              <a:spcBef>
                <a:spcPts val="675"/>
              </a:spcBef>
            </a:pPr>
            <a:r>
              <a:rPr sz="2800" dirty="0">
                <a:solidFill>
                  <a:srgbClr val="FFFFFF"/>
                </a:solidFill>
                <a:latin typeface="Arial"/>
                <a:cs typeface="Arial"/>
              </a:rPr>
              <a:t>Top management oversees the performance of  management members and management  members oversee the performance of non  management members. They are also called as  First line managers. Supervisors have different  names like foreman, department head, head  clerk, charge man, chief clerk, head assistant,  inspector, superintendent or section officer</a:t>
            </a:r>
            <a:r>
              <a:rPr sz="2800" spc="-65" dirty="0">
                <a:solidFill>
                  <a:srgbClr val="FFFFFF"/>
                </a:solidFill>
                <a:latin typeface="Arial"/>
                <a:cs typeface="Arial"/>
              </a:rPr>
              <a:t> </a:t>
            </a:r>
            <a:r>
              <a:rPr sz="2800" dirty="0">
                <a:solidFill>
                  <a:srgbClr val="FFFFFF"/>
                </a:solidFill>
                <a:latin typeface="Arial"/>
                <a:cs typeface="Arial"/>
              </a:rPr>
              <a:t>etc.</a:t>
            </a:r>
            <a:endParaRPr sz="2800">
              <a:latin typeface="Arial"/>
              <a:cs typeface="Arial"/>
            </a:endParaRPr>
          </a:p>
        </p:txBody>
      </p:sp>
      <p:sp>
        <p:nvSpPr>
          <p:cNvPr id="223" name="object 223"/>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4" name="object 224"/>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2</a:t>
            </a:fld>
            <a:endParaRPr spc="-5"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451" y="792075"/>
            <a:ext cx="8040832" cy="4260099"/>
          </a:xfrm>
          <a:prstGeom prst="rect">
            <a:avLst/>
          </a:prstGeom>
        </p:spPr>
        <p:txBody>
          <a:bodyPr vert="horz" wrap="square" lIns="0" tIns="12659" rIns="0" bIns="0" rtlCol="0">
            <a:spAutoFit/>
          </a:bodyPr>
          <a:lstStyle/>
          <a:p>
            <a:pPr marL="354462" marR="6330" indent="-341803" algn="just">
              <a:spcBef>
                <a:spcPts val="100"/>
              </a:spcBef>
              <a:buFont typeface="Arial"/>
              <a:buChar char="•"/>
              <a:tabLst>
                <a:tab pos="354462" algn="l"/>
              </a:tabLst>
            </a:pPr>
            <a:r>
              <a:rPr sz="3200" spc="-5" dirty="0">
                <a:solidFill>
                  <a:srgbClr val="FFFFFF"/>
                </a:solidFill>
                <a:latin typeface="Calibri"/>
                <a:cs typeface="Calibri"/>
              </a:rPr>
              <a:t>Help to motivate subordinates to maintain  high</a:t>
            </a:r>
            <a:r>
              <a:rPr sz="3200" spc="-15" dirty="0">
                <a:solidFill>
                  <a:srgbClr val="FFFFFF"/>
                </a:solidFill>
                <a:latin typeface="Calibri"/>
                <a:cs typeface="Calibri"/>
              </a:rPr>
              <a:t> </a:t>
            </a:r>
            <a:r>
              <a:rPr sz="3200" spc="-5" dirty="0">
                <a:solidFill>
                  <a:srgbClr val="FFFFFF"/>
                </a:solidFill>
                <a:latin typeface="Calibri"/>
                <a:cs typeface="Calibri"/>
              </a:rPr>
              <a:t>morale.</a:t>
            </a:r>
            <a:endParaRPr sz="3200">
              <a:latin typeface="Calibri"/>
              <a:cs typeface="Calibri"/>
            </a:endParaRPr>
          </a:p>
          <a:p>
            <a:pPr marL="354462" marR="5064" indent="-341803" algn="just">
              <a:spcBef>
                <a:spcPts val="797"/>
              </a:spcBef>
              <a:buFont typeface="Arial"/>
              <a:buChar char="•"/>
              <a:tabLst>
                <a:tab pos="354462" algn="l"/>
              </a:tabLst>
            </a:pPr>
            <a:r>
              <a:rPr sz="3200" spc="-5" dirty="0">
                <a:solidFill>
                  <a:srgbClr val="FFFFFF"/>
                </a:solidFill>
                <a:latin typeface="Calibri"/>
                <a:cs typeface="Calibri"/>
              </a:rPr>
              <a:t>Help </a:t>
            </a:r>
            <a:r>
              <a:rPr sz="3200" spc="-10" dirty="0">
                <a:solidFill>
                  <a:srgbClr val="FFFFFF"/>
                </a:solidFill>
                <a:latin typeface="Calibri"/>
                <a:cs typeface="Calibri"/>
              </a:rPr>
              <a:t>the </a:t>
            </a:r>
            <a:r>
              <a:rPr sz="3200" spc="-5" dirty="0">
                <a:solidFill>
                  <a:srgbClr val="FFFFFF"/>
                </a:solidFill>
                <a:latin typeface="Calibri"/>
                <a:cs typeface="Calibri"/>
              </a:rPr>
              <a:t>members of </a:t>
            </a:r>
            <a:r>
              <a:rPr sz="3200" spc="-10" dirty="0">
                <a:solidFill>
                  <a:srgbClr val="FFFFFF"/>
                </a:solidFill>
                <a:latin typeface="Calibri"/>
                <a:cs typeface="Calibri"/>
              </a:rPr>
              <a:t>the </a:t>
            </a:r>
            <a:r>
              <a:rPr sz="3200" spc="-5" dirty="0">
                <a:solidFill>
                  <a:srgbClr val="FFFFFF"/>
                </a:solidFill>
                <a:latin typeface="Calibri"/>
                <a:cs typeface="Calibri"/>
              </a:rPr>
              <a:t>team to recognize  problems, identify solutions </a:t>
            </a:r>
            <a:r>
              <a:rPr sz="3200" dirty="0">
                <a:solidFill>
                  <a:srgbClr val="FFFFFF"/>
                </a:solidFill>
                <a:latin typeface="Calibri"/>
                <a:cs typeface="Calibri"/>
              </a:rPr>
              <a:t>and </a:t>
            </a:r>
            <a:r>
              <a:rPr sz="3200" spc="-5" dirty="0">
                <a:solidFill>
                  <a:srgbClr val="FFFFFF"/>
                </a:solidFill>
                <a:latin typeface="Calibri"/>
                <a:cs typeface="Calibri"/>
              </a:rPr>
              <a:t>to take  action.</a:t>
            </a:r>
            <a:endParaRPr sz="3200">
              <a:latin typeface="Calibri"/>
              <a:cs typeface="Calibri"/>
            </a:endParaRPr>
          </a:p>
          <a:p>
            <a:pPr marL="354462" marR="5064" indent="-341803" algn="just">
              <a:spcBef>
                <a:spcPts val="787"/>
              </a:spcBef>
              <a:buFont typeface="Arial"/>
              <a:buChar char="•"/>
              <a:tabLst>
                <a:tab pos="354462" algn="l"/>
              </a:tabLst>
            </a:pPr>
            <a:r>
              <a:rPr sz="3200" spc="-5" dirty="0">
                <a:solidFill>
                  <a:srgbClr val="FFFFFF"/>
                </a:solidFill>
                <a:latin typeface="Calibri"/>
                <a:cs typeface="Calibri"/>
              </a:rPr>
              <a:t>Help </a:t>
            </a:r>
            <a:r>
              <a:rPr sz="3200" spc="-10" dirty="0">
                <a:solidFill>
                  <a:srgbClr val="FFFFFF"/>
                </a:solidFill>
                <a:latin typeface="Calibri"/>
                <a:cs typeface="Calibri"/>
              </a:rPr>
              <a:t>to </a:t>
            </a:r>
            <a:r>
              <a:rPr sz="3200" spc="-5" dirty="0">
                <a:solidFill>
                  <a:srgbClr val="FFFFFF"/>
                </a:solidFill>
                <a:latin typeface="Calibri"/>
                <a:cs typeface="Calibri"/>
              </a:rPr>
              <a:t>develop team spirit and promote team  work</a:t>
            </a:r>
            <a:endParaRPr sz="3200">
              <a:latin typeface="Calibri"/>
              <a:cs typeface="Calibri"/>
            </a:endParaRPr>
          </a:p>
          <a:p>
            <a:pPr marL="354462" indent="-341803" algn="just">
              <a:spcBef>
                <a:spcPts val="797"/>
              </a:spcBef>
              <a:buFont typeface="Arial"/>
              <a:buChar char="•"/>
              <a:tabLst>
                <a:tab pos="354462" algn="l"/>
              </a:tabLst>
            </a:pPr>
            <a:r>
              <a:rPr sz="3200" spc="-5" dirty="0">
                <a:solidFill>
                  <a:srgbClr val="FFFFFF"/>
                </a:solidFill>
                <a:latin typeface="Calibri"/>
                <a:cs typeface="Calibri"/>
              </a:rPr>
              <a:t>Help to improve the </a:t>
            </a:r>
            <a:r>
              <a:rPr sz="3200" spc="-10" dirty="0">
                <a:solidFill>
                  <a:srgbClr val="FFFFFF"/>
                </a:solidFill>
                <a:latin typeface="Calibri"/>
                <a:cs typeface="Calibri"/>
              </a:rPr>
              <a:t>attitudes </a:t>
            </a:r>
            <a:r>
              <a:rPr sz="3200" spc="-5" dirty="0">
                <a:solidFill>
                  <a:srgbClr val="FFFFFF"/>
                </a:solidFill>
                <a:latin typeface="Calibri"/>
                <a:cs typeface="Calibri"/>
              </a:rPr>
              <a:t>of the</a:t>
            </a:r>
            <a:r>
              <a:rPr sz="3200" spc="-35" dirty="0">
                <a:solidFill>
                  <a:srgbClr val="FFFFFF"/>
                </a:solidFill>
                <a:latin typeface="Calibri"/>
                <a:cs typeface="Calibri"/>
              </a:rPr>
              <a:t> </a:t>
            </a:r>
            <a:r>
              <a:rPr sz="3200" spc="-5" dirty="0">
                <a:solidFill>
                  <a:srgbClr val="FFFFFF"/>
                </a:solidFill>
                <a:latin typeface="Calibri"/>
                <a:cs typeface="Calibri"/>
              </a:rPr>
              <a:t>members</a:t>
            </a:r>
            <a:endParaRPr sz="3200">
              <a:latin typeface="Calibri"/>
              <a:cs typeface="Calibri"/>
            </a:endParaRPr>
          </a:p>
        </p:txBody>
      </p:sp>
    </p:spTree>
    <p:extLst>
      <p:ext uri="{BB962C8B-B14F-4D97-AF65-F5344CB8AC3E}">
        <p14:creationId xmlns:p14="http://schemas.microsoft.com/office/powerpoint/2010/main" val="3395212515"/>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0182" y="469915"/>
            <a:ext cx="6458234" cy="1366999"/>
          </a:xfrm>
          <a:prstGeom prst="rect">
            <a:avLst/>
          </a:prstGeom>
        </p:spPr>
        <p:txBody>
          <a:bodyPr vert="horz" wrap="square" lIns="0" tIns="12659" rIns="0" bIns="0" rtlCol="0">
            <a:spAutoFit/>
          </a:bodyPr>
          <a:lstStyle/>
          <a:p>
            <a:pPr marL="155077">
              <a:spcBef>
                <a:spcPts val="100"/>
              </a:spcBef>
            </a:pPr>
            <a:r>
              <a:rPr spc="-5" dirty="0"/>
              <a:t>FUNCTIONS OF</a:t>
            </a:r>
            <a:r>
              <a:rPr spc="-75" dirty="0"/>
              <a:t> </a:t>
            </a:r>
            <a:r>
              <a:rPr spc="-5" dirty="0"/>
              <a:t>SUPERVISION</a:t>
            </a:r>
          </a:p>
        </p:txBody>
      </p:sp>
      <p:sp>
        <p:nvSpPr>
          <p:cNvPr id="3" name="object 3"/>
          <p:cNvSpPr/>
          <p:nvPr/>
        </p:nvSpPr>
        <p:spPr>
          <a:xfrm>
            <a:off x="601574" y="832565"/>
            <a:ext cx="8517026" cy="570269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85027506"/>
      </p:ext>
    </p:extLst>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598" y="1208358"/>
            <a:ext cx="8219405" cy="5478733"/>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83881934"/>
      </p:ext>
    </p:extLst>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6134" y="495996"/>
            <a:ext cx="7396198" cy="693382"/>
          </a:xfrm>
          <a:prstGeom prst="rect">
            <a:avLst/>
          </a:prstGeom>
        </p:spPr>
        <p:txBody>
          <a:bodyPr vert="horz" wrap="square" lIns="0" tIns="12659" rIns="0" bIns="0" rtlCol="0">
            <a:spAutoFit/>
          </a:bodyPr>
          <a:lstStyle/>
          <a:p>
            <a:pPr marL="12659">
              <a:spcBef>
                <a:spcPts val="100"/>
              </a:spcBef>
            </a:pPr>
            <a:r>
              <a:rPr b="0" spc="-5" dirty="0">
                <a:solidFill>
                  <a:srgbClr val="FFFF00"/>
                </a:solidFill>
                <a:latin typeface="Calibri"/>
                <a:cs typeface="Calibri"/>
              </a:rPr>
              <a:t>Other Functions </a:t>
            </a:r>
            <a:r>
              <a:rPr b="0" dirty="0">
                <a:solidFill>
                  <a:srgbClr val="FFFF00"/>
                </a:solidFill>
                <a:latin typeface="Calibri"/>
                <a:cs typeface="Calibri"/>
              </a:rPr>
              <a:t>of</a:t>
            </a:r>
            <a:r>
              <a:rPr b="0" spc="5" dirty="0">
                <a:solidFill>
                  <a:srgbClr val="FFFF00"/>
                </a:solidFill>
                <a:latin typeface="Calibri"/>
                <a:cs typeface="Calibri"/>
              </a:rPr>
              <a:t> </a:t>
            </a:r>
            <a:r>
              <a:rPr b="0" spc="-5" dirty="0">
                <a:solidFill>
                  <a:srgbClr val="FFFF00"/>
                </a:solidFill>
                <a:latin typeface="Calibri"/>
                <a:cs typeface="Calibri"/>
              </a:rPr>
              <a:t>Supervision…</a:t>
            </a:r>
          </a:p>
        </p:txBody>
      </p:sp>
      <p:sp>
        <p:nvSpPr>
          <p:cNvPr id="3" name="object 3"/>
          <p:cNvSpPr txBox="1"/>
          <p:nvPr/>
        </p:nvSpPr>
        <p:spPr>
          <a:xfrm>
            <a:off x="534451" y="1229868"/>
            <a:ext cx="7850861" cy="4877717"/>
          </a:xfrm>
          <a:prstGeom prst="rect">
            <a:avLst/>
          </a:prstGeom>
        </p:spPr>
        <p:txBody>
          <a:bodyPr vert="horz" wrap="square" lIns="0" tIns="60765" rIns="0" bIns="0" rtlCol="0">
            <a:spAutoFit/>
          </a:bodyPr>
          <a:lstStyle/>
          <a:p>
            <a:pPr marL="354462" indent="-341803">
              <a:spcBef>
                <a:spcPts val="478"/>
              </a:spcBef>
              <a:buFont typeface="Arial"/>
              <a:buChar char="•"/>
              <a:tabLst>
                <a:tab pos="353829" algn="l"/>
                <a:tab pos="354462" algn="l"/>
              </a:tabLst>
            </a:pPr>
            <a:r>
              <a:rPr sz="3000" spc="-5" dirty="0">
                <a:solidFill>
                  <a:srgbClr val="FFFFFF"/>
                </a:solidFill>
                <a:latin typeface="Calibri"/>
                <a:cs typeface="Calibri"/>
              </a:rPr>
              <a:t>Develop </a:t>
            </a:r>
            <a:r>
              <a:rPr sz="3000" dirty="0">
                <a:solidFill>
                  <a:srgbClr val="FFFFFF"/>
                </a:solidFill>
                <a:latin typeface="Calibri"/>
                <a:cs typeface="Calibri"/>
              </a:rPr>
              <a:t>and </a:t>
            </a:r>
            <a:r>
              <a:rPr sz="3000" spc="-5" dirty="0">
                <a:solidFill>
                  <a:srgbClr val="FFFFFF"/>
                </a:solidFill>
                <a:latin typeface="Calibri"/>
                <a:cs typeface="Calibri"/>
              </a:rPr>
              <a:t>maintain team</a:t>
            </a:r>
            <a:r>
              <a:rPr sz="3000" spc="-30" dirty="0">
                <a:solidFill>
                  <a:srgbClr val="FFFFFF"/>
                </a:solidFill>
                <a:latin typeface="Calibri"/>
                <a:cs typeface="Calibri"/>
              </a:rPr>
              <a:t> </a:t>
            </a:r>
            <a:r>
              <a:rPr sz="3000" spc="-5" dirty="0">
                <a:solidFill>
                  <a:srgbClr val="FFFFFF"/>
                </a:solidFill>
                <a:latin typeface="Calibri"/>
                <a:cs typeface="Calibri"/>
              </a:rPr>
              <a:t>spirit</a:t>
            </a:r>
            <a:endParaRPr sz="3000">
              <a:latin typeface="Calibri"/>
              <a:cs typeface="Calibri"/>
            </a:endParaRPr>
          </a:p>
          <a:p>
            <a:pPr marL="354462" indent="-341803">
              <a:spcBef>
                <a:spcPts val="379"/>
              </a:spcBef>
              <a:buFont typeface="Arial"/>
              <a:buChar char="•"/>
              <a:tabLst>
                <a:tab pos="353829" algn="l"/>
                <a:tab pos="354462" algn="l"/>
              </a:tabLst>
            </a:pPr>
            <a:r>
              <a:rPr sz="3000" spc="-5" dirty="0">
                <a:solidFill>
                  <a:srgbClr val="FFFFFF"/>
                </a:solidFill>
                <a:latin typeface="Calibri"/>
                <a:cs typeface="Calibri"/>
              </a:rPr>
              <a:t>Improve the knowledge and skill of the</a:t>
            </a:r>
            <a:r>
              <a:rPr sz="3000" spc="-15" dirty="0">
                <a:solidFill>
                  <a:srgbClr val="FFFFFF"/>
                </a:solidFill>
                <a:latin typeface="Calibri"/>
                <a:cs typeface="Calibri"/>
              </a:rPr>
              <a:t> </a:t>
            </a:r>
            <a:r>
              <a:rPr sz="3000" spc="-5" dirty="0">
                <a:solidFill>
                  <a:srgbClr val="FFFFFF"/>
                </a:solidFill>
                <a:latin typeface="Calibri"/>
                <a:cs typeface="Calibri"/>
              </a:rPr>
              <a:t>workers</a:t>
            </a:r>
            <a:endParaRPr sz="3000">
              <a:latin typeface="Calibri"/>
              <a:cs typeface="Calibri"/>
            </a:endParaRPr>
          </a:p>
          <a:p>
            <a:pPr marL="354462" indent="-341803">
              <a:spcBef>
                <a:spcPts val="389"/>
              </a:spcBef>
              <a:buFont typeface="Arial"/>
              <a:buChar char="•"/>
              <a:tabLst>
                <a:tab pos="353829" algn="l"/>
                <a:tab pos="354462" algn="l"/>
              </a:tabLst>
            </a:pPr>
            <a:r>
              <a:rPr sz="3000" spc="-5" dirty="0">
                <a:solidFill>
                  <a:srgbClr val="FFFFFF"/>
                </a:solidFill>
                <a:latin typeface="Calibri"/>
                <a:cs typeface="Calibri"/>
              </a:rPr>
              <a:t>Maintain interpersonal</a:t>
            </a:r>
            <a:r>
              <a:rPr sz="3000" spc="-20" dirty="0">
                <a:solidFill>
                  <a:srgbClr val="FFFFFF"/>
                </a:solidFill>
                <a:latin typeface="Calibri"/>
                <a:cs typeface="Calibri"/>
              </a:rPr>
              <a:t> </a:t>
            </a:r>
            <a:r>
              <a:rPr sz="3000" spc="-5" dirty="0">
                <a:solidFill>
                  <a:srgbClr val="FFFFFF"/>
                </a:solidFill>
                <a:latin typeface="Calibri"/>
                <a:cs typeface="Calibri"/>
              </a:rPr>
              <a:t>relationship</a:t>
            </a:r>
            <a:endParaRPr sz="3000">
              <a:latin typeface="Calibri"/>
              <a:cs typeface="Calibri"/>
            </a:endParaRPr>
          </a:p>
          <a:p>
            <a:pPr marL="354462" indent="-341803">
              <a:spcBef>
                <a:spcPts val="379"/>
              </a:spcBef>
              <a:buFont typeface="Arial"/>
              <a:buChar char="•"/>
              <a:tabLst>
                <a:tab pos="353829" algn="l"/>
                <a:tab pos="354462" algn="l"/>
              </a:tabLst>
            </a:pPr>
            <a:r>
              <a:rPr sz="3000" spc="-5" dirty="0">
                <a:solidFill>
                  <a:srgbClr val="FFFFFF"/>
                </a:solidFill>
                <a:latin typeface="Calibri"/>
                <a:cs typeface="Calibri"/>
              </a:rPr>
              <a:t>Allocation of </a:t>
            </a:r>
            <a:r>
              <a:rPr sz="3000" spc="-10" dirty="0">
                <a:solidFill>
                  <a:srgbClr val="FFFFFF"/>
                </a:solidFill>
                <a:latin typeface="Calibri"/>
                <a:cs typeface="Calibri"/>
              </a:rPr>
              <a:t>specific </a:t>
            </a:r>
            <a:r>
              <a:rPr sz="3000" spc="-5" dirty="0">
                <a:solidFill>
                  <a:srgbClr val="FFFFFF"/>
                </a:solidFill>
                <a:latin typeface="Calibri"/>
                <a:cs typeface="Calibri"/>
              </a:rPr>
              <a:t>work</a:t>
            </a:r>
            <a:r>
              <a:rPr sz="3000" spc="10" dirty="0">
                <a:solidFill>
                  <a:srgbClr val="FFFFFF"/>
                </a:solidFill>
                <a:latin typeface="Calibri"/>
                <a:cs typeface="Calibri"/>
              </a:rPr>
              <a:t> </a:t>
            </a:r>
            <a:r>
              <a:rPr sz="3000" spc="-5" dirty="0">
                <a:solidFill>
                  <a:srgbClr val="FFFFFF"/>
                </a:solidFill>
                <a:latin typeface="Calibri"/>
                <a:cs typeface="Calibri"/>
              </a:rPr>
              <a:t>plan</a:t>
            </a:r>
            <a:endParaRPr sz="3000">
              <a:latin typeface="Calibri"/>
              <a:cs typeface="Calibri"/>
            </a:endParaRPr>
          </a:p>
          <a:p>
            <a:pPr marL="354462" indent="-341803">
              <a:spcBef>
                <a:spcPts val="389"/>
              </a:spcBef>
              <a:buFont typeface="Arial"/>
              <a:buChar char="•"/>
              <a:tabLst>
                <a:tab pos="353829" algn="l"/>
                <a:tab pos="354462" algn="l"/>
              </a:tabLst>
            </a:pPr>
            <a:r>
              <a:rPr sz="3000" spc="-5" dirty="0">
                <a:solidFill>
                  <a:srgbClr val="FFFFFF"/>
                </a:solidFill>
                <a:latin typeface="Calibri"/>
                <a:cs typeface="Calibri"/>
              </a:rPr>
              <a:t>Assess </a:t>
            </a:r>
            <a:r>
              <a:rPr sz="3000" spc="-10" dirty="0">
                <a:solidFill>
                  <a:srgbClr val="FFFFFF"/>
                </a:solidFill>
                <a:latin typeface="Calibri"/>
                <a:cs typeface="Calibri"/>
              </a:rPr>
              <a:t>training needs </a:t>
            </a:r>
            <a:r>
              <a:rPr sz="3000" spc="-5" dirty="0">
                <a:solidFill>
                  <a:srgbClr val="FFFFFF"/>
                </a:solidFill>
                <a:latin typeface="Calibri"/>
                <a:cs typeface="Calibri"/>
              </a:rPr>
              <a:t>of the staff and do</a:t>
            </a:r>
            <a:r>
              <a:rPr sz="3000" spc="60" dirty="0">
                <a:solidFill>
                  <a:srgbClr val="FFFFFF"/>
                </a:solidFill>
                <a:latin typeface="Calibri"/>
                <a:cs typeface="Calibri"/>
              </a:rPr>
              <a:t> </a:t>
            </a:r>
            <a:r>
              <a:rPr sz="3000" spc="-10" dirty="0">
                <a:solidFill>
                  <a:srgbClr val="FFFFFF"/>
                </a:solidFill>
                <a:latin typeface="Calibri"/>
                <a:cs typeface="Calibri"/>
              </a:rPr>
              <a:t>needful</a:t>
            </a:r>
            <a:endParaRPr sz="3000">
              <a:latin typeface="Calibri"/>
              <a:cs typeface="Calibri"/>
            </a:endParaRPr>
          </a:p>
          <a:p>
            <a:pPr marL="354462" marR="808300" indent="-341803">
              <a:lnSpc>
                <a:spcPts val="3230"/>
              </a:lnSpc>
              <a:spcBef>
                <a:spcPts val="782"/>
              </a:spcBef>
              <a:buFont typeface="Arial"/>
              <a:buChar char="•"/>
              <a:tabLst>
                <a:tab pos="353829" algn="l"/>
                <a:tab pos="354462" algn="l"/>
              </a:tabLst>
            </a:pPr>
            <a:r>
              <a:rPr sz="3000" spc="-5" dirty="0">
                <a:solidFill>
                  <a:srgbClr val="FFFFFF"/>
                </a:solidFill>
                <a:latin typeface="Calibri"/>
                <a:cs typeface="Calibri"/>
              </a:rPr>
              <a:t>Have knowledge </a:t>
            </a:r>
            <a:r>
              <a:rPr sz="3000" dirty="0">
                <a:solidFill>
                  <a:srgbClr val="FFFFFF"/>
                </a:solidFill>
                <a:latin typeface="Calibri"/>
                <a:cs typeface="Calibri"/>
              </a:rPr>
              <a:t>of </a:t>
            </a:r>
            <a:r>
              <a:rPr sz="3000" spc="-5" dirty="0">
                <a:solidFill>
                  <a:srgbClr val="FFFFFF"/>
                </a:solidFill>
                <a:latin typeface="Calibri"/>
                <a:cs typeface="Calibri"/>
              </a:rPr>
              <a:t>rules and regulations </a:t>
            </a:r>
            <a:r>
              <a:rPr sz="3000" dirty="0">
                <a:solidFill>
                  <a:srgbClr val="FFFFFF"/>
                </a:solidFill>
                <a:latin typeface="Calibri"/>
                <a:cs typeface="Calibri"/>
              </a:rPr>
              <a:t>of  </a:t>
            </a:r>
            <a:r>
              <a:rPr sz="3000" spc="-5" dirty="0">
                <a:solidFill>
                  <a:srgbClr val="FFFFFF"/>
                </a:solidFill>
                <a:latin typeface="Calibri"/>
                <a:cs typeface="Calibri"/>
              </a:rPr>
              <a:t>agency</a:t>
            </a:r>
            <a:endParaRPr sz="3000">
              <a:latin typeface="Calibri"/>
              <a:cs typeface="Calibri"/>
            </a:endParaRPr>
          </a:p>
          <a:p>
            <a:pPr marL="354462" marR="139886" indent="-341803">
              <a:lnSpc>
                <a:spcPts val="3219"/>
              </a:lnSpc>
              <a:spcBef>
                <a:spcPts val="758"/>
              </a:spcBef>
              <a:buFont typeface="Arial"/>
              <a:buChar char="•"/>
              <a:tabLst>
                <a:tab pos="353829" algn="l"/>
                <a:tab pos="354462" algn="l"/>
              </a:tabLst>
            </a:pPr>
            <a:r>
              <a:rPr sz="3000" spc="-10" dirty="0">
                <a:solidFill>
                  <a:srgbClr val="FFFFFF"/>
                </a:solidFill>
                <a:latin typeface="Calibri"/>
                <a:cs typeface="Calibri"/>
              </a:rPr>
              <a:t>Identify </a:t>
            </a:r>
            <a:r>
              <a:rPr sz="3000" spc="-5" dirty="0">
                <a:solidFill>
                  <a:srgbClr val="FFFFFF"/>
                </a:solidFill>
                <a:latin typeface="Calibri"/>
                <a:cs typeface="Calibri"/>
              </a:rPr>
              <a:t>problems </a:t>
            </a:r>
            <a:r>
              <a:rPr sz="3000" dirty="0">
                <a:solidFill>
                  <a:srgbClr val="FFFFFF"/>
                </a:solidFill>
                <a:latin typeface="Calibri"/>
                <a:cs typeface="Calibri"/>
              </a:rPr>
              <a:t>and </a:t>
            </a:r>
            <a:r>
              <a:rPr sz="3000" spc="-5" dirty="0">
                <a:solidFill>
                  <a:srgbClr val="FFFFFF"/>
                </a:solidFill>
                <a:latin typeface="Calibri"/>
                <a:cs typeface="Calibri"/>
              </a:rPr>
              <a:t>help subordinates to </a:t>
            </a:r>
            <a:r>
              <a:rPr sz="3000" spc="-10" dirty="0">
                <a:solidFill>
                  <a:srgbClr val="FFFFFF"/>
                </a:solidFill>
                <a:latin typeface="Calibri"/>
                <a:cs typeface="Calibri"/>
              </a:rPr>
              <a:t>find  </a:t>
            </a:r>
            <a:r>
              <a:rPr sz="3000" spc="-5" dirty="0">
                <a:solidFill>
                  <a:srgbClr val="FFFFFF"/>
                </a:solidFill>
                <a:latin typeface="Calibri"/>
                <a:cs typeface="Calibri"/>
              </a:rPr>
              <a:t>out</a:t>
            </a:r>
            <a:r>
              <a:rPr sz="3000" spc="5" dirty="0">
                <a:solidFill>
                  <a:srgbClr val="FFFFFF"/>
                </a:solidFill>
                <a:latin typeface="Calibri"/>
                <a:cs typeface="Calibri"/>
              </a:rPr>
              <a:t> </a:t>
            </a:r>
            <a:r>
              <a:rPr sz="3000" spc="-5" dirty="0">
                <a:solidFill>
                  <a:srgbClr val="FFFFFF"/>
                </a:solidFill>
                <a:latin typeface="Calibri"/>
                <a:cs typeface="Calibri"/>
              </a:rPr>
              <a:t>solutions</a:t>
            </a:r>
            <a:endParaRPr sz="3000">
              <a:latin typeface="Calibri"/>
              <a:cs typeface="Calibri"/>
            </a:endParaRPr>
          </a:p>
          <a:p>
            <a:pPr marL="354462" indent="-341803">
              <a:spcBef>
                <a:spcPts val="344"/>
              </a:spcBef>
              <a:buFont typeface="Arial"/>
              <a:buChar char="•"/>
              <a:tabLst>
                <a:tab pos="353829" algn="l"/>
                <a:tab pos="354462" algn="l"/>
              </a:tabLst>
            </a:pPr>
            <a:r>
              <a:rPr sz="3000" spc="-5" dirty="0">
                <a:solidFill>
                  <a:srgbClr val="FFFFFF"/>
                </a:solidFill>
                <a:latin typeface="Calibri"/>
                <a:cs typeface="Calibri"/>
              </a:rPr>
              <a:t>Maintain of his </a:t>
            </a:r>
            <a:r>
              <a:rPr sz="3000" dirty="0">
                <a:solidFill>
                  <a:srgbClr val="FFFFFF"/>
                </a:solidFill>
                <a:latin typeface="Calibri"/>
                <a:cs typeface="Calibri"/>
              </a:rPr>
              <a:t>own</a:t>
            </a:r>
            <a:r>
              <a:rPr sz="3000" spc="-10" dirty="0">
                <a:solidFill>
                  <a:srgbClr val="FFFFFF"/>
                </a:solidFill>
                <a:latin typeface="Calibri"/>
                <a:cs typeface="Calibri"/>
              </a:rPr>
              <a:t> </a:t>
            </a:r>
            <a:r>
              <a:rPr sz="3000" spc="-5" dirty="0">
                <a:solidFill>
                  <a:srgbClr val="FFFFFF"/>
                </a:solidFill>
                <a:latin typeface="Calibri"/>
                <a:cs typeface="Calibri"/>
              </a:rPr>
              <a:t>image</a:t>
            </a:r>
            <a:endParaRPr sz="3000">
              <a:latin typeface="Calibri"/>
              <a:cs typeface="Calibri"/>
            </a:endParaRPr>
          </a:p>
        </p:txBody>
      </p:sp>
    </p:spTree>
    <p:extLst>
      <p:ext uri="{BB962C8B-B14F-4D97-AF65-F5344CB8AC3E}">
        <p14:creationId xmlns:p14="http://schemas.microsoft.com/office/powerpoint/2010/main" val="3822175944"/>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900" y="359343"/>
            <a:ext cx="8534400" cy="689891"/>
          </a:xfrm>
          <a:prstGeom prst="rect">
            <a:avLst/>
          </a:prstGeom>
        </p:spPr>
        <p:txBody>
          <a:bodyPr vert="horz" wrap="square" lIns="0" tIns="12659" rIns="0" bIns="0" rtlCol="0">
            <a:spAutoFit/>
          </a:bodyPr>
          <a:lstStyle/>
          <a:p>
            <a:pPr marL="12659">
              <a:spcBef>
                <a:spcPts val="100"/>
              </a:spcBef>
            </a:pPr>
            <a:r>
              <a:rPr spc="-5" dirty="0">
                <a:solidFill>
                  <a:srgbClr val="FFFF00"/>
                </a:solidFill>
              </a:rPr>
              <a:t>PRINCIPLES OF</a:t>
            </a:r>
            <a:r>
              <a:rPr spc="-70" dirty="0">
                <a:solidFill>
                  <a:srgbClr val="FFFF00"/>
                </a:solidFill>
              </a:rPr>
              <a:t> </a:t>
            </a:r>
            <a:r>
              <a:rPr lang="en-US" spc="-70" dirty="0">
                <a:solidFill>
                  <a:srgbClr val="FFFF00"/>
                </a:solidFill>
              </a:rPr>
              <a:t>S</a:t>
            </a:r>
            <a:r>
              <a:rPr spc="-5" dirty="0" smtClean="0">
                <a:solidFill>
                  <a:srgbClr val="FFFF00"/>
                </a:solidFill>
              </a:rPr>
              <a:t>UPERVISION</a:t>
            </a:r>
            <a:endParaRPr spc="-5" dirty="0">
              <a:solidFill>
                <a:srgbClr val="FFFF00"/>
              </a:solidFill>
            </a:endParaRPr>
          </a:p>
        </p:txBody>
      </p:sp>
      <p:sp>
        <p:nvSpPr>
          <p:cNvPr id="3" name="object 3"/>
          <p:cNvSpPr txBox="1"/>
          <p:nvPr/>
        </p:nvSpPr>
        <p:spPr>
          <a:xfrm>
            <a:off x="534451" y="1308315"/>
            <a:ext cx="4322470" cy="480813"/>
          </a:xfrm>
          <a:prstGeom prst="rect">
            <a:avLst/>
          </a:prstGeom>
        </p:spPr>
        <p:txBody>
          <a:bodyPr vert="horz" wrap="square" lIns="0" tIns="12659" rIns="0" bIns="0" rtlCol="0">
            <a:spAutoFit/>
          </a:bodyPr>
          <a:lstStyle/>
          <a:p>
            <a:pPr marL="354462" indent="-341803">
              <a:spcBef>
                <a:spcPts val="100"/>
              </a:spcBef>
              <a:buFont typeface="Arial"/>
              <a:buChar char="•"/>
              <a:tabLst>
                <a:tab pos="353829" algn="l"/>
                <a:tab pos="354462" algn="l"/>
              </a:tabLst>
            </a:pPr>
            <a:r>
              <a:rPr sz="3000" spc="-5" dirty="0">
                <a:solidFill>
                  <a:srgbClr val="FFFFFF"/>
                </a:solidFill>
                <a:latin typeface="Calibri"/>
                <a:cs typeface="Calibri"/>
              </a:rPr>
              <a:t>Should not</a:t>
            </a:r>
            <a:r>
              <a:rPr sz="3000" spc="-85" dirty="0">
                <a:solidFill>
                  <a:srgbClr val="FFFFFF"/>
                </a:solidFill>
                <a:latin typeface="Calibri"/>
                <a:cs typeface="Calibri"/>
              </a:rPr>
              <a:t> </a:t>
            </a:r>
            <a:r>
              <a:rPr sz="3000" spc="-5" dirty="0">
                <a:solidFill>
                  <a:srgbClr val="FFFFFF"/>
                </a:solidFill>
                <a:latin typeface="Calibri"/>
                <a:cs typeface="Calibri"/>
              </a:rPr>
              <a:t>overburdened</a:t>
            </a:r>
            <a:endParaRPr sz="3000" dirty="0">
              <a:latin typeface="Calibri"/>
              <a:cs typeface="Calibri"/>
            </a:endParaRPr>
          </a:p>
        </p:txBody>
      </p:sp>
      <p:sp>
        <p:nvSpPr>
          <p:cNvPr id="4" name="object 4"/>
          <p:cNvSpPr txBox="1"/>
          <p:nvPr/>
        </p:nvSpPr>
        <p:spPr>
          <a:xfrm>
            <a:off x="3286442" y="1766354"/>
            <a:ext cx="1647680" cy="845218"/>
          </a:xfrm>
          <a:prstGeom prst="rect">
            <a:avLst/>
          </a:prstGeom>
        </p:spPr>
        <p:txBody>
          <a:bodyPr vert="horz" wrap="square" lIns="0" tIns="103807" rIns="0" bIns="0" rtlCol="0">
            <a:spAutoFit/>
          </a:bodyPr>
          <a:lstStyle/>
          <a:p>
            <a:pPr marL="12659" marR="5064" indent="284836">
              <a:lnSpc>
                <a:spcPct val="80000"/>
              </a:lnSpc>
              <a:spcBef>
                <a:spcPts val="817"/>
              </a:spcBef>
              <a:tabLst>
                <a:tab pos="998824" algn="l"/>
              </a:tabLst>
            </a:pPr>
            <a:r>
              <a:rPr sz="3000" spc="-10" dirty="0">
                <a:solidFill>
                  <a:srgbClr val="FFFFFF"/>
                </a:solidFill>
                <a:latin typeface="Calibri"/>
                <a:cs typeface="Calibri"/>
              </a:rPr>
              <a:t>p</a:t>
            </a:r>
            <a:r>
              <a:rPr sz="3000" spc="-5" dirty="0">
                <a:solidFill>
                  <a:srgbClr val="FFFFFF"/>
                </a:solidFill>
                <a:latin typeface="Calibri"/>
                <a:cs typeface="Calibri"/>
              </a:rPr>
              <a:t>res</a:t>
            </a:r>
            <a:r>
              <a:rPr sz="3000" dirty="0">
                <a:solidFill>
                  <a:srgbClr val="FFFFFF"/>
                </a:solidFill>
                <a:latin typeface="Calibri"/>
                <a:cs typeface="Calibri"/>
              </a:rPr>
              <a:t>s</a:t>
            </a:r>
            <a:r>
              <a:rPr sz="3000" spc="-10" dirty="0">
                <a:solidFill>
                  <a:srgbClr val="FFFFFF"/>
                </a:solidFill>
                <a:latin typeface="Calibri"/>
                <a:cs typeface="Calibri"/>
              </a:rPr>
              <a:t>u</a:t>
            </a:r>
            <a:r>
              <a:rPr sz="3000" dirty="0">
                <a:solidFill>
                  <a:srgbClr val="FFFFFF"/>
                </a:solidFill>
                <a:latin typeface="Calibri"/>
                <a:cs typeface="Calibri"/>
              </a:rPr>
              <a:t>re  </a:t>
            </a:r>
            <a:r>
              <a:rPr sz="3000" spc="-5" dirty="0">
                <a:solidFill>
                  <a:srgbClr val="FFFFFF"/>
                </a:solidFill>
                <a:latin typeface="Calibri"/>
                <a:cs typeface="Calibri"/>
              </a:rPr>
              <a:t>and	low</a:t>
            </a:r>
            <a:endParaRPr sz="3000">
              <a:latin typeface="Calibri"/>
              <a:cs typeface="Calibri"/>
            </a:endParaRPr>
          </a:p>
        </p:txBody>
      </p:sp>
      <p:sp>
        <p:nvSpPr>
          <p:cNvPr id="5" name="object 5"/>
          <p:cNvSpPr txBox="1"/>
          <p:nvPr/>
        </p:nvSpPr>
        <p:spPr>
          <a:xfrm>
            <a:off x="5239945" y="1766354"/>
            <a:ext cx="1721768" cy="845218"/>
          </a:xfrm>
          <a:prstGeom prst="rect">
            <a:avLst/>
          </a:prstGeom>
        </p:spPr>
        <p:txBody>
          <a:bodyPr vert="horz" wrap="square" lIns="0" tIns="103807" rIns="0" bIns="0" rtlCol="0">
            <a:spAutoFit/>
          </a:bodyPr>
          <a:lstStyle/>
          <a:p>
            <a:pPr marL="12659" marR="5064" indent="257618">
              <a:lnSpc>
                <a:spcPct val="80000"/>
              </a:lnSpc>
              <a:spcBef>
                <a:spcPts val="817"/>
              </a:spcBef>
            </a:pPr>
            <a:r>
              <a:rPr sz="3000" spc="-5" dirty="0">
                <a:solidFill>
                  <a:srgbClr val="FFFFFF"/>
                </a:solidFill>
                <a:latin typeface="Calibri"/>
                <a:cs typeface="Calibri"/>
              </a:rPr>
              <a:t>results  c</a:t>
            </a:r>
            <a:r>
              <a:rPr sz="3000" dirty="0">
                <a:solidFill>
                  <a:srgbClr val="FFFFFF"/>
                </a:solidFill>
                <a:latin typeface="Calibri"/>
                <a:cs typeface="Calibri"/>
              </a:rPr>
              <a:t>o</a:t>
            </a:r>
            <a:r>
              <a:rPr sz="3000" spc="-10" dirty="0">
                <a:solidFill>
                  <a:srgbClr val="FFFFFF"/>
                </a:solidFill>
                <a:latin typeface="Calibri"/>
                <a:cs typeface="Calibri"/>
              </a:rPr>
              <a:t>nf</a:t>
            </a:r>
            <a:r>
              <a:rPr sz="3000" spc="-5" dirty="0">
                <a:solidFill>
                  <a:srgbClr val="FFFFFF"/>
                </a:solidFill>
                <a:latin typeface="Calibri"/>
                <a:cs typeface="Calibri"/>
              </a:rPr>
              <a:t>i</a:t>
            </a:r>
            <a:r>
              <a:rPr sz="3000" spc="-10" dirty="0">
                <a:solidFill>
                  <a:srgbClr val="FFFFFF"/>
                </a:solidFill>
                <a:latin typeface="Calibri"/>
                <a:cs typeface="Calibri"/>
              </a:rPr>
              <a:t>d</a:t>
            </a:r>
            <a:r>
              <a:rPr sz="3000" spc="-15" dirty="0">
                <a:solidFill>
                  <a:srgbClr val="FFFFFF"/>
                </a:solidFill>
                <a:latin typeface="Calibri"/>
                <a:cs typeface="Calibri"/>
              </a:rPr>
              <a:t>e</a:t>
            </a:r>
            <a:r>
              <a:rPr sz="3000" dirty="0">
                <a:solidFill>
                  <a:srgbClr val="FFFFFF"/>
                </a:solidFill>
                <a:latin typeface="Calibri"/>
                <a:cs typeface="Calibri"/>
              </a:rPr>
              <a:t>n</a:t>
            </a:r>
            <a:r>
              <a:rPr sz="3000" spc="-10" dirty="0">
                <a:solidFill>
                  <a:srgbClr val="FFFFFF"/>
                </a:solidFill>
                <a:latin typeface="Calibri"/>
                <a:cs typeface="Calibri"/>
              </a:rPr>
              <a:t>ce</a:t>
            </a:r>
            <a:endParaRPr sz="3000">
              <a:latin typeface="Calibri"/>
              <a:cs typeface="Calibri"/>
            </a:endParaRPr>
          </a:p>
        </p:txBody>
      </p:sp>
      <p:sp>
        <p:nvSpPr>
          <p:cNvPr id="6" name="object 6"/>
          <p:cNvSpPr txBox="1"/>
          <p:nvPr/>
        </p:nvSpPr>
        <p:spPr>
          <a:xfrm>
            <a:off x="7118496" y="1766354"/>
            <a:ext cx="1459609" cy="845218"/>
          </a:xfrm>
          <a:prstGeom prst="rect">
            <a:avLst/>
          </a:prstGeom>
        </p:spPr>
        <p:txBody>
          <a:bodyPr vert="horz" wrap="square" lIns="0" tIns="103807" rIns="0" bIns="0" rtlCol="0">
            <a:spAutoFit/>
          </a:bodyPr>
          <a:lstStyle/>
          <a:p>
            <a:pPr marL="237363" marR="5064" indent="-225337">
              <a:lnSpc>
                <a:spcPct val="80000"/>
              </a:lnSpc>
              <a:spcBef>
                <a:spcPts val="817"/>
              </a:spcBef>
              <a:tabLst>
                <a:tab pos="887420" algn="l"/>
                <a:tab pos="930463" algn="l"/>
              </a:tabLst>
            </a:pPr>
            <a:r>
              <a:rPr sz="3000" spc="-10" dirty="0">
                <a:solidFill>
                  <a:srgbClr val="FFFFFF"/>
                </a:solidFill>
                <a:latin typeface="Calibri"/>
                <a:cs typeface="Calibri"/>
              </a:rPr>
              <a:t>i</a:t>
            </a:r>
            <a:r>
              <a:rPr sz="3000" dirty="0">
                <a:solidFill>
                  <a:srgbClr val="FFFFFF"/>
                </a:solidFill>
                <a:latin typeface="Calibri"/>
                <a:cs typeface="Calibri"/>
              </a:rPr>
              <a:t>n	</a:t>
            </a:r>
            <a:r>
              <a:rPr sz="3000" spc="-10" dirty="0">
                <a:solidFill>
                  <a:srgbClr val="FFFFFF"/>
                </a:solidFill>
                <a:latin typeface="Calibri"/>
                <a:cs typeface="Calibri"/>
              </a:rPr>
              <a:t>l</a:t>
            </a:r>
            <a:r>
              <a:rPr sz="3000" spc="-5" dirty="0">
                <a:solidFill>
                  <a:srgbClr val="FFFFFF"/>
                </a:solidFill>
                <a:latin typeface="Calibri"/>
                <a:cs typeface="Calibri"/>
              </a:rPr>
              <a:t>ow  </a:t>
            </a:r>
            <a:r>
              <a:rPr sz="3000" spc="-10" dirty="0">
                <a:solidFill>
                  <a:srgbClr val="FFFFFF"/>
                </a:solidFill>
                <a:latin typeface="Calibri"/>
                <a:cs typeface="Calibri"/>
              </a:rPr>
              <a:t>i</a:t>
            </a:r>
            <a:r>
              <a:rPr sz="3000" dirty="0">
                <a:solidFill>
                  <a:srgbClr val="FFFFFF"/>
                </a:solidFill>
                <a:latin typeface="Calibri"/>
                <a:cs typeface="Calibri"/>
              </a:rPr>
              <a:t>n		</a:t>
            </a:r>
            <a:r>
              <a:rPr sz="3000" spc="-10" dirty="0">
                <a:solidFill>
                  <a:srgbClr val="FFFFFF"/>
                </a:solidFill>
                <a:latin typeface="Calibri"/>
                <a:cs typeface="Calibri"/>
              </a:rPr>
              <a:t>th</a:t>
            </a:r>
            <a:r>
              <a:rPr sz="3000" dirty="0">
                <a:solidFill>
                  <a:srgbClr val="FFFFFF"/>
                </a:solidFill>
                <a:latin typeface="Calibri"/>
                <a:cs typeface="Calibri"/>
              </a:rPr>
              <a:t>e</a:t>
            </a:r>
            <a:endParaRPr sz="3000">
              <a:latin typeface="Calibri"/>
              <a:cs typeface="Calibri"/>
            </a:endParaRPr>
          </a:p>
        </p:txBody>
      </p:sp>
      <p:sp>
        <p:nvSpPr>
          <p:cNvPr id="7" name="object 7"/>
          <p:cNvSpPr txBox="1"/>
          <p:nvPr/>
        </p:nvSpPr>
        <p:spPr>
          <a:xfrm>
            <a:off x="534452" y="1766353"/>
            <a:ext cx="2494317" cy="1667661"/>
          </a:xfrm>
          <a:prstGeom prst="rect">
            <a:avLst/>
          </a:prstGeom>
        </p:spPr>
        <p:txBody>
          <a:bodyPr vert="horz" wrap="square" lIns="0" tIns="100642" rIns="0" bIns="0" rtlCol="0">
            <a:spAutoFit/>
          </a:bodyPr>
          <a:lstStyle/>
          <a:p>
            <a:pPr marL="354462" marR="27218" indent="-341803" algn="just">
              <a:lnSpc>
                <a:spcPts val="2871"/>
              </a:lnSpc>
              <a:spcBef>
                <a:spcPts val="792"/>
              </a:spcBef>
              <a:buFont typeface="Arial"/>
              <a:buChar char="•"/>
              <a:tabLst>
                <a:tab pos="354462" algn="l"/>
              </a:tabLst>
            </a:pPr>
            <a:r>
              <a:rPr sz="3000" spc="-10" dirty="0">
                <a:solidFill>
                  <a:srgbClr val="FFFFFF"/>
                </a:solidFill>
                <a:latin typeface="Calibri"/>
                <a:cs typeface="Calibri"/>
              </a:rPr>
              <a:t>un</a:t>
            </a:r>
            <a:r>
              <a:rPr sz="3000" dirty="0">
                <a:solidFill>
                  <a:srgbClr val="FFFFFF"/>
                </a:solidFill>
                <a:latin typeface="Calibri"/>
                <a:cs typeface="Calibri"/>
              </a:rPr>
              <a:t>r</a:t>
            </a:r>
            <a:r>
              <a:rPr sz="3000" spc="-15" dirty="0">
                <a:solidFill>
                  <a:srgbClr val="FFFFFF"/>
                </a:solidFill>
                <a:latin typeface="Calibri"/>
                <a:cs typeface="Calibri"/>
              </a:rPr>
              <a:t>e</a:t>
            </a:r>
            <a:r>
              <a:rPr sz="3000" dirty="0">
                <a:solidFill>
                  <a:srgbClr val="FFFFFF"/>
                </a:solidFill>
                <a:latin typeface="Calibri"/>
                <a:cs typeface="Calibri"/>
              </a:rPr>
              <a:t>as</a:t>
            </a:r>
            <a:r>
              <a:rPr sz="3000" spc="-5" dirty="0">
                <a:solidFill>
                  <a:srgbClr val="FFFFFF"/>
                </a:solidFill>
                <a:latin typeface="Calibri"/>
                <a:cs typeface="Calibri"/>
              </a:rPr>
              <a:t>o</a:t>
            </a:r>
            <a:r>
              <a:rPr sz="3000" dirty="0">
                <a:solidFill>
                  <a:srgbClr val="FFFFFF"/>
                </a:solidFill>
                <a:latin typeface="Calibri"/>
                <a:cs typeface="Calibri"/>
              </a:rPr>
              <a:t>na</a:t>
            </a:r>
            <a:r>
              <a:rPr sz="3000" spc="-10" dirty="0">
                <a:solidFill>
                  <a:srgbClr val="FFFFFF"/>
                </a:solidFill>
                <a:latin typeface="Calibri"/>
                <a:cs typeface="Calibri"/>
              </a:rPr>
              <a:t>bl</a:t>
            </a:r>
            <a:r>
              <a:rPr sz="3000" dirty="0">
                <a:solidFill>
                  <a:srgbClr val="FFFFFF"/>
                </a:solidFill>
                <a:latin typeface="Calibri"/>
                <a:cs typeface="Calibri"/>
              </a:rPr>
              <a:t>e  </a:t>
            </a:r>
            <a:r>
              <a:rPr sz="3000" spc="-5" dirty="0">
                <a:solidFill>
                  <a:srgbClr val="FFFFFF"/>
                </a:solidFill>
                <a:latin typeface="Calibri"/>
                <a:cs typeface="Calibri"/>
              </a:rPr>
              <a:t>performance  supervisor</a:t>
            </a:r>
            <a:endParaRPr sz="3000">
              <a:latin typeface="Calibri"/>
              <a:cs typeface="Calibri"/>
            </a:endParaRPr>
          </a:p>
          <a:p>
            <a:pPr marL="354462" indent="-341803" algn="just">
              <a:spcBef>
                <a:spcPts val="45"/>
              </a:spcBef>
              <a:buFont typeface="Arial"/>
              <a:buChar char="•"/>
              <a:tabLst>
                <a:tab pos="354462" algn="l"/>
              </a:tabLst>
            </a:pPr>
            <a:r>
              <a:rPr sz="3000" dirty="0">
                <a:solidFill>
                  <a:srgbClr val="FFFFFF"/>
                </a:solidFill>
                <a:latin typeface="Calibri"/>
                <a:cs typeface="Calibri"/>
              </a:rPr>
              <a:t>Do </a:t>
            </a:r>
            <a:r>
              <a:rPr sz="3000" spc="-5" dirty="0">
                <a:solidFill>
                  <a:srgbClr val="FFFFFF"/>
                </a:solidFill>
                <a:latin typeface="Calibri"/>
                <a:cs typeface="Calibri"/>
              </a:rPr>
              <a:t>not</a:t>
            </a:r>
            <a:r>
              <a:rPr sz="3000" spc="249" dirty="0">
                <a:solidFill>
                  <a:srgbClr val="FFFFFF"/>
                </a:solidFill>
                <a:latin typeface="Calibri"/>
                <a:cs typeface="Calibri"/>
              </a:rPr>
              <a:t> </a:t>
            </a:r>
            <a:r>
              <a:rPr sz="3000" spc="-5" dirty="0">
                <a:solidFill>
                  <a:srgbClr val="FFFFFF"/>
                </a:solidFill>
                <a:latin typeface="Calibri"/>
                <a:cs typeface="Calibri"/>
              </a:rPr>
              <a:t>over</a:t>
            </a:r>
            <a:endParaRPr sz="3000">
              <a:latin typeface="Calibri"/>
              <a:cs typeface="Calibri"/>
            </a:endParaRPr>
          </a:p>
        </p:txBody>
      </p:sp>
      <p:sp>
        <p:nvSpPr>
          <p:cNvPr id="8" name="object 8"/>
          <p:cNvSpPr txBox="1"/>
          <p:nvPr/>
        </p:nvSpPr>
        <p:spPr>
          <a:xfrm>
            <a:off x="3239128" y="2953200"/>
            <a:ext cx="5339447" cy="480813"/>
          </a:xfrm>
          <a:prstGeom prst="rect">
            <a:avLst/>
          </a:prstGeom>
        </p:spPr>
        <p:txBody>
          <a:bodyPr vert="horz" wrap="square" lIns="0" tIns="12659" rIns="0" bIns="0" rtlCol="0">
            <a:spAutoFit/>
          </a:bodyPr>
          <a:lstStyle/>
          <a:p>
            <a:pPr marL="12659">
              <a:spcBef>
                <a:spcPts val="100"/>
              </a:spcBef>
              <a:tabLst>
                <a:tab pos="1600776" algn="l"/>
                <a:tab pos="2269823" algn="l"/>
                <a:tab pos="4743462" algn="l"/>
              </a:tabLst>
            </a:pPr>
            <a:r>
              <a:rPr sz="3000" spc="-5" dirty="0">
                <a:solidFill>
                  <a:srgbClr val="FFFFFF"/>
                </a:solidFill>
                <a:latin typeface="Calibri"/>
                <a:cs typeface="Calibri"/>
              </a:rPr>
              <a:t>es</a:t>
            </a:r>
            <a:r>
              <a:rPr sz="3000" dirty="0">
                <a:solidFill>
                  <a:srgbClr val="FFFFFF"/>
                </a:solidFill>
                <a:latin typeface="Calibri"/>
                <a:cs typeface="Calibri"/>
              </a:rPr>
              <a:t>t</a:t>
            </a:r>
            <a:r>
              <a:rPr sz="3000" spc="-10" dirty="0">
                <a:solidFill>
                  <a:srgbClr val="FFFFFF"/>
                </a:solidFill>
                <a:latin typeface="Calibri"/>
                <a:cs typeface="Calibri"/>
              </a:rPr>
              <a:t>i</a:t>
            </a:r>
            <a:r>
              <a:rPr sz="3000" dirty="0">
                <a:solidFill>
                  <a:srgbClr val="FFFFFF"/>
                </a:solidFill>
                <a:latin typeface="Calibri"/>
                <a:cs typeface="Calibri"/>
              </a:rPr>
              <a:t>ma</a:t>
            </a:r>
            <a:r>
              <a:rPr sz="3000" spc="5" dirty="0">
                <a:solidFill>
                  <a:srgbClr val="FFFFFF"/>
                </a:solidFill>
                <a:latin typeface="Calibri"/>
                <a:cs typeface="Calibri"/>
              </a:rPr>
              <a:t>t</a:t>
            </a:r>
            <a:r>
              <a:rPr sz="3000" dirty="0">
                <a:solidFill>
                  <a:srgbClr val="FFFFFF"/>
                </a:solidFill>
                <a:latin typeface="Calibri"/>
                <a:cs typeface="Calibri"/>
              </a:rPr>
              <a:t>e	</a:t>
            </a:r>
            <a:r>
              <a:rPr sz="3000" spc="-10" dirty="0">
                <a:solidFill>
                  <a:srgbClr val="FFFFFF"/>
                </a:solidFill>
                <a:latin typeface="Calibri"/>
                <a:cs typeface="Calibri"/>
              </a:rPr>
              <a:t>hi</a:t>
            </a:r>
            <a:r>
              <a:rPr sz="3000" dirty="0">
                <a:solidFill>
                  <a:srgbClr val="FFFFFF"/>
                </a:solidFill>
                <a:latin typeface="Calibri"/>
                <a:cs typeface="Calibri"/>
              </a:rPr>
              <a:t>s	u</a:t>
            </a:r>
            <a:r>
              <a:rPr sz="3000" spc="-10" dirty="0">
                <a:solidFill>
                  <a:srgbClr val="FFFFFF"/>
                </a:solidFill>
                <a:latin typeface="Calibri"/>
                <a:cs typeface="Calibri"/>
              </a:rPr>
              <a:t>nd</a:t>
            </a:r>
            <a:r>
              <a:rPr sz="3000" spc="-5" dirty="0">
                <a:solidFill>
                  <a:srgbClr val="FFFFFF"/>
                </a:solidFill>
                <a:latin typeface="Calibri"/>
                <a:cs typeface="Calibri"/>
              </a:rPr>
              <a:t>er</a:t>
            </a:r>
            <a:r>
              <a:rPr sz="3000" dirty="0">
                <a:solidFill>
                  <a:srgbClr val="FFFFFF"/>
                </a:solidFill>
                <a:latin typeface="Calibri"/>
                <a:cs typeface="Calibri"/>
              </a:rPr>
              <a:t>sta</a:t>
            </a:r>
            <a:r>
              <a:rPr sz="3000" spc="-10" dirty="0">
                <a:solidFill>
                  <a:srgbClr val="FFFFFF"/>
                </a:solidFill>
                <a:latin typeface="Calibri"/>
                <a:cs typeface="Calibri"/>
              </a:rPr>
              <a:t>ndi</a:t>
            </a:r>
            <a:r>
              <a:rPr sz="3000" dirty="0">
                <a:solidFill>
                  <a:srgbClr val="FFFFFF"/>
                </a:solidFill>
                <a:latin typeface="Calibri"/>
                <a:cs typeface="Calibri"/>
              </a:rPr>
              <a:t>ng	a</a:t>
            </a:r>
            <a:r>
              <a:rPr sz="3000" spc="-10" dirty="0">
                <a:solidFill>
                  <a:srgbClr val="FFFFFF"/>
                </a:solidFill>
                <a:latin typeface="Calibri"/>
                <a:cs typeface="Calibri"/>
              </a:rPr>
              <a:t>n</a:t>
            </a:r>
            <a:r>
              <a:rPr sz="3000" dirty="0">
                <a:solidFill>
                  <a:srgbClr val="FFFFFF"/>
                </a:solidFill>
                <a:latin typeface="Calibri"/>
                <a:cs typeface="Calibri"/>
              </a:rPr>
              <a:t>d</a:t>
            </a:r>
            <a:endParaRPr sz="3000">
              <a:latin typeface="Calibri"/>
              <a:cs typeface="Calibri"/>
            </a:endParaRPr>
          </a:p>
        </p:txBody>
      </p:sp>
      <p:sp>
        <p:nvSpPr>
          <p:cNvPr id="9" name="object 9"/>
          <p:cNvSpPr txBox="1"/>
          <p:nvPr/>
        </p:nvSpPr>
        <p:spPr>
          <a:xfrm>
            <a:off x="534451" y="3317607"/>
            <a:ext cx="8043365" cy="2679898"/>
          </a:xfrm>
          <a:prstGeom prst="rect">
            <a:avLst/>
          </a:prstGeom>
        </p:spPr>
        <p:txBody>
          <a:bodyPr vert="horz" wrap="square" lIns="0" tIns="12659" rIns="0" bIns="0" rtlCol="0">
            <a:spAutoFit/>
          </a:bodyPr>
          <a:lstStyle/>
          <a:p>
            <a:pPr marL="354462">
              <a:spcBef>
                <a:spcPts val="100"/>
              </a:spcBef>
            </a:pPr>
            <a:r>
              <a:rPr sz="3000" spc="-5" dirty="0">
                <a:solidFill>
                  <a:srgbClr val="FFFFFF"/>
                </a:solidFill>
                <a:latin typeface="Calibri"/>
                <a:cs typeface="Calibri"/>
              </a:rPr>
              <a:t>memory</a:t>
            </a:r>
            <a:endParaRPr sz="3000" dirty="0">
              <a:latin typeface="Calibri"/>
              <a:cs typeface="Calibri"/>
            </a:endParaRPr>
          </a:p>
          <a:p>
            <a:pPr marL="354462" indent="-341803">
              <a:spcBef>
                <a:spcPts val="30"/>
              </a:spcBef>
              <a:buFont typeface="Arial"/>
              <a:buChar char="•"/>
              <a:tabLst>
                <a:tab pos="353829" algn="l"/>
                <a:tab pos="354462" algn="l"/>
              </a:tabLst>
            </a:pPr>
            <a:r>
              <a:rPr sz="3000" spc="-5" dirty="0">
                <a:solidFill>
                  <a:srgbClr val="FFFFFF"/>
                </a:solidFill>
                <a:latin typeface="Calibri"/>
                <a:cs typeface="Calibri"/>
              </a:rPr>
              <a:t>Atmosphere </a:t>
            </a:r>
            <a:r>
              <a:rPr sz="3000" dirty="0">
                <a:solidFill>
                  <a:srgbClr val="FFFFFF"/>
                </a:solidFill>
                <a:latin typeface="Calibri"/>
                <a:cs typeface="Calibri"/>
              </a:rPr>
              <a:t>of </a:t>
            </a:r>
            <a:r>
              <a:rPr sz="3000" spc="-5" dirty="0">
                <a:solidFill>
                  <a:srgbClr val="FFFFFF"/>
                </a:solidFill>
                <a:latin typeface="Calibri"/>
                <a:cs typeface="Calibri"/>
              </a:rPr>
              <a:t>cordiality and mutual</a:t>
            </a:r>
            <a:r>
              <a:rPr sz="3000" spc="-30" dirty="0">
                <a:solidFill>
                  <a:srgbClr val="FFFFFF"/>
                </a:solidFill>
                <a:latin typeface="Calibri"/>
                <a:cs typeface="Calibri"/>
              </a:rPr>
              <a:t> </a:t>
            </a:r>
            <a:r>
              <a:rPr sz="3000" spc="-5" dirty="0">
                <a:solidFill>
                  <a:srgbClr val="FFFFFF"/>
                </a:solidFill>
                <a:latin typeface="Calibri"/>
                <a:cs typeface="Calibri"/>
              </a:rPr>
              <a:t>trust.</a:t>
            </a:r>
            <a:endParaRPr sz="3000" dirty="0">
              <a:latin typeface="Calibri"/>
              <a:cs typeface="Calibri"/>
            </a:endParaRPr>
          </a:p>
          <a:p>
            <a:pPr marL="354462" indent="-341803">
              <a:spcBef>
                <a:spcPts val="20"/>
              </a:spcBef>
              <a:buFont typeface="Arial"/>
              <a:buChar char="•"/>
              <a:tabLst>
                <a:tab pos="353829" algn="l"/>
                <a:tab pos="354462" algn="l"/>
              </a:tabLst>
            </a:pPr>
            <a:r>
              <a:rPr sz="3000" spc="-10" dirty="0">
                <a:solidFill>
                  <a:srgbClr val="FFFFFF"/>
                </a:solidFill>
                <a:latin typeface="Calibri"/>
                <a:cs typeface="Calibri"/>
              </a:rPr>
              <a:t>Planned </a:t>
            </a:r>
            <a:r>
              <a:rPr sz="3000" spc="-5" dirty="0">
                <a:solidFill>
                  <a:srgbClr val="FFFFFF"/>
                </a:solidFill>
                <a:latin typeface="Calibri"/>
                <a:cs typeface="Calibri"/>
              </a:rPr>
              <a:t>and adopted </a:t>
            </a:r>
            <a:r>
              <a:rPr sz="3000" dirty="0">
                <a:solidFill>
                  <a:srgbClr val="FFFFFF"/>
                </a:solidFill>
                <a:latin typeface="Calibri"/>
                <a:cs typeface="Calibri"/>
              </a:rPr>
              <a:t>to </a:t>
            </a:r>
            <a:r>
              <a:rPr sz="3000" spc="-5" dirty="0">
                <a:solidFill>
                  <a:srgbClr val="FFFFFF"/>
                </a:solidFill>
                <a:latin typeface="Calibri"/>
                <a:cs typeface="Calibri"/>
              </a:rPr>
              <a:t>the changing</a:t>
            </a:r>
            <a:r>
              <a:rPr sz="3000" spc="-25" dirty="0">
                <a:solidFill>
                  <a:srgbClr val="FFFFFF"/>
                </a:solidFill>
                <a:latin typeface="Calibri"/>
                <a:cs typeface="Calibri"/>
              </a:rPr>
              <a:t> </a:t>
            </a:r>
            <a:r>
              <a:rPr sz="3000" spc="-5" dirty="0">
                <a:solidFill>
                  <a:srgbClr val="FFFFFF"/>
                </a:solidFill>
                <a:latin typeface="Calibri"/>
                <a:cs typeface="Calibri"/>
              </a:rPr>
              <a:t>conditions.</a:t>
            </a:r>
            <a:endParaRPr sz="3000" dirty="0">
              <a:latin typeface="Calibri"/>
              <a:cs typeface="Calibri"/>
            </a:endParaRPr>
          </a:p>
          <a:p>
            <a:pPr marL="354462" indent="-341803">
              <a:spcBef>
                <a:spcPts val="30"/>
              </a:spcBef>
              <a:buFont typeface="Arial"/>
              <a:buChar char="•"/>
              <a:tabLst>
                <a:tab pos="353829" algn="l"/>
                <a:tab pos="354462" algn="l"/>
              </a:tabLst>
            </a:pPr>
            <a:r>
              <a:rPr sz="3000" spc="-5" dirty="0">
                <a:solidFill>
                  <a:srgbClr val="FFFFFF"/>
                </a:solidFill>
                <a:latin typeface="Calibri"/>
                <a:cs typeface="Calibri"/>
              </a:rPr>
              <a:t>Sound professional</a:t>
            </a:r>
            <a:r>
              <a:rPr sz="3000" spc="-15" dirty="0">
                <a:solidFill>
                  <a:srgbClr val="FFFFFF"/>
                </a:solidFill>
                <a:latin typeface="Calibri"/>
                <a:cs typeface="Calibri"/>
              </a:rPr>
              <a:t> </a:t>
            </a:r>
            <a:r>
              <a:rPr sz="3000" spc="-5" dirty="0">
                <a:solidFill>
                  <a:srgbClr val="FFFFFF"/>
                </a:solidFill>
                <a:latin typeface="Calibri"/>
                <a:cs typeface="Calibri"/>
              </a:rPr>
              <a:t>knowledge.</a:t>
            </a:r>
            <a:endParaRPr sz="3000" dirty="0">
              <a:latin typeface="Calibri"/>
              <a:cs typeface="Calibri"/>
            </a:endParaRPr>
          </a:p>
          <a:p>
            <a:pPr marL="354462" marR="5064" indent="-341803">
              <a:lnSpc>
                <a:spcPts val="2871"/>
              </a:lnSpc>
              <a:spcBef>
                <a:spcPts val="713"/>
              </a:spcBef>
              <a:buFont typeface="Arial"/>
              <a:buChar char="•"/>
              <a:tabLst>
                <a:tab pos="353829" algn="l"/>
                <a:tab pos="354462" algn="l"/>
              </a:tabLst>
            </a:pPr>
            <a:r>
              <a:rPr sz="3000" spc="-5" dirty="0">
                <a:solidFill>
                  <a:srgbClr val="FFFFFF"/>
                </a:solidFill>
                <a:latin typeface="Calibri"/>
                <a:cs typeface="Calibri"/>
              </a:rPr>
              <a:t>Exercised </a:t>
            </a:r>
            <a:r>
              <a:rPr sz="3000" spc="-10" dirty="0">
                <a:solidFill>
                  <a:srgbClr val="FFFFFF"/>
                </a:solidFill>
                <a:latin typeface="Calibri"/>
                <a:cs typeface="Calibri"/>
              </a:rPr>
              <a:t>without giving </a:t>
            </a:r>
            <a:r>
              <a:rPr sz="3000" spc="-5" dirty="0">
                <a:solidFill>
                  <a:srgbClr val="FFFFFF"/>
                </a:solidFill>
                <a:latin typeface="Calibri"/>
                <a:cs typeface="Calibri"/>
              </a:rPr>
              <a:t>the subordinate </a:t>
            </a:r>
            <a:r>
              <a:rPr sz="3000" dirty="0">
                <a:solidFill>
                  <a:srgbClr val="FFFFFF"/>
                </a:solidFill>
                <a:latin typeface="Calibri"/>
                <a:cs typeface="Calibri"/>
              </a:rPr>
              <a:t>a </a:t>
            </a:r>
            <a:r>
              <a:rPr sz="3000" spc="-5" dirty="0">
                <a:solidFill>
                  <a:srgbClr val="FFFFFF"/>
                </a:solidFill>
                <a:latin typeface="Calibri"/>
                <a:cs typeface="Calibri"/>
              </a:rPr>
              <a:t>sense  that they are </a:t>
            </a:r>
            <a:r>
              <a:rPr sz="3000" spc="-10" dirty="0">
                <a:solidFill>
                  <a:srgbClr val="FFFFFF"/>
                </a:solidFill>
                <a:latin typeface="Calibri"/>
                <a:cs typeface="Calibri"/>
              </a:rPr>
              <a:t>being</a:t>
            </a:r>
            <a:r>
              <a:rPr sz="3000" dirty="0">
                <a:solidFill>
                  <a:srgbClr val="FFFFFF"/>
                </a:solidFill>
                <a:latin typeface="Calibri"/>
                <a:cs typeface="Calibri"/>
              </a:rPr>
              <a:t> </a:t>
            </a:r>
            <a:r>
              <a:rPr sz="3000" spc="-5" dirty="0">
                <a:solidFill>
                  <a:srgbClr val="FFFFFF"/>
                </a:solidFill>
                <a:latin typeface="Calibri"/>
                <a:cs typeface="Calibri"/>
              </a:rPr>
              <a:t>supervised.</a:t>
            </a:r>
            <a:endParaRPr sz="3000" dirty="0">
              <a:latin typeface="Calibri"/>
              <a:cs typeface="Calibri"/>
            </a:endParaRPr>
          </a:p>
        </p:txBody>
      </p:sp>
    </p:spTree>
    <p:extLst>
      <p:ext uri="{BB962C8B-B14F-4D97-AF65-F5344CB8AC3E}">
        <p14:creationId xmlns:p14="http://schemas.microsoft.com/office/powerpoint/2010/main" val="3811346935"/>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68300" y="1435100"/>
            <a:ext cx="8038932" cy="3952323"/>
          </a:xfrm>
          <a:prstGeom prst="rect">
            <a:avLst/>
          </a:prstGeom>
        </p:spPr>
        <p:txBody>
          <a:bodyPr vert="horz" wrap="square" lIns="0" tIns="12659" rIns="0" bIns="0" rtlCol="0">
            <a:spAutoFit/>
          </a:bodyPr>
          <a:lstStyle/>
          <a:p>
            <a:pPr marL="354462">
              <a:spcBef>
                <a:spcPts val="100"/>
              </a:spcBef>
            </a:pPr>
            <a:r>
              <a:rPr lang="en-US" sz="3200" dirty="0" smtClean="0">
                <a:solidFill>
                  <a:srgbClr val="FFFFFF"/>
                </a:solidFill>
                <a:cs typeface="Calibri"/>
              </a:rPr>
              <a:t>A g</a:t>
            </a:r>
            <a:r>
              <a:rPr lang="en-US" sz="3200" spc="-5" dirty="0" smtClean="0">
                <a:solidFill>
                  <a:srgbClr val="FFFFFF"/>
                </a:solidFill>
                <a:cs typeface="Calibri"/>
              </a:rPr>
              <a:t>o</a:t>
            </a:r>
            <a:r>
              <a:rPr lang="en-US" sz="3200" spc="5" dirty="0" smtClean="0">
                <a:solidFill>
                  <a:srgbClr val="FFFFFF"/>
                </a:solidFill>
                <a:cs typeface="Calibri"/>
              </a:rPr>
              <a:t>o</a:t>
            </a:r>
            <a:r>
              <a:rPr lang="en-US" sz="3200" dirty="0" smtClean="0">
                <a:solidFill>
                  <a:srgbClr val="FFFFFF"/>
                </a:solidFill>
                <a:cs typeface="Calibri"/>
              </a:rPr>
              <a:t>d </a:t>
            </a:r>
            <a:r>
              <a:rPr lang="en-US" sz="3200" spc="-5" dirty="0" smtClean="0">
                <a:solidFill>
                  <a:srgbClr val="FFFFFF"/>
                </a:solidFill>
                <a:cs typeface="Calibri"/>
              </a:rPr>
              <a:t>l</a:t>
            </a:r>
            <a:r>
              <a:rPr lang="en-US" sz="3200" dirty="0" smtClean="0">
                <a:solidFill>
                  <a:srgbClr val="FFFFFF"/>
                </a:solidFill>
                <a:cs typeface="Calibri"/>
              </a:rPr>
              <a:t>e</a:t>
            </a:r>
            <a:r>
              <a:rPr lang="en-US" sz="3200" spc="-5" dirty="0" smtClean="0">
                <a:solidFill>
                  <a:srgbClr val="FFFFFF"/>
                </a:solidFill>
                <a:cs typeface="Calibri"/>
              </a:rPr>
              <a:t>a</a:t>
            </a:r>
            <a:r>
              <a:rPr lang="en-US" sz="3200" dirty="0" smtClean="0">
                <a:solidFill>
                  <a:srgbClr val="FFFFFF"/>
                </a:solidFill>
                <a:cs typeface="Calibri"/>
              </a:rPr>
              <a:t>r</a:t>
            </a:r>
            <a:r>
              <a:rPr lang="en-US" sz="3200" spc="-5" dirty="0" smtClean="0">
                <a:solidFill>
                  <a:srgbClr val="FFFFFF"/>
                </a:solidFill>
                <a:cs typeface="Calibri"/>
              </a:rPr>
              <a:t>nin</a:t>
            </a:r>
            <a:r>
              <a:rPr lang="en-US" sz="3200" dirty="0" smtClean="0">
                <a:solidFill>
                  <a:srgbClr val="FFFFFF"/>
                </a:solidFill>
                <a:cs typeface="Calibri"/>
              </a:rPr>
              <a:t>g </a:t>
            </a:r>
            <a:r>
              <a:rPr lang="en-US" sz="3200" spc="-5" dirty="0" smtClean="0">
                <a:solidFill>
                  <a:srgbClr val="FFFFFF"/>
                </a:solidFill>
                <a:cs typeface="Calibri"/>
              </a:rPr>
              <a:t>situ</a:t>
            </a:r>
            <a:r>
              <a:rPr lang="en-US" sz="3200" spc="-10" dirty="0" smtClean="0">
                <a:solidFill>
                  <a:srgbClr val="FFFFFF"/>
                </a:solidFill>
                <a:cs typeface="Calibri"/>
              </a:rPr>
              <a:t>a</a:t>
            </a:r>
            <a:r>
              <a:rPr lang="en-US" sz="3200" spc="-5" dirty="0" smtClean="0">
                <a:solidFill>
                  <a:srgbClr val="FFFFFF"/>
                </a:solidFill>
                <a:cs typeface="Calibri"/>
              </a:rPr>
              <a:t>t</a:t>
            </a:r>
            <a:r>
              <a:rPr lang="en-US" sz="3200" spc="-10" dirty="0" smtClean="0">
                <a:solidFill>
                  <a:srgbClr val="FFFFFF"/>
                </a:solidFill>
                <a:cs typeface="Calibri"/>
              </a:rPr>
              <a:t>i</a:t>
            </a:r>
            <a:r>
              <a:rPr lang="en-US" sz="3200" spc="-5" dirty="0" smtClean="0">
                <a:solidFill>
                  <a:srgbClr val="FFFFFF"/>
                </a:solidFill>
                <a:cs typeface="Calibri"/>
              </a:rPr>
              <a:t>on</a:t>
            </a:r>
            <a:r>
              <a:rPr lang="en-US" sz="3200" dirty="0" smtClean="0">
                <a:solidFill>
                  <a:srgbClr val="FFFFFF"/>
                </a:solidFill>
                <a:cs typeface="Calibri"/>
              </a:rPr>
              <a:t>. It </a:t>
            </a:r>
            <a:r>
              <a:rPr lang="en-US" sz="3200" spc="-15" dirty="0" smtClean="0">
                <a:solidFill>
                  <a:srgbClr val="FFFFFF"/>
                </a:solidFill>
                <a:cs typeface="Calibri"/>
              </a:rPr>
              <a:t>s</a:t>
            </a:r>
            <a:r>
              <a:rPr lang="en-US" sz="3200" spc="-5" dirty="0" smtClean="0">
                <a:solidFill>
                  <a:srgbClr val="FFFFFF"/>
                </a:solidFill>
                <a:cs typeface="Calibri"/>
              </a:rPr>
              <a:t>h</a:t>
            </a:r>
            <a:r>
              <a:rPr lang="en-US" sz="3200" spc="5" dirty="0" smtClean="0">
                <a:solidFill>
                  <a:srgbClr val="FFFFFF"/>
                </a:solidFill>
                <a:cs typeface="Calibri"/>
              </a:rPr>
              <a:t>o</a:t>
            </a:r>
            <a:r>
              <a:rPr lang="en-US" sz="3200" spc="-5" dirty="0" smtClean="0">
                <a:solidFill>
                  <a:srgbClr val="FFFFFF"/>
                </a:solidFill>
                <a:cs typeface="Calibri"/>
              </a:rPr>
              <a:t>ul</a:t>
            </a:r>
            <a:r>
              <a:rPr lang="en-US" sz="3200" dirty="0" smtClean="0">
                <a:solidFill>
                  <a:srgbClr val="FFFFFF"/>
                </a:solidFill>
                <a:cs typeface="Calibri"/>
              </a:rPr>
              <a:t>d </a:t>
            </a:r>
            <a:r>
              <a:rPr lang="en-US" sz="3200" spc="-5" dirty="0" smtClean="0">
                <a:solidFill>
                  <a:srgbClr val="FFFFFF"/>
                </a:solidFill>
                <a:cs typeface="Calibri"/>
              </a:rPr>
              <a:t>b</a:t>
            </a:r>
            <a:r>
              <a:rPr lang="en-US" sz="3200" dirty="0" smtClean="0">
                <a:solidFill>
                  <a:srgbClr val="FFFFFF"/>
                </a:solidFill>
                <a:cs typeface="Calibri"/>
              </a:rPr>
              <a:t>e a</a:t>
            </a:r>
            <a:r>
              <a:rPr lang="en-US" sz="3200" dirty="0" smtClean="0">
                <a:cs typeface="Calibri"/>
              </a:rPr>
              <a:t> </a:t>
            </a:r>
            <a:r>
              <a:rPr sz="3200" spc="-5" dirty="0" smtClean="0">
                <a:solidFill>
                  <a:srgbClr val="FFFFFF"/>
                </a:solidFill>
                <a:latin typeface="Calibri"/>
                <a:cs typeface="Calibri"/>
              </a:rPr>
              <a:t>teaching </a:t>
            </a:r>
            <a:r>
              <a:rPr sz="3200" spc="-5" dirty="0">
                <a:solidFill>
                  <a:srgbClr val="FFFFFF"/>
                </a:solidFill>
                <a:latin typeface="Calibri"/>
                <a:cs typeface="Calibri"/>
              </a:rPr>
              <a:t>learning</a:t>
            </a:r>
            <a:r>
              <a:rPr sz="3200" spc="-10" dirty="0">
                <a:solidFill>
                  <a:srgbClr val="FFFFFF"/>
                </a:solidFill>
                <a:latin typeface="Calibri"/>
                <a:cs typeface="Calibri"/>
              </a:rPr>
              <a:t> </a:t>
            </a:r>
            <a:r>
              <a:rPr sz="3200" spc="-5" dirty="0">
                <a:solidFill>
                  <a:srgbClr val="FFFFFF"/>
                </a:solidFill>
                <a:latin typeface="Calibri"/>
                <a:cs typeface="Calibri"/>
              </a:rPr>
              <a:t>process.</a:t>
            </a:r>
            <a:endParaRPr sz="3200" dirty="0">
              <a:latin typeface="Calibri"/>
              <a:cs typeface="Calibri"/>
            </a:endParaRPr>
          </a:p>
          <a:p>
            <a:pPr marL="354462" marR="6963" indent="-341803">
              <a:buFont typeface="Arial"/>
              <a:buChar char="•"/>
              <a:tabLst>
                <a:tab pos="353829" algn="l"/>
                <a:tab pos="354462" algn="l"/>
                <a:tab pos="1615334" algn="l"/>
                <a:tab pos="2391353" algn="l"/>
                <a:tab pos="3617412" algn="l"/>
                <a:tab pos="4180121" algn="l"/>
                <a:tab pos="5185274" algn="l"/>
                <a:tab pos="7672204" algn="l"/>
              </a:tabLst>
            </a:pPr>
            <a:r>
              <a:rPr sz="3200" spc="5" dirty="0" smtClean="0">
                <a:solidFill>
                  <a:srgbClr val="FFFFFF"/>
                </a:solidFill>
                <a:latin typeface="Calibri"/>
                <a:cs typeface="Calibri"/>
              </a:rPr>
              <a:t>F</a:t>
            </a:r>
            <a:r>
              <a:rPr sz="3200" spc="-5" dirty="0" smtClean="0">
                <a:solidFill>
                  <a:srgbClr val="FFFFFF"/>
                </a:solidFill>
                <a:latin typeface="Calibri"/>
                <a:cs typeface="Calibri"/>
              </a:rPr>
              <a:t>o</a:t>
            </a:r>
            <a:r>
              <a:rPr sz="3200" spc="-15" dirty="0" smtClean="0">
                <a:solidFill>
                  <a:srgbClr val="FFFFFF"/>
                </a:solidFill>
                <a:latin typeface="Calibri"/>
                <a:cs typeface="Calibri"/>
              </a:rPr>
              <a:t>s</a:t>
            </a:r>
            <a:r>
              <a:rPr sz="3200" spc="-5" dirty="0" smtClean="0">
                <a:solidFill>
                  <a:srgbClr val="FFFFFF"/>
                </a:solidFill>
                <a:latin typeface="Calibri"/>
                <a:cs typeface="Calibri"/>
              </a:rPr>
              <a:t>t</a:t>
            </a:r>
            <a:r>
              <a:rPr sz="3200" dirty="0" smtClean="0">
                <a:solidFill>
                  <a:srgbClr val="FFFFFF"/>
                </a:solidFill>
                <a:latin typeface="Calibri"/>
                <a:cs typeface="Calibri"/>
              </a:rPr>
              <a:t>er</a:t>
            </a:r>
            <a:r>
              <a:rPr sz="3200" dirty="0">
                <a:solidFill>
                  <a:srgbClr val="FFFFFF"/>
                </a:solidFill>
                <a:latin typeface="Calibri"/>
                <a:cs typeface="Calibri"/>
              </a:rPr>
              <a:t>	</a:t>
            </a:r>
            <a:r>
              <a:rPr sz="3200" spc="-5" dirty="0">
                <a:solidFill>
                  <a:srgbClr val="FFFFFF"/>
                </a:solidFill>
                <a:latin typeface="Calibri"/>
                <a:cs typeface="Calibri"/>
              </a:rPr>
              <a:t>th</a:t>
            </a:r>
            <a:r>
              <a:rPr sz="3200" dirty="0">
                <a:solidFill>
                  <a:srgbClr val="FFFFFF"/>
                </a:solidFill>
                <a:latin typeface="Calibri"/>
                <a:cs typeface="Calibri"/>
              </a:rPr>
              <a:t>e	</a:t>
            </a:r>
            <a:r>
              <a:rPr sz="3200" spc="-5" dirty="0">
                <a:solidFill>
                  <a:srgbClr val="FFFFFF"/>
                </a:solidFill>
                <a:latin typeface="Calibri"/>
                <a:cs typeface="Calibri"/>
              </a:rPr>
              <a:t>ab</a:t>
            </a:r>
            <a:r>
              <a:rPr sz="3200" dirty="0">
                <a:solidFill>
                  <a:srgbClr val="FFFFFF"/>
                </a:solidFill>
                <a:latin typeface="Calibri"/>
                <a:cs typeface="Calibri"/>
              </a:rPr>
              <a:t>i</a:t>
            </a:r>
            <a:r>
              <a:rPr sz="3200" spc="-5" dirty="0">
                <a:solidFill>
                  <a:srgbClr val="FFFFFF"/>
                </a:solidFill>
                <a:latin typeface="Calibri"/>
                <a:cs typeface="Calibri"/>
              </a:rPr>
              <a:t>li</a:t>
            </a:r>
            <a:r>
              <a:rPr sz="3200" spc="-10" dirty="0">
                <a:solidFill>
                  <a:srgbClr val="FFFFFF"/>
                </a:solidFill>
                <a:latin typeface="Calibri"/>
                <a:cs typeface="Calibri"/>
              </a:rPr>
              <a:t>t</a:t>
            </a:r>
            <a:r>
              <a:rPr sz="3200" dirty="0">
                <a:solidFill>
                  <a:srgbClr val="FFFFFF"/>
                </a:solidFill>
                <a:latin typeface="Calibri"/>
                <a:cs typeface="Calibri"/>
              </a:rPr>
              <a:t>y	</a:t>
            </a:r>
            <a:r>
              <a:rPr sz="3200" spc="5" dirty="0">
                <a:solidFill>
                  <a:srgbClr val="FFFFFF"/>
                </a:solidFill>
                <a:latin typeface="Calibri"/>
                <a:cs typeface="Calibri"/>
              </a:rPr>
              <a:t>o</a:t>
            </a:r>
            <a:r>
              <a:rPr sz="3200" dirty="0">
                <a:solidFill>
                  <a:srgbClr val="FFFFFF"/>
                </a:solidFill>
                <a:latin typeface="Calibri"/>
                <a:cs typeface="Calibri"/>
              </a:rPr>
              <a:t>f	ea</a:t>
            </a:r>
            <a:r>
              <a:rPr sz="3200" spc="-10" dirty="0">
                <a:solidFill>
                  <a:srgbClr val="FFFFFF"/>
                </a:solidFill>
                <a:latin typeface="Calibri"/>
                <a:cs typeface="Calibri"/>
              </a:rPr>
              <a:t>c</a:t>
            </a:r>
            <a:r>
              <a:rPr sz="3200" dirty="0">
                <a:solidFill>
                  <a:srgbClr val="FFFFFF"/>
                </a:solidFill>
                <a:latin typeface="Calibri"/>
                <a:cs typeface="Calibri"/>
              </a:rPr>
              <a:t>h	</a:t>
            </a:r>
            <a:r>
              <a:rPr sz="3200" spc="-5" dirty="0">
                <a:solidFill>
                  <a:srgbClr val="FFFFFF"/>
                </a:solidFill>
                <a:latin typeface="Calibri"/>
                <a:cs typeface="Calibri"/>
              </a:rPr>
              <a:t>s</a:t>
            </a:r>
            <a:r>
              <a:rPr sz="3200" spc="-10" dirty="0">
                <a:solidFill>
                  <a:srgbClr val="FFFFFF"/>
                </a:solidFill>
                <a:latin typeface="Calibri"/>
                <a:cs typeface="Calibri"/>
              </a:rPr>
              <a:t>t</a:t>
            </a:r>
            <a:r>
              <a:rPr sz="3200" dirty="0">
                <a:solidFill>
                  <a:srgbClr val="FFFFFF"/>
                </a:solidFill>
                <a:latin typeface="Calibri"/>
                <a:cs typeface="Calibri"/>
              </a:rPr>
              <a:t>a</a:t>
            </a:r>
            <a:r>
              <a:rPr sz="3200" spc="-10" dirty="0">
                <a:solidFill>
                  <a:srgbClr val="FFFFFF"/>
                </a:solidFill>
                <a:latin typeface="Calibri"/>
                <a:cs typeface="Calibri"/>
              </a:rPr>
              <a:t>ff</a:t>
            </a:r>
            <a:r>
              <a:rPr sz="3200" spc="5" dirty="0">
                <a:solidFill>
                  <a:srgbClr val="FFFFFF"/>
                </a:solidFill>
                <a:latin typeface="Calibri"/>
                <a:cs typeface="Calibri"/>
              </a:rPr>
              <a:t>-</a:t>
            </a:r>
            <a:r>
              <a:rPr sz="3200" spc="-10" dirty="0">
                <a:solidFill>
                  <a:srgbClr val="FFFFFF"/>
                </a:solidFill>
                <a:latin typeface="Calibri"/>
                <a:cs typeface="Calibri"/>
              </a:rPr>
              <a:t>m</a:t>
            </a:r>
            <a:r>
              <a:rPr sz="3200" dirty="0">
                <a:solidFill>
                  <a:srgbClr val="FFFFFF"/>
                </a:solidFill>
                <a:latin typeface="Calibri"/>
                <a:cs typeface="Calibri"/>
              </a:rPr>
              <a:t>em</a:t>
            </a:r>
            <a:r>
              <a:rPr sz="3200" spc="-5" dirty="0">
                <a:solidFill>
                  <a:srgbClr val="FFFFFF"/>
                </a:solidFill>
                <a:latin typeface="Calibri"/>
                <a:cs typeface="Calibri"/>
              </a:rPr>
              <a:t>be</a:t>
            </a:r>
            <a:r>
              <a:rPr sz="3200" dirty="0">
                <a:solidFill>
                  <a:srgbClr val="FFFFFF"/>
                </a:solidFill>
                <a:latin typeface="Calibri"/>
                <a:cs typeface="Calibri"/>
              </a:rPr>
              <a:t>r	</a:t>
            </a:r>
            <a:r>
              <a:rPr sz="3200" spc="-10" dirty="0">
                <a:solidFill>
                  <a:srgbClr val="FFFFFF"/>
                </a:solidFill>
                <a:latin typeface="Calibri"/>
                <a:cs typeface="Calibri"/>
              </a:rPr>
              <a:t>to  </a:t>
            </a:r>
            <a:r>
              <a:rPr sz="3200" spc="-5" dirty="0">
                <a:solidFill>
                  <a:srgbClr val="FFFFFF"/>
                </a:solidFill>
                <a:latin typeface="Calibri"/>
                <a:cs typeface="Calibri"/>
              </a:rPr>
              <a:t>think and act for</a:t>
            </a:r>
            <a:r>
              <a:rPr sz="3200" spc="-30" dirty="0">
                <a:solidFill>
                  <a:srgbClr val="FFFFFF"/>
                </a:solidFill>
                <a:latin typeface="Calibri"/>
                <a:cs typeface="Calibri"/>
              </a:rPr>
              <a:t> </a:t>
            </a:r>
            <a:r>
              <a:rPr sz="3200" spc="-5" dirty="0">
                <a:solidFill>
                  <a:srgbClr val="FFFFFF"/>
                </a:solidFill>
                <a:latin typeface="Calibri"/>
                <a:cs typeface="Calibri"/>
              </a:rPr>
              <a:t>herself/himself.</a:t>
            </a:r>
            <a:endParaRPr sz="3200" dirty="0">
              <a:latin typeface="Calibri"/>
              <a:cs typeface="Calibri"/>
            </a:endParaRPr>
          </a:p>
          <a:p>
            <a:pPr marL="354462" marR="5064" indent="-341803">
              <a:buFont typeface="Arial"/>
              <a:buChar char="•"/>
              <a:tabLst>
                <a:tab pos="353829" algn="l"/>
                <a:tab pos="354462" algn="l"/>
                <a:tab pos="2244505" algn="l"/>
                <a:tab pos="3830089" algn="l"/>
                <a:tab pos="6084088" algn="l"/>
                <a:tab pos="6542990" algn="l"/>
              </a:tabLst>
            </a:pPr>
            <a:r>
              <a:rPr sz="3200" spc="-5" dirty="0" smtClean="0">
                <a:solidFill>
                  <a:srgbClr val="FFFFFF"/>
                </a:solidFill>
                <a:latin typeface="Calibri"/>
                <a:cs typeface="Calibri"/>
              </a:rPr>
              <a:t>Enc</a:t>
            </a:r>
            <a:r>
              <a:rPr sz="3200" spc="5" dirty="0" smtClean="0">
                <a:solidFill>
                  <a:srgbClr val="FFFFFF"/>
                </a:solidFill>
                <a:latin typeface="Calibri"/>
                <a:cs typeface="Calibri"/>
              </a:rPr>
              <a:t>o</a:t>
            </a:r>
            <a:r>
              <a:rPr sz="3200" spc="-5" dirty="0" smtClean="0">
                <a:solidFill>
                  <a:srgbClr val="FFFFFF"/>
                </a:solidFill>
                <a:latin typeface="Calibri"/>
                <a:cs typeface="Calibri"/>
              </a:rPr>
              <a:t>ur</a:t>
            </a:r>
            <a:r>
              <a:rPr sz="3200" dirty="0" smtClean="0">
                <a:solidFill>
                  <a:srgbClr val="FFFFFF"/>
                </a:solidFill>
                <a:latin typeface="Calibri"/>
                <a:cs typeface="Calibri"/>
              </a:rPr>
              <a:t>age</a:t>
            </a:r>
            <a:r>
              <a:rPr sz="3200" dirty="0">
                <a:solidFill>
                  <a:srgbClr val="FFFFFF"/>
                </a:solidFill>
                <a:latin typeface="Calibri"/>
                <a:cs typeface="Calibri"/>
              </a:rPr>
              <a:t>	</a:t>
            </a:r>
            <a:r>
              <a:rPr sz="3200" spc="10" dirty="0">
                <a:solidFill>
                  <a:srgbClr val="FFFFFF"/>
                </a:solidFill>
                <a:latin typeface="Calibri"/>
                <a:cs typeface="Calibri"/>
              </a:rPr>
              <a:t>w</a:t>
            </a:r>
            <a:r>
              <a:rPr sz="3200" spc="-5" dirty="0">
                <a:solidFill>
                  <a:srgbClr val="FFFFFF"/>
                </a:solidFill>
                <a:latin typeface="Calibri"/>
                <a:cs typeface="Calibri"/>
              </a:rPr>
              <a:t>or</a:t>
            </a:r>
            <a:r>
              <a:rPr sz="3200" dirty="0">
                <a:solidFill>
                  <a:srgbClr val="FFFFFF"/>
                </a:solidFill>
                <a:latin typeface="Calibri"/>
                <a:cs typeface="Calibri"/>
              </a:rPr>
              <a:t>k</a:t>
            </a:r>
            <a:r>
              <a:rPr sz="3200" spc="-5" dirty="0">
                <a:solidFill>
                  <a:srgbClr val="FFFFFF"/>
                </a:solidFill>
                <a:latin typeface="Calibri"/>
                <a:cs typeface="Calibri"/>
              </a:rPr>
              <a:t>e</a:t>
            </a:r>
            <a:r>
              <a:rPr sz="3200" dirty="0">
                <a:solidFill>
                  <a:srgbClr val="FFFFFF"/>
                </a:solidFill>
                <a:latin typeface="Calibri"/>
                <a:cs typeface="Calibri"/>
              </a:rPr>
              <a:t>r</a:t>
            </a:r>
            <a:r>
              <a:rPr sz="3200" spc="-5" dirty="0">
                <a:solidFill>
                  <a:srgbClr val="FFFFFF"/>
                </a:solidFill>
                <a:latin typeface="Calibri"/>
                <a:cs typeface="Calibri"/>
              </a:rPr>
              <a:t>s</a:t>
            </a:r>
            <a:r>
              <a:rPr sz="3200" dirty="0">
                <a:solidFill>
                  <a:srgbClr val="FFFFFF"/>
                </a:solidFill>
                <a:latin typeface="Calibri"/>
                <a:cs typeface="Calibri"/>
              </a:rPr>
              <a:t>’	</a:t>
            </a:r>
            <a:r>
              <a:rPr sz="3200" spc="5" dirty="0">
                <a:solidFill>
                  <a:srgbClr val="FFFFFF"/>
                </a:solidFill>
                <a:latin typeface="Calibri"/>
                <a:cs typeface="Calibri"/>
              </a:rPr>
              <a:t>p</a:t>
            </a:r>
            <a:r>
              <a:rPr sz="3200" spc="-5" dirty="0">
                <a:solidFill>
                  <a:srgbClr val="FFFFFF"/>
                </a:solidFill>
                <a:latin typeface="Calibri"/>
                <a:cs typeface="Calibri"/>
              </a:rPr>
              <a:t>a</a:t>
            </a:r>
            <a:r>
              <a:rPr sz="3200" dirty="0">
                <a:solidFill>
                  <a:srgbClr val="FFFFFF"/>
                </a:solidFill>
                <a:latin typeface="Calibri"/>
                <a:cs typeface="Calibri"/>
              </a:rPr>
              <a:t>r</a:t>
            </a:r>
            <a:r>
              <a:rPr sz="3200" spc="-15" dirty="0">
                <a:solidFill>
                  <a:srgbClr val="FFFFFF"/>
                </a:solidFill>
                <a:latin typeface="Calibri"/>
                <a:cs typeface="Calibri"/>
              </a:rPr>
              <a:t>t</a:t>
            </a:r>
            <a:r>
              <a:rPr sz="3200" dirty="0">
                <a:solidFill>
                  <a:srgbClr val="FFFFFF"/>
                </a:solidFill>
                <a:latin typeface="Calibri"/>
                <a:cs typeface="Calibri"/>
              </a:rPr>
              <a:t>i</a:t>
            </a:r>
            <a:r>
              <a:rPr sz="3200" spc="-5" dirty="0">
                <a:solidFill>
                  <a:srgbClr val="FFFFFF"/>
                </a:solidFill>
                <a:latin typeface="Calibri"/>
                <a:cs typeface="Calibri"/>
              </a:rPr>
              <a:t>c</a:t>
            </a:r>
            <a:r>
              <a:rPr sz="3200" dirty="0">
                <a:solidFill>
                  <a:srgbClr val="FFFFFF"/>
                </a:solidFill>
                <a:latin typeface="Calibri"/>
                <a:cs typeface="Calibri"/>
              </a:rPr>
              <a:t>i</a:t>
            </a:r>
            <a:r>
              <a:rPr sz="3200" spc="-15" dirty="0">
                <a:solidFill>
                  <a:srgbClr val="FFFFFF"/>
                </a:solidFill>
                <a:latin typeface="Calibri"/>
                <a:cs typeface="Calibri"/>
              </a:rPr>
              <a:t>p</a:t>
            </a:r>
            <a:r>
              <a:rPr sz="3200" dirty="0">
                <a:solidFill>
                  <a:srgbClr val="FFFFFF"/>
                </a:solidFill>
                <a:latin typeface="Calibri"/>
                <a:cs typeface="Calibri"/>
              </a:rPr>
              <a:t>a</a:t>
            </a:r>
            <a:r>
              <a:rPr sz="3200" spc="-5" dirty="0">
                <a:solidFill>
                  <a:srgbClr val="FFFFFF"/>
                </a:solidFill>
                <a:latin typeface="Calibri"/>
                <a:cs typeface="Calibri"/>
              </a:rPr>
              <a:t>t</a:t>
            </a:r>
            <a:r>
              <a:rPr sz="3200" spc="-10" dirty="0">
                <a:solidFill>
                  <a:srgbClr val="FFFFFF"/>
                </a:solidFill>
                <a:latin typeface="Calibri"/>
                <a:cs typeface="Calibri"/>
              </a:rPr>
              <a:t>i</a:t>
            </a:r>
            <a:r>
              <a:rPr sz="3200" spc="-5" dirty="0">
                <a:solidFill>
                  <a:srgbClr val="FFFFFF"/>
                </a:solidFill>
                <a:latin typeface="Calibri"/>
                <a:cs typeface="Calibri"/>
              </a:rPr>
              <a:t>o</a:t>
            </a:r>
            <a:r>
              <a:rPr sz="3200" dirty="0">
                <a:solidFill>
                  <a:srgbClr val="FFFFFF"/>
                </a:solidFill>
                <a:latin typeface="Calibri"/>
                <a:cs typeface="Calibri"/>
              </a:rPr>
              <a:t>n	</a:t>
            </a:r>
            <a:r>
              <a:rPr sz="3200" spc="-5" dirty="0">
                <a:solidFill>
                  <a:srgbClr val="FFFFFF"/>
                </a:solidFill>
                <a:latin typeface="Calibri"/>
                <a:cs typeface="Calibri"/>
              </a:rPr>
              <a:t>i</a:t>
            </a:r>
            <a:r>
              <a:rPr sz="3200" dirty="0">
                <a:solidFill>
                  <a:srgbClr val="FFFFFF"/>
                </a:solidFill>
                <a:latin typeface="Calibri"/>
                <a:cs typeface="Calibri"/>
              </a:rPr>
              <a:t>n	</a:t>
            </a:r>
            <a:r>
              <a:rPr sz="3200" spc="-5" dirty="0">
                <a:solidFill>
                  <a:srgbClr val="FFFFFF"/>
                </a:solidFill>
                <a:latin typeface="Calibri"/>
                <a:cs typeface="Calibri"/>
              </a:rPr>
              <a:t>d</a:t>
            </a:r>
            <a:r>
              <a:rPr sz="3200" spc="5" dirty="0">
                <a:solidFill>
                  <a:srgbClr val="FFFFFF"/>
                </a:solidFill>
                <a:latin typeface="Calibri"/>
                <a:cs typeface="Calibri"/>
              </a:rPr>
              <a:t>e</a:t>
            </a:r>
            <a:r>
              <a:rPr sz="3200" dirty="0">
                <a:solidFill>
                  <a:srgbClr val="FFFFFF"/>
                </a:solidFill>
                <a:latin typeface="Calibri"/>
                <a:cs typeface="Calibri"/>
              </a:rPr>
              <a:t>c</a:t>
            </a:r>
            <a:r>
              <a:rPr sz="3200" spc="-5" dirty="0">
                <a:solidFill>
                  <a:srgbClr val="FFFFFF"/>
                </a:solidFill>
                <a:latin typeface="Calibri"/>
                <a:cs typeface="Calibri"/>
              </a:rPr>
              <a:t>i</a:t>
            </a:r>
            <a:r>
              <a:rPr sz="3200" spc="-15" dirty="0">
                <a:solidFill>
                  <a:srgbClr val="FFFFFF"/>
                </a:solidFill>
                <a:latin typeface="Calibri"/>
                <a:cs typeface="Calibri"/>
              </a:rPr>
              <a:t>s</a:t>
            </a:r>
            <a:r>
              <a:rPr sz="3200" dirty="0">
                <a:solidFill>
                  <a:srgbClr val="FFFFFF"/>
                </a:solidFill>
                <a:latin typeface="Calibri"/>
                <a:cs typeface="Calibri"/>
              </a:rPr>
              <a:t>i</a:t>
            </a:r>
            <a:r>
              <a:rPr sz="3200" spc="-5" dirty="0">
                <a:solidFill>
                  <a:srgbClr val="FFFFFF"/>
                </a:solidFill>
                <a:latin typeface="Calibri"/>
                <a:cs typeface="Calibri"/>
              </a:rPr>
              <a:t>on-  making.</a:t>
            </a:r>
            <a:endParaRPr sz="3200" dirty="0">
              <a:latin typeface="Calibri"/>
              <a:cs typeface="Calibri"/>
            </a:endParaRPr>
          </a:p>
          <a:p>
            <a:pPr marL="354462" indent="-341803">
              <a:buFont typeface="Arial"/>
              <a:buChar char="•"/>
              <a:tabLst>
                <a:tab pos="353829" algn="l"/>
                <a:tab pos="354462" algn="l"/>
              </a:tabLst>
            </a:pPr>
            <a:r>
              <a:rPr sz="3200" spc="-5" dirty="0" smtClean="0">
                <a:solidFill>
                  <a:srgbClr val="FFFFFF"/>
                </a:solidFill>
                <a:latin typeface="Calibri"/>
                <a:cs typeface="Calibri"/>
              </a:rPr>
              <a:t>Good</a:t>
            </a:r>
            <a:r>
              <a:rPr sz="3200" spc="-15" dirty="0" smtClean="0">
                <a:solidFill>
                  <a:srgbClr val="FFFFFF"/>
                </a:solidFill>
                <a:latin typeface="Calibri"/>
                <a:cs typeface="Calibri"/>
              </a:rPr>
              <a:t> </a:t>
            </a:r>
            <a:r>
              <a:rPr sz="3200" spc="-5" dirty="0">
                <a:solidFill>
                  <a:srgbClr val="FFFFFF"/>
                </a:solidFill>
                <a:latin typeface="Calibri"/>
                <a:cs typeface="Calibri"/>
              </a:rPr>
              <a:t>communication.</a:t>
            </a:r>
            <a:endParaRPr sz="3200" dirty="0">
              <a:latin typeface="Calibri"/>
              <a:cs typeface="Calibri"/>
            </a:endParaRPr>
          </a:p>
          <a:p>
            <a:pPr marL="354462" indent="-341803">
              <a:buFont typeface="Arial"/>
              <a:buChar char="•"/>
              <a:tabLst>
                <a:tab pos="353829" algn="l"/>
                <a:tab pos="354462" algn="l"/>
              </a:tabLst>
            </a:pPr>
            <a:r>
              <a:rPr sz="3200" spc="-5" dirty="0" smtClean="0">
                <a:solidFill>
                  <a:srgbClr val="FFFFFF"/>
                </a:solidFill>
                <a:latin typeface="Calibri"/>
                <a:cs typeface="Calibri"/>
              </a:rPr>
              <a:t>Co-operation </a:t>
            </a:r>
            <a:r>
              <a:rPr sz="3200" spc="-5" dirty="0">
                <a:solidFill>
                  <a:srgbClr val="FFFFFF"/>
                </a:solidFill>
                <a:latin typeface="Calibri"/>
                <a:cs typeface="Calibri"/>
              </a:rPr>
              <a:t>and</a:t>
            </a:r>
            <a:r>
              <a:rPr sz="3200" spc="-20" dirty="0">
                <a:solidFill>
                  <a:srgbClr val="FFFFFF"/>
                </a:solidFill>
                <a:latin typeface="Calibri"/>
                <a:cs typeface="Calibri"/>
              </a:rPr>
              <a:t> </a:t>
            </a:r>
            <a:r>
              <a:rPr sz="3200" spc="-5" dirty="0">
                <a:solidFill>
                  <a:srgbClr val="FFFFFF"/>
                </a:solidFill>
                <a:latin typeface="Calibri"/>
                <a:cs typeface="Calibri"/>
              </a:rPr>
              <a:t>co-ordination.</a:t>
            </a:r>
            <a:endParaRPr sz="3200" dirty="0">
              <a:latin typeface="Calibri"/>
              <a:cs typeface="Calibri"/>
            </a:endParaRPr>
          </a:p>
        </p:txBody>
      </p:sp>
    </p:spTree>
    <p:extLst>
      <p:ext uri="{BB962C8B-B14F-4D97-AF65-F5344CB8AC3E}">
        <p14:creationId xmlns:p14="http://schemas.microsoft.com/office/powerpoint/2010/main" val="3978570246"/>
      </p:ext>
    </p:extLst>
  </p:cSld>
  <p:clrMapOvr>
    <a:masterClrMapping/>
  </p:clrMapOvr>
  <p:transition>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4452" y="616200"/>
            <a:ext cx="8043998" cy="4566269"/>
          </a:xfrm>
          <a:prstGeom prst="rect">
            <a:avLst/>
          </a:prstGeom>
        </p:spPr>
        <p:txBody>
          <a:bodyPr vert="horz" wrap="square" lIns="0" tIns="112668" rIns="0" bIns="0" rtlCol="0">
            <a:spAutoFit/>
          </a:bodyPr>
          <a:lstStyle/>
          <a:p>
            <a:pPr marL="354462" indent="-341803">
              <a:spcBef>
                <a:spcPts val="887"/>
              </a:spcBef>
              <a:buFont typeface="Arial"/>
              <a:buChar char="•"/>
              <a:tabLst>
                <a:tab pos="353829" algn="l"/>
                <a:tab pos="354462" algn="l"/>
              </a:tabLst>
            </a:pPr>
            <a:r>
              <a:rPr sz="3200" spc="-5" dirty="0">
                <a:solidFill>
                  <a:srgbClr val="FFFFFF"/>
                </a:solidFill>
                <a:latin typeface="Calibri"/>
                <a:cs typeface="Calibri"/>
              </a:rPr>
              <a:t>Create </a:t>
            </a:r>
            <a:r>
              <a:rPr sz="3200" spc="-10" dirty="0">
                <a:solidFill>
                  <a:srgbClr val="FFFFFF"/>
                </a:solidFill>
                <a:latin typeface="Calibri"/>
                <a:cs typeface="Calibri"/>
              </a:rPr>
              <a:t>suitable </a:t>
            </a:r>
            <a:r>
              <a:rPr sz="3200" spc="-5" dirty="0">
                <a:solidFill>
                  <a:srgbClr val="FFFFFF"/>
                </a:solidFill>
                <a:latin typeface="Calibri"/>
                <a:cs typeface="Calibri"/>
              </a:rPr>
              <a:t>climate for productive</a:t>
            </a:r>
            <a:r>
              <a:rPr sz="3200" spc="-25" dirty="0">
                <a:solidFill>
                  <a:srgbClr val="FFFFFF"/>
                </a:solidFill>
                <a:latin typeface="Calibri"/>
                <a:cs typeface="Calibri"/>
              </a:rPr>
              <a:t> </a:t>
            </a:r>
            <a:r>
              <a:rPr sz="3200" dirty="0">
                <a:solidFill>
                  <a:srgbClr val="FFFFFF"/>
                </a:solidFill>
                <a:latin typeface="Calibri"/>
                <a:cs typeface="Calibri"/>
              </a:rPr>
              <a:t>work.</a:t>
            </a:r>
            <a:endParaRPr sz="3200">
              <a:latin typeface="Calibri"/>
              <a:cs typeface="Calibri"/>
            </a:endParaRPr>
          </a:p>
          <a:p>
            <a:pPr marL="354462" indent="-341803">
              <a:spcBef>
                <a:spcPts val="787"/>
              </a:spcBef>
              <a:buFont typeface="Arial"/>
              <a:buChar char="•"/>
              <a:tabLst>
                <a:tab pos="353829" algn="l"/>
                <a:tab pos="354462" algn="l"/>
              </a:tabLst>
            </a:pPr>
            <a:r>
              <a:rPr sz="3200" spc="-5" dirty="0">
                <a:solidFill>
                  <a:srgbClr val="FFFFFF"/>
                </a:solidFill>
                <a:latin typeface="Calibri"/>
                <a:cs typeface="Calibri"/>
              </a:rPr>
              <a:t>Respect the personality of the</a:t>
            </a:r>
            <a:r>
              <a:rPr sz="3200" spc="-35" dirty="0">
                <a:solidFill>
                  <a:srgbClr val="FFFFFF"/>
                </a:solidFill>
                <a:latin typeface="Calibri"/>
                <a:cs typeface="Calibri"/>
              </a:rPr>
              <a:t> </a:t>
            </a:r>
            <a:r>
              <a:rPr sz="3200" spc="-10" dirty="0">
                <a:solidFill>
                  <a:srgbClr val="FFFFFF"/>
                </a:solidFill>
                <a:latin typeface="Calibri"/>
                <a:cs typeface="Calibri"/>
              </a:rPr>
              <a:t>staff.</a:t>
            </a:r>
            <a:endParaRPr sz="3200">
              <a:latin typeface="Calibri"/>
              <a:cs typeface="Calibri"/>
            </a:endParaRPr>
          </a:p>
          <a:p>
            <a:pPr marL="354462" marR="12659" indent="-341803">
              <a:spcBef>
                <a:spcPts val="797"/>
              </a:spcBef>
              <a:buFont typeface="Arial"/>
              <a:buChar char="•"/>
              <a:tabLst>
                <a:tab pos="353829" algn="l"/>
                <a:tab pos="354462" algn="l"/>
              </a:tabLst>
            </a:pPr>
            <a:r>
              <a:rPr sz="3200" spc="-5" dirty="0">
                <a:solidFill>
                  <a:srgbClr val="FFFFFF"/>
                </a:solidFill>
                <a:latin typeface="Calibri"/>
                <a:cs typeface="Calibri"/>
              </a:rPr>
              <a:t>Stimulate </a:t>
            </a:r>
            <a:r>
              <a:rPr sz="3200" spc="-10" dirty="0">
                <a:solidFill>
                  <a:srgbClr val="FFFFFF"/>
                </a:solidFill>
                <a:latin typeface="Calibri"/>
                <a:cs typeface="Calibri"/>
              </a:rPr>
              <a:t>the </a:t>
            </a:r>
            <a:r>
              <a:rPr sz="3200" spc="-5" dirty="0">
                <a:solidFill>
                  <a:srgbClr val="FFFFFF"/>
                </a:solidFill>
                <a:latin typeface="Calibri"/>
                <a:cs typeface="Calibri"/>
              </a:rPr>
              <a:t>workers/staff ambitions to grow  in</a:t>
            </a:r>
            <a:r>
              <a:rPr sz="3200" spc="-15" dirty="0">
                <a:solidFill>
                  <a:srgbClr val="FFFFFF"/>
                </a:solidFill>
                <a:latin typeface="Calibri"/>
                <a:cs typeface="Calibri"/>
              </a:rPr>
              <a:t> </a:t>
            </a:r>
            <a:r>
              <a:rPr sz="3200" spc="-5" dirty="0">
                <a:solidFill>
                  <a:srgbClr val="FFFFFF"/>
                </a:solidFill>
                <a:latin typeface="Calibri"/>
                <a:cs typeface="Calibri"/>
              </a:rPr>
              <a:t>effectiveness.</a:t>
            </a:r>
            <a:endParaRPr sz="3200">
              <a:latin typeface="Calibri"/>
              <a:cs typeface="Calibri"/>
            </a:endParaRPr>
          </a:p>
          <a:p>
            <a:pPr marL="354462" marR="5064" indent="-341803">
              <a:spcBef>
                <a:spcPts val="797"/>
              </a:spcBef>
              <a:buFont typeface="Arial"/>
              <a:buChar char="•"/>
              <a:tabLst>
                <a:tab pos="353829" algn="l"/>
                <a:tab pos="354462" algn="l"/>
                <a:tab pos="1717874" algn="l"/>
                <a:tab pos="2563520" algn="l"/>
                <a:tab pos="4649783" algn="l"/>
                <a:tab pos="5803684" algn="l"/>
                <a:tab pos="7408890" algn="l"/>
              </a:tabLst>
            </a:pPr>
            <a:r>
              <a:rPr sz="3200" spc="5" dirty="0">
                <a:solidFill>
                  <a:srgbClr val="FFFFFF"/>
                </a:solidFill>
                <a:latin typeface="Calibri"/>
                <a:cs typeface="Calibri"/>
              </a:rPr>
              <a:t>F</a:t>
            </a:r>
            <a:r>
              <a:rPr sz="3200" spc="-5" dirty="0">
                <a:solidFill>
                  <a:srgbClr val="FFFFFF"/>
                </a:solidFill>
                <a:latin typeface="Calibri"/>
                <a:cs typeface="Calibri"/>
              </a:rPr>
              <a:t>ocu</a:t>
            </a:r>
            <a:r>
              <a:rPr sz="3200" dirty="0">
                <a:solidFill>
                  <a:srgbClr val="FFFFFF"/>
                </a:solidFill>
                <a:latin typeface="Calibri"/>
                <a:cs typeface="Calibri"/>
              </a:rPr>
              <a:t>s	</a:t>
            </a:r>
            <a:r>
              <a:rPr sz="3200" spc="-5" dirty="0">
                <a:solidFill>
                  <a:srgbClr val="FFFFFF"/>
                </a:solidFill>
                <a:latin typeface="Calibri"/>
                <a:cs typeface="Calibri"/>
              </a:rPr>
              <a:t>o</a:t>
            </a:r>
            <a:r>
              <a:rPr sz="3200" dirty="0">
                <a:solidFill>
                  <a:srgbClr val="FFFFFF"/>
                </a:solidFill>
                <a:latin typeface="Calibri"/>
                <a:cs typeface="Calibri"/>
              </a:rPr>
              <a:t>n	c</a:t>
            </a:r>
            <a:r>
              <a:rPr sz="3200" spc="-5" dirty="0">
                <a:solidFill>
                  <a:srgbClr val="FFFFFF"/>
                </a:solidFill>
                <a:latin typeface="Calibri"/>
                <a:cs typeface="Calibri"/>
              </a:rPr>
              <a:t>ontinu</a:t>
            </a:r>
            <a:r>
              <a:rPr sz="3200" spc="5" dirty="0">
                <a:solidFill>
                  <a:srgbClr val="FFFFFF"/>
                </a:solidFill>
                <a:latin typeface="Calibri"/>
                <a:cs typeface="Calibri"/>
              </a:rPr>
              <a:t>e</a:t>
            </a:r>
            <a:r>
              <a:rPr sz="3200" dirty="0">
                <a:solidFill>
                  <a:srgbClr val="FFFFFF"/>
                </a:solidFill>
                <a:latin typeface="Calibri"/>
                <a:cs typeface="Calibri"/>
              </a:rPr>
              <a:t>d	</a:t>
            </a:r>
            <a:r>
              <a:rPr sz="3200" spc="-5" dirty="0">
                <a:solidFill>
                  <a:srgbClr val="FFFFFF"/>
                </a:solidFill>
                <a:latin typeface="Calibri"/>
                <a:cs typeface="Calibri"/>
              </a:rPr>
              <a:t>staf</a:t>
            </a:r>
            <a:r>
              <a:rPr sz="3200" dirty="0">
                <a:solidFill>
                  <a:srgbClr val="FFFFFF"/>
                </a:solidFill>
                <a:latin typeface="Calibri"/>
                <a:cs typeface="Calibri"/>
              </a:rPr>
              <a:t>f	</a:t>
            </a:r>
            <a:r>
              <a:rPr sz="3200" spc="10" dirty="0">
                <a:solidFill>
                  <a:srgbClr val="FFFFFF"/>
                </a:solidFill>
                <a:latin typeface="Calibri"/>
                <a:cs typeface="Calibri"/>
              </a:rPr>
              <a:t>g</a:t>
            </a:r>
            <a:r>
              <a:rPr sz="3200" spc="-10" dirty="0">
                <a:solidFill>
                  <a:srgbClr val="FFFFFF"/>
                </a:solidFill>
                <a:latin typeface="Calibri"/>
                <a:cs typeface="Calibri"/>
              </a:rPr>
              <a:t>r</a:t>
            </a:r>
            <a:r>
              <a:rPr sz="3200" spc="-5" dirty="0">
                <a:solidFill>
                  <a:srgbClr val="FFFFFF"/>
                </a:solidFill>
                <a:latin typeface="Calibri"/>
                <a:cs typeface="Calibri"/>
              </a:rPr>
              <a:t>o</a:t>
            </a:r>
            <a:r>
              <a:rPr sz="3200" spc="10" dirty="0">
                <a:solidFill>
                  <a:srgbClr val="FFFFFF"/>
                </a:solidFill>
                <a:latin typeface="Calibri"/>
                <a:cs typeface="Calibri"/>
              </a:rPr>
              <a:t>w</a:t>
            </a:r>
            <a:r>
              <a:rPr sz="3200" spc="-15" dirty="0">
                <a:solidFill>
                  <a:srgbClr val="FFFFFF"/>
                </a:solidFill>
                <a:latin typeface="Calibri"/>
                <a:cs typeface="Calibri"/>
              </a:rPr>
              <a:t>t</a:t>
            </a:r>
            <a:r>
              <a:rPr sz="3200" dirty="0">
                <a:solidFill>
                  <a:srgbClr val="FFFFFF"/>
                </a:solidFill>
                <a:latin typeface="Calibri"/>
                <a:cs typeface="Calibri"/>
              </a:rPr>
              <a:t>h	</a:t>
            </a:r>
            <a:r>
              <a:rPr sz="3200" spc="-5" dirty="0">
                <a:solidFill>
                  <a:srgbClr val="FFFFFF"/>
                </a:solidFill>
                <a:latin typeface="Calibri"/>
                <a:cs typeface="Calibri"/>
              </a:rPr>
              <a:t>and  development.</a:t>
            </a:r>
            <a:endParaRPr sz="3200">
              <a:latin typeface="Calibri"/>
              <a:cs typeface="Calibri"/>
            </a:endParaRPr>
          </a:p>
          <a:p>
            <a:pPr marL="354462" indent="-341803">
              <a:spcBef>
                <a:spcPts val="787"/>
              </a:spcBef>
              <a:buFont typeface="Arial"/>
              <a:buChar char="•"/>
              <a:tabLst>
                <a:tab pos="353829" algn="l"/>
                <a:tab pos="354462" algn="l"/>
              </a:tabLst>
            </a:pPr>
            <a:r>
              <a:rPr sz="3200" spc="-5" dirty="0">
                <a:solidFill>
                  <a:srgbClr val="FFFFFF"/>
                </a:solidFill>
                <a:latin typeface="Calibri"/>
                <a:cs typeface="Calibri"/>
              </a:rPr>
              <a:t>Responsible for checking and</a:t>
            </a:r>
            <a:r>
              <a:rPr sz="3200" spc="-20" dirty="0">
                <a:solidFill>
                  <a:srgbClr val="FFFFFF"/>
                </a:solidFill>
                <a:latin typeface="Calibri"/>
                <a:cs typeface="Calibri"/>
              </a:rPr>
              <a:t> </a:t>
            </a:r>
            <a:r>
              <a:rPr sz="3200" spc="-5" dirty="0">
                <a:solidFill>
                  <a:srgbClr val="FFFFFF"/>
                </a:solidFill>
                <a:latin typeface="Calibri"/>
                <a:cs typeface="Calibri"/>
              </a:rPr>
              <a:t>guidance.</a:t>
            </a:r>
            <a:endParaRPr sz="3200">
              <a:latin typeface="Calibri"/>
              <a:cs typeface="Calibri"/>
            </a:endParaRPr>
          </a:p>
          <a:p>
            <a:pPr marL="354462" indent="-341803">
              <a:spcBef>
                <a:spcPts val="797"/>
              </a:spcBef>
              <a:buFont typeface="Arial"/>
              <a:buChar char="•"/>
              <a:tabLst>
                <a:tab pos="353829" algn="l"/>
                <a:tab pos="354462" algn="l"/>
              </a:tabLst>
            </a:pPr>
            <a:r>
              <a:rPr sz="3200" spc="-5" dirty="0">
                <a:solidFill>
                  <a:srgbClr val="FFFFFF"/>
                </a:solidFill>
                <a:latin typeface="Calibri"/>
                <a:cs typeface="Calibri"/>
              </a:rPr>
              <a:t>Good</a:t>
            </a:r>
            <a:r>
              <a:rPr sz="3200" spc="-15" dirty="0">
                <a:solidFill>
                  <a:srgbClr val="FFFFFF"/>
                </a:solidFill>
                <a:latin typeface="Calibri"/>
                <a:cs typeface="Calibri"/>
              </a:rPr>
              <a:t> </a:t>
            </a:r>
            <a:r>
              <a:rPr sz="3200" spc="-5" dirty="0">
                <a:solidFill>
                  <a:srgbClr val="FFFFFF"/>
                </a:solidFill>
                <a:latin typeface="Calibri"/>
                <a:cs typeface="Calibri"/>
              </a:rPr>
              <a:t>leadership.</a:t>
            </a:r>
            <a:endParaRPr sz="3200">
              <a:latin typeface="Calibri"/>
              <a:cs typeface="Calibri"/>
            </a:endParaRPr>
          </a:p>
        </p:txBody>
      </p:sp>
    </p:spTree>
    <p:extLst>
      <p:ext uri="{BB962C8B-B14F-4D97-AF65-F5344CB8AC3E}">
        <p14:creationId xmlns:p14="http://schemas.microsoft.com/office/powerpoint/2010/main" val="2068058782"/>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0403" y="146775"/>
            <a:ext cx="6549561" cy="1366999"/>
          </a:xfrm>
          <a:prstGeom prst="rect">
            <a:avLst/>
          </a:prstGeom>
        </p:spPr>
        <p:txBody>
          <a:bodyPr vert="horz" wrap="square" lIns="0" tIns="12659" rIns="0" bIns="0" rtlCol="0">
            <a:spAutoFit/>
          </a:bodyPr>
          <a:lstStyle/>
          <a:p>
            <a:pPr marL="12659">
              <a:spcBef>
                <a:spcPts val="100"/>
              </a:spcBef>
            </a:pPr>
            <a:r>
              <a:rPr spc="-5" dirty="0"/>
              <a:t>DUTIES OF </a:t>
            </a:r>
            <a:r>
              <a:rPr dirty="0"/>
              <a:t>THE</a:t>
            </a:r>
            <a:r>
              <a:rPr spc="-70" dirty="0"/>
              <a:t> </a:t>
            </a:r>
            <a:r>
              <a:rPr spc="-5" dirty="0"/>
              <a:t>SUPERVISOR</a:t>
            </a:r>
          </a:p>
        </p:txBody>
      </p:sp>
      <p:sp>
        <p:nvSpPr>
          <p:cNvPr id="3" name="object 3"/>
          <p:cNvSpPr/>
          <p:nvPr/>
        </p:nvSpPr>
        <p:spPr>
          <a:xfrm>
            <a:off x="0" y="680729"/>
            <a:ext cx="9118600" cy="236230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2423043"/>
            <a:ext cx="9118600" cy="229018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43163" y="4396904"/>
            <a:ext cx="8875437" cy="173219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26580642"/>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166" y="0"/>
            <a:ext cx="8894434" cy="6832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45896713"/>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18600" cy="68326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4066276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9"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60"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1"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2"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3"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4"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5"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6"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7"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8"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9"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70"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1"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2"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3"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4"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5"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6"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7"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8"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9"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80"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1"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2"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3"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4"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5"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6"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7"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8"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9"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90"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1"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2"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3"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4"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5"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6"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7"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8"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9"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100"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1"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2"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3"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4"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5"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6"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7"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8"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10"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1"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2"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3"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4"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5"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6"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7"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8"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9"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20"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1"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2"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3"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4"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5"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6"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7"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8"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9"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30"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1"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2"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3"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4"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5"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6"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7"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8"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9"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40"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1"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2"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3"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4"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5"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6"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7"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8"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9"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50"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1"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2"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3"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4"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5"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6"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7"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8"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9"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60"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61"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2"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3"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4"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5"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6"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7"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8"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9"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70"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71"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2"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3"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4"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5"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6"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7"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8"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9"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80"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81"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2"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3"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4"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5"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6"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7"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8"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9"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90"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91"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2"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3"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4"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5"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6"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7"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8"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9"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200"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1"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2"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3"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4"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5"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6"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7"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8"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9"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10"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1"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2"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3"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4"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5"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6" cstate="print"/>
            <a:stretch>
              <a:fillRect/>
            </a:stretch>
          </a:blipFill>
        </p:spPr>
        <p:txBody>
          <a:bodyPr wrap="square" lIns="0" tIns="0" rIns="0" bIns="0" rtlCol="0"/>
          <a:lstStyle/>
          <a:p>
            <a:endParaRPr/>
          </a:p>
        </p:txBody>
      </p:sp>
      <p:sp>
        <p:nvSpPr>
          <p:cNvPr id="217" name="object 217"/>
          <p:cNvSpPr/>
          <p:nvPr/>
        </p:nvSpPr>
        <p:spPr>
          <a:xfrm>
            <a:off x="7302500" y="0"/>
            <a:ext cx="1816100" cy="241300"/>
          </a:xfrm>
          <a:custGeom>
            <a:avLst/>
            <a:gdLst/>
            <a:ahLst/>
            <a:cxnLst/>
            <a:rect l="l" t="t" r="r" b="b"/>
            <a:pathLst>
              <a:path w="1816100" h="241300">
                <a:moveTo>
                  <a:pt x="0" y="0"/>
                </a:moveTo>
                <a:lnTo>
                  <a:pt x="0" y="241045"/>
                </a:lnTo>
                <a:lnTo>
                  <a:pt x="1816100" y="241045"/>
                </a:lnTo>
                <a:lnTo>
                  <a:pt x="1816100" y="0"/>
                </a:lnTo>
                <a:lnTo>
                  <a:pt x="0" y="0"/>
                </a:lnTo>
                <a:close/>
              </a:path>
            </a:pathLst>
          </a:custGeom>
          <a:solidFill>
            <a:srgbClr val="000000"/>
          </a:solidFill>
        </p:spPr>
        <p:txBody>
          <a:bodyPr wrap="square" lIns="0" tIns="0" rIns="0" bIns="0" rtlCol="0"/>
          <a:lstStyle/>
          <a:p>
            <a:endParaRPr/>
          </a:p>
        </p:txBody>
      </p:sp>
      <p:sp>
        <p:nvSpPr>
          <p:cNvPr id="218" name="object 218"/>
          <p:cNvSpPr/>
          <p:nvPr/>
        </p:nvSpPr>
        <p:spPr>
          <a:xfrm>
            <a:off x="7302500" y="0"/>
            <a:ext cx="1816100" cy="241300"/>
          </a:xfrm>
          <a:custGeom>
            <a:avLst/>
            <a:gdLst/>
            <a:ahLst/>
            <a:cxnLst/>
            <a:rect l="l" t="t" r="r" b="b"/>
            <a:pathLst>
              <a:path w="1816100" h="241300">
                <a:moveTo>
                  <a:pt x="0" y="0"/>
                </a:moveTo>
                <a:lnTo>
                  <a:pt x="0" y="241045"/>
                </a:lnTo>
                <a:lnTo>
                  <a:pt x="1816100" y="241045"/>
                </a:lnTo>
              </a:path>
            </a:pathLst>
          </a:custGeom>
          <a:ln w="9525">
            <a:solidFill>
              <a:srgbClr val="666699"/>
            </a:solidFill>
          </a:ln>
        </p:spPr>
        <p:txBody>
          <a:bodyPr wrap="square" lIns="0" tIns="0" rIns="0" bIns="0" rtlCol="0"/>
          <a:lstStyle/>
          <a:p>
            <a:endParaRPr/>
          </a:p>
        </p:txBody>
      </p:sp>
      <p:sp>
        <p:nvSpPr>
          <p:cNvPr id="219" name="object 219"/>
          <p:cNvSpPr txBox="1"/>
          <p:nvPr/>
        </p:nvSpPr>
        <p:spPr>
          <a:xfrm>
            <a:off x="7880857" y="36146"/>
            <a:ext cx="673100" cy="154940"/>
          </a:xfrm>
          <a:prstGeom prst="rect">
            <a:avLst/>
          </a:prstGeom>
        </p:spPr>
        <p:txBody>
          <a:bodyPr vert="horz" wrap="square" lIns="0" tIns="635" rIns="0" bIns="0" rtlCol="0">
            <a:spAutoFit/>
          </a:bodyPr>
          <a:lstStyle/>
          <a:p>
            <a:pPr>
              <a:lnSpc>
                <a:spcPct val="100000"/>
              </a:lnSpc>
              <a:spcBef>
                <a:spcPts val="5"/>
              </a:spcBef>
            </a:pPr>
            <a:r>
              <a:rPr sz="1000" dirty="0">
                <a:solidFill>
                  <a:srgbClr val="6565FF"/>
                </a:solidFill>
                <a:latin typeface="Verdana"/>
                <a:cs typeface="Verdana"/>
              </a:rPr>
              <a:t>PLANNING</a:t>
            </a:r>
            <a:endParaRPr sz="1000">
              <a:latin typeface="Verdana"/>
              <a:cs typeface="Verdana"/>
            </a:endParaRPr>
          </a:p>
        </p:txBody>
      </p:sp>
      <p:sp>
        <p:nvSpPr>
          <p:cNvPr id="220" name="object 220"/>
          <p:cNvSpPr/>
          <p:nvPr/>
        </p:nvSpPr>
        <p:spPr>
          <a:xfrm>
            <a:off x="0" y="0"/>
            <a:ext cx="9118600" cy="6311899"/>
          </a:xfrm>
          <a:prstGeom prst="rect">
            <a:avLst/>
          </a:prstGeom>
          <a:blipFill>
            <a:blip r:embed="rId217" cstate="print"/>
            <a:stretch>
              <a:fillRect/>
            </a:stretch>
          </a:blipFill>
        </p:spPr>
        <p:txBody>
          <a:bodyPr wrap="square" lIns="0" tIns="0" rIns="0" bIns="0" rtlCol="0"/>
          <a:lstStyle/>
          <a:p>
            <a:endParaRPr/>
          </a:p>
        </p:txBody>
      </p:sp>
      <p:sp>
        <p:nvSpPr>
          <p:cNvPr id="222" name="object 222"/>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3" name="object 223"/>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3</a:t>
            </a:fld>
            <a:endParaRPr spc="-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13205" y="-241300"/>
            <a:ext cx="4205758" cy="68064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3752304" cy="14697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797137"/>
            <a:ext cx="2996599" cy="1492543"/>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07220" y="21966"/>
            <a:ext cx="4604480" cy="2088230"/>
          </a:xfrm>
          <a:prstGeom prst="rect">
            <a:avLst/>
          </a:prstGeom>
        </p:spPr>
        <p:txBody>
          <a:bodyPr vert="horz" wrap="square" lIns="0" tIns="10634" rIns="0" bIns="0" rtlCol="0">
            <a:spAutoFit/>
          </a:bodyPr>
          <a:lstStyle/>
          <a:p>
            <a:pPr marL="10634" marR="4253">
              <a:spcBef>
                <a:spcPts val="84"/>
              </a:spcBef>
            </a:pPr>
            <a:r>
              <a:rPr sz="4500" spc="-331" dirty="0"/>
              <a:t>What </a:t>
            </a:r>
            <a:r>
              <a:rPr sz="4500" spc="-201" dirty="0"/>
              <a:t>is </a:t>
            </a:r>
            <a:r>
              <a:rPr sz="4500" spc="-247" dirty="0"/>
              <a:t>the</a:t>
            </a:r>
            <a:r>
              <a:rPr sz="4500" spc="-318" dirty="0"/>
              <a:t> </a:t>
            </a:r>
            <a:r>
              <a:rPr sz="4500" spc="-280" dirty="0"/>
              <a:t>purpose  </a:t>
            </a:r>
            <a:r>
              <a:rPr sz="4500" spc="-260" dirty="0"/>
              <a:t>of</a:t>
            </a:r>
            <a:r>
              <a:rPr sz="4500" spc="-280" dirty="0"/>
              <a:t> </a:t>
            </a:r>
            <a:r>
              <a:rPr sz="4500" spc="-260" dirty="0"/>
              <a:t>supervision?</a:t>
            </a:r>
            <a:endParaRPr sz="4500" dirty="0"/>
          </a:p>
        </p:txBody>
      </p:sp>
    </p:spTree>
    <p:extLst>
      <p:ext uri="{BB962C8B-B14F-4D97-AF65-F5344CB8AC3E}">
        <p14:creationId xmlns:p14="http://schemas.microsoft.com/office/powerpoint/2010/main" val="846660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8607" y="490428"/>
            <a:ext cx="7522845" cy="482837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33096" y="5746803"/>
            <a:ext cx="4418638" cy="3592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421007" y="5501002"/>
            <a:ext cx="535717" cy="100211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12194" y="5501002"/>
            <a:ext cx="2490517" cy="1002115"/>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1214008" y="5531166"/>
            <a:ext cx="6500802" cy="934068"/>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a:spcBef>
                <a:spcPts val="84"/>
              </a:spcBef>
            </a:pPr>
            <a:r>
              <a:rPr sz="3000" spc="-197" dirty="0">
                <a:solidFill>
                  <a:srgbClr val="001F5F"/>
                </a:solidFill>
                <a:latin typeface="PMingLiU"/>
                <a:cs typeface="PMingLiU"/>
              </a:rPr>
              <a:t>Checking </a:t>
            </a:r>
            <a:r>
              <a:rPr sz="3000" spc="-209" dirty="0">
                <a:solidFill>
                  <a:srgbClr val="001F5F"/>
                </a:solidFill>
                <a:latin typeface="PMingLiU"/>
                <a:cs typeface="PMingLiU"/>
              </a:rPr>
              <a:t>on </a:t>
            </a:r>
            <a:r>
              <a:rPr sz="3000" spc="-163" dirty="0">
                <a:solidFill>
                  <a:srgbClr val="001F5F"/>
                </a:solidFill>
                <a:latin typeface="PMingLiU"/>
                <a:cs typeface="PMingLiU"/>
              </a:rPr>
              <a:t>the </a:t>
            </a:r>
            <a:r>
              <a:rPr sz="3000" spc="-155" dirty="0">
                <a:solidFill>
                  <a:srgbClr val="001F5F"/>
                </a:solidFill>
                <a:latin typeface="PMingLiU"/>
                <a:cs typeface="PMingLiU"/>
              </a:rPr>
              <a:t>availability </a:t>
            </a:r>
            <a:r>
              <a:rPr sz="3000" spc="-176" dirty="0">
                <a:solidFill>
                  <a:srgbClr val="001F5F"/>
                </a:solidFill>
                <a:latin typeface="PMingLiU"/>
                <a:cs typeface="PMingLiU"/>
              </a:rPr>
              <a:t>of </a:t>
            </a:r>
            <a:r>
              <a:rPr sz="3000" spc="-171" dirty="0">
                <a:solidFill>
                  <a:srgbClr val="001F5F"/>
                </a:solidFill>
                <a:latin typeface="PMingLiU"/>
                <a:cs typeface="PMingLiU"/>
              </a:rPr>
              <a:t>teaching-learning</a:t>
            </a:r>
            <a:r>
              <a:rPr sz="3000" spc="-159" dirty="0">
                <a:solidFill>
                  <a:srgbClr val="001F5F"/>
                </a:solidFill>
                <a:latin typeface="PMingLiU"/>
                <a:cs typeface="PMingLiU"/>
              </a:rPr>
              <a:t> </a:t>
            </a:r>
            <a:r>
              <a:rPr sz="3000" spc="-167" dirty="0">
                <a:solidFill>
                  <a:srgbClr val="001F5F"/>
                </a:solidFill>
                <a:latin typeface="PMingLiU"/>
                <a:cs typeface="PMingLiU"/>
              </a:rPr>
              <a:t>materials</a:t>
            </a:r>
            <a:endParaRPr sz="3000" dirty="0">
              <a:latin typeface="PMingLiU"/>
              <a:cs typeface="PMingLiU"/>
            </a:endParaRPr>
          </a:p>
        </p:txBody>
      </p:sp>
    </p:spTree>
    <p:extLst>
      <p:ext uri="{BB962C8B-B14F-4D97-AF65-F5344CB8AC3E}">
        <p14:creationId xmlns:p14="http://schemas.microsoft.com/office/powerpoint/2010/main" val="3787485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39" y="0"/>
            <a:ext cx="6838950" cy="68325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718129" y="2386854"/>
            <a:ext cx="2202142" cy="100211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18129" y="2933462"/>
            <a:ext cx="2239755" cy="100211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718128" y="3480071"/>
            <a:ext cx="2080181" cy="100211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353777" y="3480071"/>
            <a:ext cx="535717" cy="100211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718129" y="4026678"/>
            <a:ext cx="2400471" cy="100211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718129" y="4596062"/>
            <a:ext cx="1162621" cy="1002114"/>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6920827" y="2415830"/>
            <a:ext cx="1999918" cy="2781754"/>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5317" rIns="0" bIns="0" rtlCol="0">
            <a:spAutoFit/>
          </a:bodyPr>
          <a:lstStyle/>
          <a:p>
            <a:pPr marL="10634" marR="4253">
              <a:lnSpc>
                <a:spcPct val="101099"/>
              </a:lnSpc>
              <a:spcBef>
                <a:spcPts val="42"/>
              </a:spcBef>
            </a:pPr>
            <a:r>
              <a:rPr sz="3000" spc="-188" dirty="0">
                <a:solidFill>
                  <a:srgbClr val="001F5F"/>
                </a:solidFill>
                <a:latin typeface="PMingLiU"/>
                <a:cs typeface="PMingLiU"/>
              </a:rPr>
              <a:t>Advising </a:t>
            </a:r>
            <a:r>
              <a:rPr sz="3000" spc="-209" dirty="0">
                <a:solidFill>
                  <a:srgbClr val="001F5F"/>
                </a:solidFill>
                <a:latin typeface="PMingLiU"/>
                <a:cs typeface="PMingLiU"/>
              </a:rPr>
              <a:t>on </a:t>
            </a:r>
            <a:r>
              <a:rPr sz="3000" spc="-167" dirty="0">
                <a:solidFill>
                  <a:srgbClr val="001F5F"/>
                </a:solidFill>
                <a:latin typeface="PMingLiU"/>
                <a:cs typeface="PMingLiU"/>
              </a:rPr>
              <a:t>the  </a:t>
            </a:r>
            <a:r>
              <a:rPr sz="3000" spc="-176" dirty="0">
                <a:solidFill>
                  <a:srgbClr val="001F5F"/>
                </a:solidFill>
                <a:latin typeface="PMingLiU"/>
                <a:cs typeface="PMingLiU"/>
              </a:rPr>
              <a:t>appropriateness  </a:t>
            </a:r>
            <a:r>
              <a:rPr sz="3000" spc="-171" dirty="0">
                <a:solidFill>
                  <a:srgbClr val="001F5F"/>
                </a:solidFill>
                <a:latin typeface="PMingLiU"/>
                <a:cs typeface="PMingLiU"/>
              </a:rPr>
              <a:t>of </a:t>
            </a:r>
            <a:r>
              <a:rPr sz="3000" spc="-167" dirty="0">
                <a:solidFill>
                  <a:srgbClr val="001F5F"/>
                </a:solidFill>
                <a:latin typeface="PMingLiU"/>
                <a:cs typeface="PMingLiU"/>
              </a:rPr>
              <a:t>the </a:t>
            </a:r>
            <a:r>
              <a:rPr sz="3000" spc="-171" dirty="0">
                <a:solidFill>
                  <a:srgbClr val="001F5F"/>
                </a:solidFill>
                <a:latin typeface="PMingLiU"/>
                <a:cs typeface="PMingLiU"/>
              </a:rPr>
              <a:t>teaching-  </a:t>
            </a:r>
            <a:r>
              <a:rPr sz="3000" spc="-167" dirty="0">
                <a:solidFill>
                  <a:srgbClr val="001F5F"/>
                </a:solidFill>
                <a:latin typeface="PMingLiU"/>
                <a:cs typeface="PMingLiU"/>
              </a:rPr>
              <a:t>learning</a:t>
            </a:r>
            <a:r>
              <a:rPr sz="3000" spc="-239" dirty="0">
                <a:solidFill>
                  <a:srgbClr val="001F5F"/>
                </a:solidFill>
                <a:latin typeface="PMingLiU"/>
                <a:cs typeface="PMingLiU"/>
              </a:rPr>
              <a:t> </a:t>
            </a:r>
            <a:r>
              <a:rPr sz="3000" spc="-167" dirty="0">
                <a:solidFill>
                  <a:srgbClr val="001F5F"/>
                </a:solidFill>
                <a:latin typeface="PMingLiU"/>
                <a:cs typeface="PMingLiU"/>
              </a:rPr>
              <a:t>materials  </a:t>
            </a:r>
            <a:r>
              <a:rPr sz="3000" spc="-159" dirty="0">
                <a:solidFill>
                  <a:srgbClr val="001F5F"/>
                </a:solidFill>
                <a:latin typeface="PMingLiU"/>
                <a:cs typeface="PMingLiU"/>
              </a:rPr>
              <a:t>in</a:t>
            </a:r>
            <a:r>
              <a:rPr sz="3000" spc="-180" dirty="0">
                <a:solidFill>
                  <a:srgbClr val="001F5F"/>
                </a:solidFill>
                <a:latin typeface="PMingLiU"/>
                <a:cs typeface="PMingLiU"/>
              </a:rPr>
              <a:t> </a:t>
            </a:r>
            <a:r>
              <a:rPr sz="3000" spc="-184" dirty="0">
                <a:solidFill>
                  <a:srgbClr val="001F5F"/>
                </a:solidFill>
                <a:latin typeface="PMingLiU"/>
                <a:cs typeface="PMingLiU"/>
              </a:rPr>
              <a:t>use</a:t>
            </a:r>
            <a:endParaRPr sz="3000" dirty="0">
              <a:latin typeface="PMingLiU"/>
              <a:cs typeface="PMingLiU"/>
            </a:endParaRPr>
          </a:p>
        </p:txBody>
      </p:sp>
    </p:spTree>
    <p:extLst>
      <p:ext uri="{BB962C8B-B14F-4D97-AF65-F5344CB8AC3E}">
        <p14:creationId xmlns:p14="http://schemas.microsoft.com/office/powerpoint/2010/main" val="471202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7148" y="552679"/>
            <a:ext cx="7522845" cy="626321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638694" y="1"/>
            <a:ext cx="3743185" cy="120861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501900" y="368300"/>
            <a:ext cx="4697232" cy="626291"/>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a:spcBef>
                <a:spcPts val="84"/>
              </a:spcBef>
            </a:pPr>
            <a:r>
              <a:rPr sz="4000" spc="-243" dirty="0">
                <a:solidFill>
                  <a:schemeClr val="tx1"/>
                </a:solidFill>
              </a:rPr>
              <a:t>Assessing </a:t>
            </a:r>
            <a:r>
              <a:rPr sz="4000" spc="-197" dirty="0">
                <a:solidFill>
                  <a:schemeClr val="tx1"/>
                </a:solidFill>
              </a:rPr>
              <a:t>staff</a:t>
            </a:r>
            <a:r>
              <a:rPr sz="4000" spc="-276" dirty="0">
                <a:solidFill>
                  <a:schemeClr val="tx1"/>
                </a:solidFill>
              </a:rPr>
              <a:t> </a:t>
            </a:r>
            <a:r>
              <a:rPr sz="4000" spc="-209" dirty="0">
                <a:solidFill>
                  <a:schemeClr val="tx1"/>
                </a:solidFill>
              </a:rPr>
              <a:t>levels</a:t>
            </a:r>
            <a:endParaRPr sz="4000" dirty="0">
              <a:solidFill>
                <a:schemeClr val="tx1"/>
              </a:solidFill>
            </a:endParaRPr>
          </a:p>
        </p:txBody>
      </p:sp>
    </p:spTree>
    <p:extLst>
      <p:ext uri="{BB962C8B-B14F-4D97-AF65-F5344CB8AC3E}">
        <p14:creationId xmlns:p14="http://schemas.microsoft.com/office/powerpoint/2010/main" val="133034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2391" y="138169"/>
            <a:ext cx="7522845" cy="66807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81409" y="12146"/>
            <a:ext cx="4730274" cy="121772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218987" y="400193"/>
            <a:ext cx="4889090" cy="441625"/>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a:spcBef>
                <a:spcPts val="84"/>
              </a:spcBef>
            </a:pPr>
            <a:r>
              <a:rPr sz="2800" spc="-226" dirty="0">
                <a:solidFill>
                  <a:schemeClr val="tx1"/>
                </a:solidFill>
              </a:rPr>
              <a:t>Advising </a:t>
            </a:r>
            <a:r>
              <a:rPr sz="2800" spc="-251" dirty="0">
                <a:solidFill>
                  <a:schemeClr val="tx1"/>
                </a:solidFill>
              </a:rPr>
              <a:t>on </a:t>
            </a:r>
            <a:r>
              <a:rPr sz="2800" spc="-201" dirty="0">
                <a:solidFill>
                  <a:schemeClr val="tx1"/>
                </a:solidFill>
              </a:rPr>
              <a:t>the </a:t>
            </a:r>
            <a:r>
              <a:rPr sz="2800" spc="-218" dirty="0">
                <a:solidFill>
                  <a:schemeClr val="tx1"/>
                </a:solidFill>
              </a:rPr>
              <a:t>school</a:t>
            </a:r>
            <a:r>
              <a:rPr sz="2800" spc="-167" dirty="0">
                <a:solidFill>
                  <a:schemeClr val="tx1"/>
                </a:solidFill>
              </a:rPr>
              <a:t> </a:t>
            </a:r>
            <a:r>
              <a:rPr sz="2800" spc="-213" dirty="0">
                <a:solidFill>
                  <a:schemeClr val="tx1"/>
                </a:solidFill>
              </a:rPr>
              <a:t>climate</a:t>
            </a:r>
          </a:p>
        </p:txBody>
      </p:sp>
    </p:spTree>
    <p:extLst>
      <p:ext uri="{BB962C8B-B14F-4D97-AF65-F5344CB8AC3E}">
        <p14:creationId xmlns:p14="http://schemas.microsoft.com/office/powerpoint/2010/main" val="2278050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39" y="1"/>
            <a:ext cx="6838950" cy="68325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82794" y="230789"/>
            <a:ext cx="2269391" cy="121772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682793" y="898867"/>
            <a:ext cx="2435806" cy="12177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682794" y="1566942"/>
            <a:ext cx="1924024" cy="1217721"/>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682793" y="2235018"/>
            <a:ext cx="2251154" cy="1217721"/>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82793" y="2903096"/>
            <a:ext cx="2435806" cy="1217721"/>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682793" y="3571172"/>
            <a:ext cx="2435806" cy="121772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682793" y="4268098"/>
            <a:ext cx="1509128" cy="1217721"/>
          </a:xfrm>
          <a:prstGeom prst="rect">
            <a:avLst/>
          </a:prstGeom>
          <a:blipFill>
            <a:blip r:embed="rId9" cstate="print"/>
            <a:stretch>
              <a:fillRect/>
            </a:stretch>
          </a:blipFill>
        </p:spPr>
        <p:txBody>
          <a:bodyPr wrap="square" lIns="0" tIns="0" rIns="0" bIns="0" rtlCol="0"/>
          <a:lstStyle/>
          <a:p>
            <a:endParaRPr/>
          </a:p>
        </p:txBody>
      </p:sp>
      <p:sp>
        <p:nvSpPr>
          <p:cNvPr id="10" name="object 10"/>
          <p:cNvSpPr txBox="1"/>
          <p:nvPr/>
        </p:nvSpPr>
        <p:spPr>
          <a:xfrm>
            <a:off x="6931086" y="264903"/>
            <a:ext cx="2195113" cy="4732841"/>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7444" rIns="0" bIns="0" rtlCol="0">
            <a:spAutoFit/>
          </a:bodyPr>
          <a:lstStyle/>
          <a:p>
            <a:pPr marL="10634" marR="4253">
              <a:lnSpc>
                <a:spcPct val="100699"/>
              </a:lnSpc>
              <a:spcBef>
                <a:spcPts val="59"/>
              </a:spcBef>
            </a:pPr>
            <a:r>
              <a:rPr sz="3700" spc="-226" dirty="0">
                <a:solidFill>
                  <a:srgbClr val="843B0C"/>
                </a:solidFill>
                <a:latin typeface="PMingLiU"/>
                <a:cs typeface="PMingLiU"/>
              </a:rPr>
              <a:t>Advising </a:t>
            </a:r>
            <a:r>
              <a:rPr sz="3700" spc="-201" dirty="0">
                <a:solidFill>
                  <a:srgbClr val="843B0C"/>
                </a:solidFill>
                <a:latin typeface="PMingLiU"/>
                <a:cs typeface="PMingLiU"/>
              </a:rPr>
              <a:t>the  </a:t>
            </a:r>
            <a:r>
              <a:rPr sz="3700" spc="-188" dirty="0">
                <a:solidFill>
                  <a:srgbClr val="843B0C"/>
                </a:solidFill>
                <a:latin typeface="PMingLiU"/>
                <a:cs typeface="PMingLiU"/>
              </a:rPr>
              <a:t>availability </a:t>
            </a:r>
            <a:r>
              <a:rPr sz="3700" spc="-243" dirty="0">
                <a:solidFill>
                  <a:srgbClr val="843B0C"/>
                </a:solidFill>
                <a:latin typeface="PMingLiU"/>
                <a:cs typeface="PMingLiU"/>
              </a:rPr>
              <a:t>and  </a:t>
            </a:r>
            <a:r>
              <a:rPr sz="3700" spc="-201" dirty="0">
                <a:solidFill>
                  <a:srgbClr val="843B0C"/>
                </a:solidFill>
                <a:latin typeface="PMingLiU"/>
                <a:cs typeface="PMingLiU"/>
              </a:rPr>
              <a:t>quality </a:t>
            </a:r>
            <a:r>
              <a:rPr sz="3700" spc="-213" dirty="0">
                <a:solidFill>
                  <a:srgbClr val="843B0C"/>
                </a:solidFill>
                <a:latin typeface="PMingLiU"/>
                <a:cs typeface="PMingLiU"/>
              </a:rPr>
              <a:t>of  advising </a:t>
            </a:r>
            <a:r>
              <a:rPr sz="3700" spc="-243" dirty="0">
                <a:solidFill>
                  <a:srgbClr val="843B0C"/>
                </a:solidFill>
                <a:latin typeface="PMingLiU"/>
                <a:cs typeface="PMingLiU"/>
              </a:rPr>
              <a:t>and  </a:t>
            </a:r>
            <a:r>
              <a:rPr sz="3700" spc="-213" dirty="0">
                <a:solidFill>
                  <a:srgbClr val="843B0C"/>
                </a:solidFill>
                <a:latin typeface="PMingLiU"/>
                <a:cs typeface="PMingLiU"/>
              </a:rPr>
              <a:t>support</a:t>
            </a:r>
            <a:r>
              <a:rPr sz="3700" spc="-289" dirty="0">
                <a:solidFill>
                  <a:srgbClr val="843B0C"/>
                </a:solidFill>
                <a:latin typeface="PMingLiU"/>
                <a:cs typeface="PMingLiU"/>
              </a:rPr>
              <a:t> </a:t>
            </a:r>
            <a:r>
              <a:rPr sz="3700" spc="-205" dirty="0">
                <a:solidFill>
                  <a:srgbClr val="843B0C"/>
                </a:solidFill>
                <a:latin typeface="PMingLiU"/>
                <a:cs typeface="PMingLiU"/>
              </a:rPr>
              <a:t>services  </a:t>
            </a:r>
            <a:r>
              <a:rPr sz="3700" spc="-201" dirty="0">
                <a:solidFill>
                  <a:srgbClr val="843B0C"/>
                </a:solidFill>
                <a:latin typeface="PMingLiU"/>
                <a:cs typeface="PMingLiU"/>
              </a:rPr>
              <a:t>available </a:t>
            </a:r>
            <a:r>
              <a:rPr sz="3700" spc="-192" dirty="0">
                <a:solidFill>
                  <a:srgbClr val="843B0C"/>
                </a:solidFill>
                <a:latin typeface="PMingLiU"/>
                <a:cs typeface="PMingLiU"/>
              </a:rPr>
              <a:t>to </a:t>
            </a:r>
            <a:r>
              <a:rPr sz="3700" spc="-201" dirty="0">
                <a:solidFill>
                  <a:srgbClr val="843B0C"/>
                </a:solidFill>
                <a:latin typeface="PMingLiU"/>
                <a:cs typeface="PMingLiU"/>
              </a:rPr>
              <a:t>the  </a:t>
            </a:r>
            <a:r>
              <a:rPr sz="3700" spc="-205" dirty="0">
                <a:solidFill>
                  <a:srgbClr val="843B0C"/>
                </a:solidFill>
                <a:latin typeface="PMingLiU"/>
                <a:cs typeface="PMingLiU"/>
              </a:rPr>
              <a:t>teacher</a:t>
            </a:r>
            <a:endParaRPr sz="3700" dirty="0">
              <a:latin typeface="PMingLiU"/>
              <a:cs typeface="PMingLiU"/>
            </a:endParaRPr>
          </a:p>
        </p:txBody>
      </p:sp>
    </p:spTree>
    <p:extLst>
      <p:ext uri="{BB962C8B-B14F-4D97-AF65-F5344CB8AC3E}">
        <p14:creationId xmlns:p14="http://schemas.microsoft.com/office/powerpoint/2010/main" val="1027847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86674" y="209064"/>
            <a:ext cx="4101943" cy="640496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921911"/>
            <a:ext cx="3436572" cy="121772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4618838"/>
            <a:ext cx="3420615" cy="1217720"/>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7355" y="3955771"/>
            <a:ext cx="3068979" cy="2369821"/>
          </a:xfrm>
          <a:prstGeom prst="rect">
            <a:avLst/>
          </a:prstGeom>
        </p:spPr>
        <p:txBody>
          <a:bodyPr vert="horz" wrap="square" lIns="0" tIns="10102" rIns="0" bIns="0" rtlCol="0">
            <a:spAutoFit/>
          </a:bodyPr>
          <a:lstStyle/>
          <a:p>
            <a:pPr marL="10634" marR="4253">
              <a:lnSpc>
                <a:spcPts val="4614"/>
              </a:lnSpc>
              <a:spcBef>
                <a:spcPts val="80"/>
              </a:spcBef>
            </a:pPr>
            <a:r>
              <a:rPr spc="-234" dirty="0"/>
              <a:t>Promoting </a:t>
            </a:r>
            <a:r>
              <a:rPr spc="-222" dirty="0"/>
              <a:t>curriculum  </a:t>
            </a:r>
            <a:r>
              <a:rPr spc="-234" dirty="0"/>
              <a:t>change </a:t>
            </a:r>
            <a:r>
              <a:rPr spc="-243" dirty="0"/>
              <a:t>and</a:t>
            </a:r>
            <a:r>
              <a:rPr spc="-255" dirty="0"/>
              <a:t> </a:t>
            </a:r>
            <a:r>
              <a:rPr spc="-213" dirty="0"/>
              <a:t>innovation</a:t>
            </a:r>
          </a:p>
        </p:txBody>
      </p:sp>
    </p:spTree>
    <p:extLst>
      <p:ext uri="{BB962C8B-B14F-4D97-AF65-F5344CB8AC3E}">
        <p14:creationId xmlns:p14="http://schemas.microsoft.com/office/powerpoint/2010/main" val="1031532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81477" y="0"/>
            <a:ext cx="6188110" cy="68325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2463" y="297550"/>
            <a:ext cx="1657491" cy="456644"/>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957" y="2197100"/>
            <a:ext cx="2881477" cy="687846"/>
          </a:xfrm>
          <a:prstGeom prst="rect">
            <a:avLst/>
          </a:prstGeom>
        </p:spPr>
        <p:txBody>
          <a:bodyPr vert="horz" wrap="square" lIns="0" tIns="10634" rIns="0" bIns="0" rtlCol="0">
            <a:spAutoFit/>
          </a:bodyPr>
          <a:lstStyle/>
          <a:p>
            <a:pPr marL="10634">
              <a:spcBef>
                <a:spcPts val="84"/>
              </a:spcBef>
            </a:pPr>
            <a:r>
              <a:rPr spc="-222" dirty="0"/>
              <a:t>Timetabling</a:t>
            </a:r>
          </a:p>
        </p:txBody>
      </p:sp>
    </p:spTree>
    <p:extLst>
      <p:ext uri="{BB962C8B-B14F-4D97-AF65-F5344CB8AC3E}">
        <p14:creationId xmlns:p14="http://schemas.microsoft.com/office/powerpoint/2010/main" val="2229608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4874" y="906456"/>
            <a:ext cx="5908853" cy="59033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036"/>
            <a:ext cx="5321844" cy="121772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4758" y="36567"/>
            <a:ext cx="8923842" cy="687846"/>
          </a:xfrm>
          <a:prstGeom prst="rect">
            <a:avLst/>
          </a:prstGeom>
        </p:spPr>
        <p:txBody>
          <a:bodyPr vert="horz" wrap="square" lIns="0" tIns="10634" rIns="0" bIns="0" rtlCol="0">
            <a:spAutoFit/>
          </a:bodyPr>
          <a:lstStyle/>
          <a:p>
            <a:pPr marL="10634">
              <a:spcBef>
                <a:spcPts val="84"/>
              </a:spcBef>
            </a:pPr>
            <a:r>
              <a:rPr spc="-222" dirty="0"/>
              <a:t>Attending </a:t>
            </a:r>
            <a:r>
              <a:rPr spc="-192" dirty="0"/>
              <a:t>to </a:t>
            </a:r>
            <a:r>
              <a:rPr spc="-201" dirty="0"/>
              <a:t>the </a:t>
            </a:r>
            <a:r>
              <a:rPr spc="-218" dirty="0"/>
              <a:t>welfare </a:t>
            </a:r>
            <a:r>
              <a:rPr spc="-205" dirty="0"/>
              <a:t>of</a:t>
            </a:r>
            <a:r>
              <a:rPr spc="-213" dirty="0"/>
              <a:t> </a:t>
            </a:r>
            <a:r>
              <a:rPr spc="-205" dirty="0"/>
              <a:t>teachers</a:t>
            </a:r>
          </a:p>
        </p:txBody>
      </p:sp>
    </p:spTree>
    <p:extLst>
      <p:ext uri="{BB962C8B-B14F-4D97-AF65-F5344CB8AC3E}">
        <p14:creationId xmlns:p14="http://schemas.microsoft.com/office/powerpoint/2010/main" val="3112519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65971" y="0"/>
            <a:ext cx="6838950" cy="68325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41649" y="1382059"/>
            <a:ext cx="1699777" cy="44713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755219"/>
            <a:ext cx="2018630" cy="12177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2452145"/>
            <a:ext cx="1663005" cy="1217720"/>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1121306"/>
            <a:ext cx="2425699" cy="3422464"/>
          </a:xfrm>
          <a:prstGeom prst="rect">
            <a:avLst/>
          </a:prstGeom>
        </p:spPr>
        <p:txBody>
          <a:bodyPr vert="horz" wrap="square" lIns="0" tIns="11165" rIns="0" bIns="0" rtlCol="0">
            <a:spAutoFit/>
          </a:bodyPr>
          <a:lstStyle/>
          <a:p>
            <a:pPr marL="10634" marR="4253">
              <a:spcBef>
                <a:spcPts val="88"/>
              </a:spcBef>
            </a:pPr>
            <a:r>
              <a:rPr spc="-222" dirty="0"/>
              <a:t>Attending </a:t>
            </a:r>
            <a:r>
              <a:rPr spc="-192" dirty="0"/>
              <a:t>to  </a:t>
            </a:r>
            <a:r>
              <a:rPr spc="-180" dirty="0"/>
              <a:t>institutional</a:t>
            </a:r>
          </a:p>
          <a:p>
            <a:pPr marL="10634">
              <a:spcBef>
                <a:spcPts val="188"/>
              </a:spcBef>
            </a:pPr>
            <a:r>
              <a:rPr spc="-234" dirty="0"/>
              <a:t>problems</a:t>
            </a:r>
          </a:p>
        </p:txBody>
      </p:sp>
    </p:spTree>
    <p:extLst>
      <p:ext uri="{BB962C8B-B14F-4D97-AF65-F5344CB8AC3E}">
        <p14:creationId xmlns:p14="http://schemas.microsoft.com/office/powerpoint/2010/main" val="2744368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42914" y="520700"/>
            <a:ext cx="3559028" cy="26097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60715" y="0"/>
            <a:ext cx="4122747" cy="1469768"/>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66492" y="21965"/>
            <a:ext cx="5616808" cy="703235"/>
          </a:xfrm>
          <a:prstGeom prst="rect">
            <a:avLst/>
          </a:prstGeom>
        </p:spPr>
        <p:style>
          <a:lnRef idx="2">
            <a:schemeClr val="accent3"/>
          </a:lnRef>
          <a:fillRef idx="1">
            <a:schemeClr val="lt1"/>
          </a:fillRef>
          <a:effectRef idx="0">
            <a:schemeClr val="accent3"/>
          </a:effectRef>
          <a:fontRef idx="minor">
            <a:schemeClr val="dk1"/>
          </a:fontRef>
        </p:style>
        <p:txBody>
          <a:bodyPr vert="horz" wrap="square" lIns="0" tIns="10634" rIns="0" bIns="0" rtlCol="0">
            <a:spAutoFit/>
          </a:bodyPr>
          <a:lstStyle/>
          <a:p>
            <a:pPr marL="10634">
              <a:spcBef>
                <a:spcPts val="84"/>
              </a:spcBef>
            </a:pPr>
            <a:r>
              <a:rPr sz="4500" spc="-331" dirty="0">
                <a:solidFill>
                  <a:schemeClr val="tx1"/>
                </a:solidFill>
              </a:rPr>
              <a:t>What </a:t>
            </a:r>
            <a:r>
              <a:rPr sz="4500" spc="-201" dirty="0">
                <a:solidFill>
                  <a:schemeClr val="tx1"/>
                </a:solidFill>
              </a:rPr>
              <a:t>is</a:t>
            </a:r>
            <a:r>
              <a:rPr sz="4500" spc="-264" dirty="0">
                <a:solidFill>
                  <a:schemeClr val="tx1"/>
                </a:solidFill>
              </a:rPr>
              <a:t> </a:t>
            </a:r>
            <a:r>
              <a:rPr sz="4500" spc="-260" dirty="0">
                <a:solidFill>
                  <a:schemeClr val="tx1"/>
                </a:solidFill>
              </a:rPr>
              <a:t>supervision?</a:t>
            </a:r>
            <a:endParaRPr sz="4500" dirty="0">
              <a:solidFill>
                <a:schemeClr val="tx1"/>
              </a:solidFill>
            </a:endParaRPr>
          </a:p>
        </p:txBody>
      </p:sp>
      <p:sp>
        <p:nvSpPr>
          <p:cNvPr id="5" name="object 5"/>
          <p:cNvSpPr/>
          <p:nvPr/>
        </p:nvSpPr>
        <p:spPr>
          <a:xfrm>
            <a:off x="0" y="5112304"/>
            <a:ext cx="9009178" cy="8897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5598178"/>
            <a:ext cx="9118600" cy="88975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6084049"/>
            <a:ext cx="5898595" cy="748549"/>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124264" y="3677596"/>
            <a:ext cx="8909157" cy="2780727"/>
          </a:xfrm>
          <a:prstGeom prst="rect">
            <a:avLst/>
          </a:prstGeom>
        </p:spPr>
        <p:style>
          <a:lnRef idx="2">
            <a:schemeClr val="accent5"/>
          </a:lnRef>
          <a:fillRef idx="1">
            <a:schemeClr val="lt1"/>
          </a:fillRef>
          <a:effectRef idx="0">
            <a:schemeClr val="accent5"/>
          </a:effectRef>
          <a:fontRef idx="minor">
            <a:schemeClr val="dk1"/>
          </a:fontRef>
        </p:style>
        <p:txBody>
          <a:bodyPr vert="horz" wrap="square" lIns="0" tIns="10634" rIns="0" bIns="0" rtlCol="0">
            <a:spAutoFit/>
          </a:bodyPr>
          <a:lstStyle/>
          <a:p>
            <a:pPr marL="10634" marR="4253">
              <a:spcBef>
                <a:spcPts val="84"/>
              </a:spcBef>
            </a:pPr>
            <a:r>
              <a:rPr sz="3600" spc="-159" dirty="0">
                <a:solidFill>
                  <a:srgbClr val="001F5F"/>
                </a:solidFill>
                <a:latin typeface="PMingLiU"/>
                <a:cs typeface="PMingLiU"/>
              </a:rPr>
              <a:t>Supervision </a:t>
            </a:r>
            <a:r>
              <a:rPr sz="3600" spc="-121" dirty="0">
                <a:solidFill>
                  <a:srgbClr val="001F5F"/>
                </a:solidFill>
                <a:latin typeface="PMingLiU"/>
                <a:cs typeface="PMingLiU"/>
              </a:rPr>
              <a:t>is </a:t>
            </a:r>
            <a:r>
              <a:rPr sz="3600" spc="-159" dirty="0">
                <a:solidFill>
                  <a:srgbClr val="001F5F"/>
                </a:solidFill>
                <a:latin typeface="PMingLiU"/>
                <a:cs typeface="PMingLiU"/>
              </a:rPr>
              <a:t>a process </a:t>
            </a:r>
            <a:r>
              <a:rPr sz="3600" spc="-155" dirty="0">
                <a:solidFill>
                  <a:srgbClr val="001F5F"/>
                </a:solidFill>
                <a:latin typeface="PMingLiU"/>
                <a:cs typeface="PMingLiU"/>
              </a:rPr>
              <a:t>of </a:t>
            </a:r>
            <a:r>
              <a:rPr sz="3600" spc="-134" dirty="0">
                <a:solidFill>
                  <a:srgbClr val="001F5F"/>
                </a:solidFill>
                <a:latin typeface="PMingLiU"/>
                <a:cs typeface="PMingLiU"/>
              </a:rPr>
              <a:t>facilitating </a:t>
            </a:r>
            <a:r>
              <a:rPr sz="3600" spc="-147" dirty="0">
                <a:solidFill>
                  <a:srgbClr val="001F5F"/>
                </a:solidFill>
                <a:latin typeface="PMingLiU"/>
                <a:cs typeface="PMingLiU"/>
              </a:rPr>
              <a:t>the </a:t>
            </a:r>
            <a:r>
              <a:rPr sz="3600" spc="-151" dirty="0">
                <a:solidFill>
                  <a:srgbClr val="001F5F"/>
                </a:solidFill>
                <a:latin typeface="PMingLiU"/>
                <a:cs typeface="PMingLiU"/>
              </a:rPr>
              <a:t>professional </a:t>
            </a:r>
            <a:r>
              <a:rPr sz="3600" spc="-176" dirty="0">
                <a:solidFill>
                  <a:srgbClr val="001F5F"/>
                </a:solidFill>
                <a:latin typeface="PMingLiU"/>
                <a:cs typeface="PMingLiU"/>
              </a:rPr>
              <a:t>growth </a:t>
            </a:r>
            <a:r>
              <a:rPr sz="3600" spc="-155" dirty="0">
                <a:solidFill>
                  <a:srgbClr val="001F5F"/>
                </a:solidFill>
                <a:latin typeface="PMingLiU"/>
                <a:cs typeface="PMingLiU"/>
              </a:rPr>
              <a:t>of </a:t>
            </a:r>
            <a:r>
              <a:rPr sz="3600" spc="-159" dirty="0">
                <a:solidFill>
                  <a:srgbClr val="001F5F"/>
                </a:solidFill>
                <a:latin typeface="PMingLiU"/>
                <a:cs typeface="PMingLiU"/>
              </a:rPr>
              <a:t>a </a:t>
            </a:r>
            <a:r>
              <a:rPr sz="3600" spc="-147" dirty="0">
                <a:solidFill>
                  <a:srgbClr val="001F5F"/>
                </a:solidFill>
                <a:latin typeface="PMingLiU"/>
                <a:cs typeface="PMingLiU"/>
              </a:rPr>
              <a:t>teacher, </a:t>
            </a:r>
            <a:r>
              <a:rPr sz="3600" spc="-155" dirty="0">
                <a:solidFill>
                  <a:srgbClr val="001F5F"/>
                </a:solidFill>
                <a:latin typeface="PMingLiU"/>
                <a:cs typeface="PMingLiU"/>
              </a:rPr>
              <a:t>primarily </a:t>
            </a:r>
            <a:r>
              <a:rPr sz="3600" spc="-184" dirty="0">
                <a:solidFill>
                  <a:srgbClr val="001F5F"/>
                </a:solidFill>
                <a:latin typeface="PMingLiU"/>
                <a:cs typeface="PMingLiU"/>
              </a:rPr>
              <a:t>by  </a:t>
            </a:r>
            <a:r>
              <a:rPr sz="3600" spc="-159" dirty="0">
                <a:solidFill>
                  <a:srgbClr val="001F5F"/>
                </a:solidFill>
                <a:latin typeface="PMingLiU"/>
                <a:cs typeface="PMingLiU"/>
              </a:rPr>
              <a:t>giving </a:t>
            </a:r>
            <a:r>
              <a:rPr sz="3600" spc="-147" dirty="0">
                <a:solidFill>
                  <a:srgbClr val="001F5F"/>
                </a:solidFill>
                <a:latin typeface="PMingLiU"/>
                <a:cs typeface="PMingLiU"/>
              </a:rPr>
              <a:t>the </a:t>
            </a:r>
            <a:r>
              <a:rPr sz="3600" spc="-151" dirty="0">
                <a:solidFill>
                  <a:srgbClr val="001F5F"/>
                </a:solidFill>
                <a:latin typeface="PMingLiU"/>
                <a:cs typeface="PMingLiU"/>
              </a:rPr>
              <a:t>teacher </a:t>
            </a:r>
            <a:r>
              <a:rPr sz="3600" spc="-167" dirty="0">
                <a:solidFill>
                  <a:srgbClr val="001F5F"/>
                </a:solidFill>
                <a:latin typeface="PMingLiU"/>
                <a:cs typeface="PMingLiU"/>
              </a:rPr>
              <a:t>feedback about classroom </a:t>
            </a:r>
            <a:r>
              <a:rPr sz="3600" spc="-142" dirty="0">
                <a:solidFill>
                  <a:srgbClr val="001F5F"/>
                </a:solidFill>
                <a:latin typeface="PMingLiU"/>
                <a:cs typeface="PMingLiU"/>
              </a:rPr>
              <a:t>interactions </a:t>
            </a:r>
            <a:r>
              <a:rPr sz="3600" spc="-180" dirty="0">
                <a:solidFill>
                  <a:srgbClr val="001F5F"/>
                </a:solidFill>
                <a:latin typeface="PMingLiU"/>
                <a:cs typeface="PMingLiU"/>
              </a:rPr>
              <a:t>and </a:t>
            </a:r>
            <a:r>
              <a:rPr sz="3600" spc="-159" dirty="0">
                <a:solidFill>
                  <a:srgbClr val="001F5F"/>
                </a:solidFill>
                <a:latin typeface="PMingLiU"/>
                <a:cs typeface="PMingLiU"/>
              </a:rPr>
              <a:t>helping </a:t>
            </a:r>
            <a:r>
              <a:rPr sz="3600" spc="-147" dirty="0">
                <a:solidFill>
                  <a:srgbClr val="001F5F"/>
                </a:solidFill>
                <a:latin typeface="PMingLiU"/>
                <a:cs typeface="PMingLiU"/>
              </a:rPr>
              <a:t>the </a:t>
            </a:r>
            <a:r>
              <a:rPr sz="3600" spc="-151" dirty="0">
                <a:solidFill>
                  <a:srgbClr val="001F5F"/>
                </a:solidFill>
                <a:latin typeface="PMingLiU"/>
                <a:cs typeface="PMingLiU"/>
              </a:rPr>
              <a:t>teacher </a:t>
            </a:r>
            <a:r>
              <a:rPr sz="3600" spc="-197" dirty="0">
                <a:solidFill>
                  <a:srgbClr val="001F5F"/>
                </a:solidFill>
                <a:latin typeface="PMingLiU"/>
                <a:cs typeface="PMingLiU"/>
              </a:rPr>
              <a:t>make </a:t>
            </a:r>
            <a:r>
              <a:rPr sz="3600" spc="-163" dirty="0">
                <a:solidFill>
                  <a:srgbClr val="001F5F"/>
                </a:solidFill>
                <a:latin typeface="PMingLiU"/>
                <a:cs typeface="PMingLiU"/>
              </a:rPr>
              <a:t>use  </a:t>
            </a:r>
            <a:r>
              <a:rPr sz="3600" spc="-155" dirty="0">
                <a:solidFill>
                  <a:srgbClr val="001F5F"/>
                </a:solidFill>
                <a:latin typeface="PMingLiU"/>
                <a:cs typeface="PMingLiU"/>
              </a:rPr>
              <a:t>of </a:t>
            </a:r>
            <a:r>
              <a:rPr sz="3600" spc="-147" dirty="0">
                <a:solidFill>
                  <a:srgbClr val="001F5F"/>
                </a:solidFill>
                <a:latin typeface="PMingLiU"/>
                <a:cs typeface="PMingLiU"/>
              </a:rPr>
              <a:t>the </a:t>
            </a:r>
            <a:r>
              <a:rPr sz="3600" spc="-167" dirty="0">
                <a:solidFill>
                  <a:srgbClr val="001F5F"/>
                </a:solidFill>
                <a:latin typeface="PMingLiU"/>
                <a:cs typeface="PMingLiU"/>
              </a:rPr>
              <a:t>feedback </a:t>
            </a:r>
            <a:r>
              <a:rPr sz="3600" spc="-142" dirty="0">
                <a:solidFill>
                  <a:srgbClr val="001F5F"/>
                </a:solidFill>
                <a:latin typeface="PMingLiU"/>
                <a:cs typeface="PMingLiU"/>
              </a:rPr>
              <a:t>in </a:t>
            </a:r>
            <a:r>
              <a:rPr sz="3600" spc="-159" dirty="0">
                <a:solidFill>
                  <a:srgbClr val="001F5F"/>
                </a:solidFill>
                <a:latin typeface="PMingLiU"/>
                <a:cs typeface="PMingLiU"/>
              </a:rPr>
              <a:t>order </a:t>
            </a:r>
            <a:r>
              <a:rPr sz="3600" spc="-142" dirty="0">
                <a:solidFill>
                  <a:srgbClr val="001F5F"/>
                </a:solidFill>
                <a:latin typeface="PMingLiU"/>
                <a:cs typeface="PMingLiU"/>
              </a:rPr>
              <a:t>to </a:t>
            </a:r>
            <a:r>
              <a:rPr sz="3600" spc="-197" dirty="0">
                <a:solidFill>
                  <a:srgbClr val="001F5F"/>
                </a:solidFill>
                <a:latin typeface="PMingLiU"/>
                <a:cs typeface="PMingLiU"/>
              </a:rPr>
              <a:t>make </a:t>
            </a:r>
            <a:r>
              <a:rPr sz="3600" spc="-155" dirty="0">
                <a:solidFill>
                  <a:srgbClr val="001F5F"/>
                </a:solidFill>
                <a:latin typeface="PMingLiU"/>
                <a:cs typeface="PMingLiU"/>
              </a:rPr>
              <a:t>teaching </a:t>
            </a:r>
            <a:r>
              <a:rPr sz="3600" spc="-188" dirty="0">
                <a:solidFill>
                  <a:srgbClr val="001F5F"/>
                </a:solidFill>
                <a:latin typeface="PMingLiU"/>
                <a:cs typeface="PMingLiU"/>
              </a:rPr>
              <a:t>more</a:t>
            </a:r>
            <a:r>
              <a:rPr sz="3600" spc="-67" dirty="0">
                <a:solidFill>
                  <a:srgbClr val="001F5F"/>
                </a:solidFill>
                <a:latin typeface="PMingLiU"/>
                <a:cs typeface="PMingLiU"/>
              </a:rPr>
              <a:t> </a:t>
            </a:r>
            <a:r>
              <a:rPr sz="3600" spc="-142" dirty="0">
                <a:solidFill>
                  <a:srgbClr val="001F5F"/>
                </a:solidFill>
                <a:latin typeface="PMingLiU"/>
                <a:cs typeface="PMingLiU"/>
              </a:rPr>
              <a:t>effective.</a:t>
            </a:r>
            <a:endParaRPr sz="3600" dirty="0">
              <a:latin typeface="PMingLiU"/>
              <a:cs typeface="PMingLiU"/>
            </a:endParaRPr>
          </a:p>
        </p:txBody>
      </p:sp>
    </p:spTree>
    <p:extLst>
      <p:ext uri="{BB962C8B-B14F-4D97-AF65-F5344CB8AC3E}">
        <p14:creationId xmlns:p14="http://schemas.microsoft.com/office/powerpoint/2010/main" val="33909112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1463" y="0"/>
            <a:ext cx="7893288" cy="68325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24319" y="0"/>
            <a:ext cx="2399332" cy="90493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24320" y="449434"/>
            <a:ext cx="2903134" cy="100211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24319" y="1018816"/>
            <a:ext cx="2256854" cy="1002114"/>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0" y="0"/>
            <a:ext cx="3203573" cy="1884666"/>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 rIns="0" bIns="0" rtlCol="0">
            <a:spAutoFit/>
          </a:bodyPr>
          <a:lstStyle/>
          <a:p>
            <a:pPr marL="10634" marR="4253">
              <a:lnSpc>
                <a:spcPct val="102099"/>
              </a:lnSpc>
              <a:spcBef>
                <a:spcPts val="8"/>
              </a:spcBef>
            </a:pPr>
            <a:r>
              <a:rPr sz="3000" spc="-192" dirty="0">
                <a:solidFill>
                  <a:srgbClr val="002060"/>
                </a:solidFill>
              </a:rPr>
              <a:t>Data </a:t>
            </a:r>
            <a:r>
              <a:rPr sz="3000" spc="-163" dirty="0">
                <a:solidFill>
                  <a:srgbClr val="002060"/>
                </a:solidFill>
              </a:rPr>
              <a:t>collection </a:t>
            </a:r>
            <a:r>
              <a:rPr sz="3000" spc="-159" dirty="0">
                <a:solidFill>
                  <a:srgbClr val="002060"/>
                </a:solidFill>
              </a:rPr>
              <a:t>to  </a:t>
            </a:r>
            <a:r>
              <a:rPr sz="3000" spc="-147" dirty="0">
                <a:solidFill>
                  <a:srgbClr val="002060"/>
                </a:solidFill>
              </a:rPr>
              <a:t>facilitate </a:t>
            </a:r>
            <a:r>
              <a:rPr sz="3000" spc="-184" dirty="0">
                <a:solidFill>
                  <a:srgbClr val="002060"/>
                </a:solidFill>
              </a:rPr>
              <a:t>planning</a:t>
            </a:r>
            <a:r>
              <a:rPr sz="3000" spc="-247" dirty="0">
                <a:solidFill>
                  <a:srgbClr val="002060"/>
                </a:solidFill>
              </a:rPr>
              <a:t> </a:t>
            </a:r>
            <a:r>
              <a:rPr sz="3000" spc="-201" dirty="0">
                <a:solidFill>
                  <a:srgbClr val="002060"/>
                </a:solidFill>
              </a:rPr>
              <a:t>and  </a:t>
            </a:r>
            <a:r>
              <a:rPr sz="3000" spc="-176" dirty="0">
                <a:solidFill>
                  <a:srgbClr val="002060"/>
                </a:solidFill>
              </a:rPr>
              <a:t>decision</a:t>
            </a:r>
            <a:r>
              <a:rPr sz="3000" spc="-184" dirty="0">
                <a:solidFill>
                  <a:srgbClr val="002060"/>
                </a:solidFill>
              </a:rPr>
              <a:t> </a:t>
            </a:r>
            <a:r>
              <a:rPr sz="3000" spc="-205" dirty="0">
                <a:solidFill>
                  <a:srgbClr val="002060"/>
                </a:solidFill>
              </a:rPr>
              <a:t>making</a:t>
            </a:r>
            <a:endParaRPr sz="3000" dirty="0">
              <a:solidFill>
                <a:srgbClr val="002060"/>
              </a:solidFill>
            </a:endParaRPr>
          </a:p>
        </p:txBody>
      </p:sp>
    </p:spTree>
    <p:extLst>
      <p:ext uri="{BB962C8B-B14F-4D97-AF65-F5344CB8AC3E}">
        <p14:creationId xmlns:p14="http://schemas.microsoft.com/office/powerpoint/2010/main" val="805316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89899" y="607340"/>
            <a:ext cx="7522845" cy="62040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5035748" cy="116457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84195" y="1"/>
            <a:ext cx="4681356" cy="1364955"/>
          </a:xfrm>
          <a:prstGeom prst="rect">
            <a:avLst/>
          </a:prstGeom>
        </p:spPr>
        <p:txBody>
          <a:bodyPr vert="horz" wrap="square" lIns="0" tIns="10634" rIns="0" bIns="0" rtlCol="0">
            <a:spAutoFit/>
          </a:bodyPr>
          <a:lstStyle/>
          <a:p>
            <a:pPr marL="10634">
              <a:spcBef>
                <a:spcPts val="84"/>
              </a:spcBef>
            </a:pPr>
            <a:r>
              <a:rPr spc="-226" dirty="0"/>
              <a:t>Monitoring </a:t>
            </a:r>
            <a:r>
              <a:rPr spc="-209" dirty="0"/>
              <a:t>policy</a:t>
            </a:r>
            <a:r>
              <a:rPr spc="-239" dirty="0"/>
              <a:t> </a:t>
            </a:r>
            <a:r>
              <a:rPr spc="-222" dirty="0"/>
              <a:t>implementation</a:t>
            </a:r>
          </a:p>
        </p:txBody>
      </p:sp>
    </p:spTree>
    <p:extLst>
      <p:ext uri="{BB962C8B-B14F-4D97-AF65-F5344CB8AC3E}">
        <p14:creationId xmlns:p14="http://schemas.microsoft.com/office/powerpoint/2010/main" val="1255941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78454"/>
            <a:ext cx="6189249" cy="502575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3471" y="248838"/>
            <a:ext cx="8474814" cy="35924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572420"/>
            <a:ext cx="6793357" cy="1002115"/>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0" y="57180"/>
            <a:ext cx="9118600" cy="1016191"/>
          </a:xfrm>
          <a:prstGeom prst="rect">
            <a:avLst/>
          </a:prstGeom>
        </p:spPr>
        <p:txBody>
          <a:bodyPr vert="horz" wrap="square" lIns="0" tIns="92471" rIns="0" bIns="0" rtlCol="0">
            <a:spAutoFit/>
          </a:bodyPr>
          <a:lstStyle/>
          <a:p>
            <a:pPr marL="157379" marR="4253">
              <a:lnSpc>
                <a:spcPts val="3768"/>
              </a:lnSpc>
              <a:spcBef>
                <a:spcPts val="84"/>
              </a:spcBef>
            </a:pPr>
            <a:r>
              <a:rPr sz="2400" spc="-243" dirty="0"/>
              <a:t>When </a:t>
            </a:r>
            <a:r>
              <a:rPr sz="2400" spc="-234" dirty="0"/>
              <a:t>we </a:t>
            </a:r>
            <a:r>
              <a:rPr sz="2400" spc="-151" dirty="0" smtClean="0"/>
              <a:t>shift </a:t>
            </a:r>
            <a:r>
              <a:rPr sz="2400" spc="-159" dirty="0"/>
              <a:t>to </a:t>
            </a:r>
            <a:r>
              <a:rPr sz="2400" spc="-167" dirty="0"/>
              <a:t>the </a:t>
            </a:r>
            <a:r>
              <a:rPr sz="2400" spc="-171" dirty="0"/>
              <a:t>teacher as </a:t>
            </a:r>
            <a:r>
              <a:rPr sz="2400" spc="-180" dirty="0"/>
              <a:t>a </a:t>
            </a:r>
            <a:r>
              <a:rPr sz="2400" spc="-171" dirty="0"/>
              <a:t>professional </a:t>
            </a:r>
            <a:r>
              <a:rPr sz="2400" spc="-176" dirty="0"/>
              <a:t>operating </a:t>
            </a:r>
            <a:r>
              <a:rPr sz="2400" spc="-159" dirty="0"/>
              <a:t>in </a:t>
            </a:r>
            <a:r>
              <a:rPr sz="2400" spc="-180" dirty="0"/>
              <a:t>classroom,  </a:t>
            </a:r>
            <a:r>
              <a:rPr sz="2400" spc="-218" dirty="0"/>
              <a:t>some </a:t>
            </a:r>
            <a:r>
              <a:rPr sz="2400" spc="-176" dirty="0"/>
              <a:t>of </a:t>
            </a:r>
            <a:r>
              <a:rPr sz="2400" spc="-167" dirty="0"/>
              <a:t>the </a:t>
            </a:r>
            <a:r>
              <a:rPr sz="2400" spc="-180" dirty="0"/>
              <a:t>reasons </a:t>
            </a:r>
            <a:r>
              <a:rPr sz="2400" spc="-163" dirty="0"/>
              <a:t>for </a:t>
            </a:r>
            <a:r>
              <a:rPr sz="2400" spc="-184" dirty="0"/>
              <a:t>conducting </a:t>
            </a:r>
            <a:r>
              <a:rPr sz="2400" spc="-176" dirty="0"/>
              <a:t>supervision </a:t>
            </a:r>
            <a:r>
              <a:rPr sz="2400" spc="-209" dirty="0"/>
              <a:t>would</a:t>
            </a:r>
            <a:r>
              <a:rPr sz="2400" spc="-167" dirty="0"/>
              <a:t> </a:t>
            </a:r>
            <a:r>
              <a:rPr sz="2400" spc="-171" dirty="0"/>
              <a:t>be:</a:t>
            </a:r>
            <a:endParaRPr sz="2400" dirty="0"/>
          </a:p>
        </p:txBody>
      </p:sp>
      <p:sp>
        <p:nvSpPr>
          <p:cNvPr id="6" name="object 6"/>
          <p:cNvSpPr/>
          <p:nvPr/>
        </p:nvSpPr>
        <p:spPr>
          <a:xfrm>
            <a:off x="6131118" y="1149394"/>
            <a:ext cx="558514" cy="722737"/>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460528" y="1187353"/>
            <a:ext cx="2322963" cy="78043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118580" y="1612493"/>
            <a:ext cx="2178206" cy="78043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131118" y="1999673"/>
            <a:ext cx="558514" cy="722737"/>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6514100" y="2037632"/>
            <a:ext cx="2558906" cy="780435"/>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6118580" y="2462772"/>
            <a:ext cx="1450997" cy="780435"/>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6131118" y="2849954"/>
            <a:ext cx="558514" cy="722737"/>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460528" y="2887913"/>
            <a:ext cx="2387933" cy="780434"/>
          </a:xfrm>
          <a:prstGeom prst="rect">
            <a:avLst/>
          </a:prstGeom>
          <a:blipFill>
            <a:blip r:embed="rId10" cstate="print"/>
            <a:stretch>
              <a:fillRect/>
            </a:stretch>
          </a:blipFill>
        </p:spPr>
        <p:txBody>
          <a:bodyPr wrap="square" lIns="0" tIns="0" rIns="0" bIns="0" rtlCol="0"/>
          <a:lstStyle/>
          <a:p>
            <a:endParaRPr/>
          </a:p>
        </p:txBody>
      </p:sp>
      <p:sp>
        <p:nvSpPr>
          <p:cNvPr id="14" name="object 14"/>
          <p:cNvSpPr/>
          <p:nvPr/>
        </p:nvSpPr>
        <p:spPr>
          <a:xfrm>
            <a:off x="6118580" y="3313051"/>
            <a:ext cx="1237850" cy="780434"/>
          </a:xfrm>
          <a:prstGeom prst="rect">
            <a:avLst/>
          </a:prstGeom>
          <a:blipFill>
            <a:blip r:embed="rId11" cstate="print"/>
            <a:stretch>
              <a:fillRect/>
            </a:stretch>
          </a:blipFill>
        </p:spPr>
        <p:txBody>
          <a:bodyPr wrap="square" lIns="0" tIns="0" rIns="0" bIns="0" rtlCol="0"/>
          <a:lstStyle/>
          <a:p>
            <a:endParaRPr/>
          </a:p>
        </p:txBody>
      </p:sp>
      <p:sp>
        <p:nvSpPr>
          <p:cNvPr id="15" name="object 15"/>
          <p:cNvSpPr/>
          <p:nvPr/>
        </p:nvSpPr>
        <p:spPr>
          <a:xfrm>
            <a:off x="6131118" y="3700233"/>
            <a:ext cx="558514" cy="722737"/>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6460527" y="3738191"/>
            <a:ext cx="2658072" cy="780435"/>
          </a:xfrm>
          <a:prstGeom prst="rect">
            <a:avLst/>
          </a:prstGeom>
          <a:blipFill>
            <a:blip r:embed="rId12" cstate="print"/>
            <a:stretch>
              <a:fillRect/>
            </a:stretch>
          </a:blipFill>
        </p:spPr>
        <p:txBody>
          <a:bodyPr wrap="square" lIns="0" tIns="0" rIns="0" bIns="0" rtlCol="0"/>
          <a:lstStyle/>
          <a:p>
            <a:endParaRPr/>
          </a:p>
        </p:txBody>
      </p:sp>
      <p:sp>
        <p:nvSpPr>
          <p:cNvPr id="17" name="object 17"/>
          <p:cNvSpPr/>
          <p:nvPr/>
        </p:nvSpPr>
        <p:spPr>
          <a:xfrm>
            <a:off x="6118580" y="4163331"/>
            <a:ext cx="927817" cy="780435"/>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6131118" y="4550512"/>
            <a:ext cx="558514" cy="722736"/>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6460527" y="4588470"/>
            <a:ext cx="2658072" cy="780435"/>
          </a:xfrm>
          <a:prstGeom prst="rect">
            <a:avLst/>
          </a:prstGeom>
          <a:blipFill>
            <a:blip r:embed="rId14" cstate="print"/>
            <a:stretch>
              <a:fillRect/>
            </a:stretch>
          </a:blipFill>
        </p:spPr>
        <p:txBody>
          <a:bodyPr wrap="square" lIns="0" tIns="0" rIns="0" bIns="0" rtlCol="0"/>
          <a:lstStyle/>
          <a:p>
            <a:endParaRPr/>
          </a:p>
        </p:txBody>
      </p:sp>
      <p:sp>
        <p:nvSpPr>
          <p:cNvPr id="20" name="object 20"/>
          <p:cNvSpPr/>
          <p:nvPr/>
        </p:nvSpPr>
        <p:spPr>
          <a:xfrm>
            <a:off x="6118580" y="5013609"/>
            <a:ext cx="1301679" cy="780434"/>
          </a:xfrm>
          <a:prstGeom prst="rect">
            <a:avLst/>
          </a:prstGeom>
          <a:blipFill>
            <a:blip r:embed="rId15" cstate="print"/>
            <a:stretch>
              <a:fillRect/>
            </a:stretch>
          </a:blipFill>
        </p:spPr>
        <p:txBody>
          <a:bodyPr wrap="square" lIns="0" tIns="0" rIns="0" bIns="0" rtlCol="0"/>
          <a:lstStyle/>
          <a:p>
            <a:endParaRPr/>
          </a:p>
        </p:txBody>
      </p:sp>
      <p:sp>
        <p:nvSpPr>
          <p:cNvPr id="21" name="object 21"/>
          <p:cNvSpPr/>
          <p:nvPr/>
        </p:nvSpPr>
        <p:spPr>
          <a:xfrm>
            <a:off x="6131118" y="5400790"/>
            <a:ext cx="558514" cy="722737"/>
          </a:xfrm>
          <a:prstGeom prst="rect">
            <a:avLst/>
          </a:prstGeom>
          <a:blipFill>
            <a:blip r:embed="rId5" cstate="print"/>
            <a:stretch>
              <a:fillRect/>
            </a:stretch>
          </a:blipFill>
        </p:spPr>
        <p:txBody>
          <a:bodyPr wrap="square" lIns="0" tIns="0" rIns="0" bIns="0" rtlCol="0"/>
          <a:lstStyle/>
          <a:p>
            <a:endParaRPr/>
          </a:p>
        </p:txBody>
      </p:sp>
      <p:sp>
        <p:nvSpPr>
          <p:cNvPr id="22" name="object 22"/>
          <p:cNvSpPr/>
          <p:nvPr/>
        </p:nvSpPr>
        <p:spPr>
          <a:xfrm>
            <a:off x="6460527" y="5438748"/>
            <a:ext cx="2275091" cy="780435"/>
          </a:xfrm>
          <a:prstGeom prst="rect">
            <a:avLst/>
          </a:prstGeom>
          <a:blipFill>
            <a:blip r:embed="rId16" cstate="print"/>
            <a:stretch>
              <a:fillRect/>
            </a:stretch>
          </a:blipFill>
        </p:spPr>
        <p:txBody>
          <a:bodyPr wrap="square" lIns="0" tIns="0" rIns="0" bIns="0" rtlCol="0"/>
          <a:lstStyle/>
          <a:p>
            <a:endParaRPr/>
          </a:p>
        </p:txBody>
      </p:sp>
      <p:sp>
        <p:nvSpPr>
          <p:cNvPr id="23" name="object 23"/>
          <p:cNvSpPr/>
          <p:nvPr/>
        </p:nvSpPr>
        <p:spPr>
          <a:xfrm>
            <a:off x="6118580" y="5863889"/>
            <a:ext cx="2709364" cy="780435"/>
          </a:xfrm>
          <a:prstGeom prst="rect">
            <a:avLst/>
          </a:prstGeom>
          <a:blipFill>
            <a:blip r:embed="rId17" cstate="print"/>
            <a:stretch>
              <a:fillRect/>
            </a:stretch>
          </a:blipFill>
        </p:spPr>
        <p:txBody>
          <a:bodyPr wrap="square" lIns="0" tIns="0" rIns="0" bIns="0" rtlCol="0"/>
          <a:lstStyle/>
          <a:p>
            <a:endParaRPr/>
          </a:p>
        </p:txBody>
      </p:sp>
      <p:sp>
        <p:nvSpPr>
          <p:cNvPr id="24" name="object 24"/>
          <p:cNvSpPr/>
          <p:nvPr/>
        </p:nvSpPr>
        <p:spPr>
          <a:xfrm>
            <a:off x="6118580" y="6308765"/>
            <a:ext cx="1045219" cy="523833"/>
          </a:xfrm>
          <a:prstGeom prst="rect">
            <a:avLst/>
          </a:prstGeom>
          <a:blipFill>
            <a:blip r:embed="rId18" cstate="print"/>
            <a:stretch>
              <a:fillRect/>
            </a:stretch>
          </a:blipFill>
        </p:spPr>
        <p:txBody>
          <a:bodyPr wrap="square" lIns="0" tIns="0" rIns="0" bIns="0" rtlCol="0"/>
          <a:lstStyle/>
          <a:p>
            <a:endParaRPr/>
          </a:p>
        </p:txBody>
      </p:sp>
      <p:sp>
        <p:nvSpPr>
          <p:cNvPr id="25" name="object 25"/>
          <p:cNvSpPr txBox="1"/>
          <p:nvPr/>
        </p:nvSpPr>
        <p:spPr>
          <a:xfrm>
            <a:off x="6274547" y="1205068"/>
            <a:ext cx="2839589" cy="533217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102" rIns="0" bIns="0" rtlCol="0">
            <a:spAutoFit/>
          </a:bodyPr>
          <a:lstStyle/>
          <a:p>
            <a:pPr marL="10634" marR="626326">
              <a:spcBef>
                <a:spcPts val="80"/>
              </a:spcBef>
              <a:buFont typeface="Wingdings"/>
              <a:buChar char=""/>
              <a:tabLst>
                <a:tab pos="393447" algn="l"/>
                <a:tab pos="393978" algn="l"/>
              </a:tabLst>
            </a:pPr>
            <a:r>
              <a:rPr sz="2300" spc="-142" dirty="0">
                <a:solidFill>
                  <a:srgbClr val="843B0C"/>
                </a:solidFill>
                <a:latin typeface="PMingLiU"/>
                <a:cs typeface="PMingLiU"/>
              </a:rPr>
              <a:t>providing </a:t>
            </a:r>
            <a:r>
              <a:rPr sz="2300" spc="-151" dirty="0">
                <a:solidFill>
                  <a:srgbClr val="843B0C"/>
                </a:solidFill>
                <a:latin typeface="PMingLiU"/>
                <a:cs typeface="PMingLiU"/>
              </a:rPr>
              <a:t>feedback </a:t>
            </a:r>
            <a:r>
              <a:rPr sz="2300" spc="-167" dirty="0">
                <a:solidFill>
                  <a:srgbClr val="843B0C"/>
                </a:solidFill>
                <a:latin typeface="PMingLiU"/>
                <a:cs typeface="PMingLiU"/>
              </a:rPr>
              <a:t>on  </a:t>
            </a:r>
            <a:r>
              <a:rPr sz="2300" spc="-134" dirty="0">
                <a:solidFill>
                  <a:srgbClr val="843B0C"/>
                </a:solidFill>
                <a:latin typeface="PMingLiU"/>
                <a:cs typeface="PMingLiU"/>
              </a:rPr>
              <a:t>teachers</a:t>
            </a:r>
            <a:r>
              <a:rPr sz="2300" spc="-138" dirty="0">
                <a:solidFill>
                  <a:srgbClr val="843B0C"/>
                </a:solidFill>
                <a:latin typeface="PMingLiU"/>
                <a:cs typeface="PMingLiU"/>
              </a:rPr>
              <a:t> </a:t>
            </a:r>
            <a:r>
              <a:rPr sz="2300" spc="-155" dirty="0">
                <a:solidFill>
                  <a:srgbClr val="843B0C"/>
                </a:solidFill>
                <a:latin typeface="PMingLiU"/>
                <a:cs typeface="PMingLiU"/>
              </a:rPr>
              <a:t>performance</a:t>
            </a:r>
            <a:endParaRPr sz="2300" dirty="0">
              <a:latin typeface="PMingLiU"/>
              <a:cs typeface="PMingLiU"/>
            </a:endParaRPr>
          </a:p>
          <a:p>
            <a:pPr marL="10634" marR="239790">
              <a:buFont typeface="Wingdings"/>
              <a:buChar char=""/>
              <a:tabLst>
                <a:tab pos="453528" algn="l"/>
                <a:tab pos="454059" algn="l"/>
              </a:tabLst>
            </a:pPr>
            <a:r>
              <a:rPr sz="2300" spc="-130" dirty="0">
                <a:solidFill>
                  <a:srgbClr val="843B0C"/>
                </a:solidFill>
                <a:latin typeface="PMingLiU"/>
                <a:cs typeface="PMingLiU"/>
              </a:rPr>
              <a:t>identifying </a:t>
            </a:r>
            <a:r>
              <a:rPr sz="2300" spc="-151" dirty="0">
                <a:solidFill>
                  <a:srgbClr val="843B0C"/>
                </a:solidFill>
                <a:latin typeface="PMingLiU"/>
                <a:cs typeface="PMingLiU"/>
              </a:rPr>
              <a:t>needs </a:t>
            </a:r>
            <a:r>
              <a:rPr sz="2300" spc="-130" dirty="0">
                <a:solidFill>
                  <a:srgbClr val="843B0C"/>
                </a:solidFill>
                <a:latin typeface="PMingLiU"/>
                <a:cs typeface="PMingLiU"/>
              </a:rPr>
              <a:t>for </a:t>
            </a:r>
            <a:r>
              <a:rPr sz="2300" spc="-121" dirty="0">
                <a:solidFill>
                  <a:srgbClr val="843B0C"/>
                </a:solidFill>
                <a:latin typeface="PMingLiU"/>
                <a:cs typeface="PMingLiU"/>
              </a:rPr>
              <a:t>staff  </a:t>
            </a:r>
            <a:r>
              <a:rPr sz="2300" spc="-155" dirty="0">
                <a:solidFill>
                  <a:srgbClr val="843B0C"/>
                </a:solidFill>
                <a:latin typeface="PMingLiU"/>
                <a:cs typeface="PMingLiU"/>
              </a:rPr>
              <a:t>development</a:t>
            </a:r>
            <a:endParaRPr sz="2300" dirty="0">
              <a:latin typeface="PMingLiU"/>
              <a:cs typeface="PMingLiU"/>
            </a:endParaRPr>
          </a:p>
          <a:p>
            <a:pPr marL="10634" marR="492341">
              <a:buFont typeface="Wingdings"/>
              <a:buChar char=""/>
              <a:tabLst>
                <a:tab pos="393447" algn="l"/>
                <a:tab pos="393978" algn="l"/>
              </a:tabLst>
            </a:pPr>
            <a:r>
              <a:rPr sz="2300" spc="-130" dirty="0">
                <a:solidFill>
                  <a:srgbClr val="843B0C"/>
                </a:solidFill>
                <a:latin typeface="PMingLiU"/>
                <a:cs typeface="PMingLiU"/>
              </a:rPr>
              <a:t>identifying potential for  </a:t>
            </a:r>
            <a:r>
              <a:rPr sz="2300" spc="-151" dirty="0">
                <a:solidFill>
                  <a:srgbClr val="843B0C"/>
                </a:solidFill>
                <a:latin typeface="PMingLiU"/>
                <a:cs typeface="PMingLiU"/>
              </a:rPr>
              <a:t>promotion</a:t>
            </a:r>
            <a:endParaRPr sz="2300" dirty="0">
              <a:latin typeface="PMingLiU"/>
              <a:cs typeface="PMingLiU"/>
            </a:endParaRPr>
          </a:p>
          <a:p>
            <a:pPr marL="10634" marR="4253">
              <a:spcBef>
                <a:spcPts val="4"/>
              </a:spcBef>
              <a:buFont typeface="Wingdings"/>
              <a:buChar char=""/>
              <a:tabLst>
                <a:tab pos="393447" algn="l"/>
                <a:tab pos="393978" algn="l"/>
              </a:tabLst>
            </a:pPr>
            <a:r>
              <a:rPr sz="2300" spc="-147" dirty="0">
                <a:solidFill>
                  <a:srgbClr val="843B0C"/>
                </a:solidFill>
                <a:latin typeface="PMingLiU"/>
                <a:cs typeface="PMingLiU"/>
              </a:rPr>
              <a:t>conducting </a:t>
            </a:r>
            <a:r>
              <a:rPr sz="2300" spc="-130" dirty="0">
                <a:solidFill>
                  <a:srgbClr val="843B0C"/>
                </a:solidFill>
                <a:latin typeface="PMingLiU"/>
                <a:cs typeface="PMingLiU"/>
              </a:rPr>
              <a:t>quality </a:t>
            </a:r>
            <a:r>
              <a:rPr sz="2300" spc="-142" dirty="0">
                <a:solidFill>
                  <a:srgbClr val="843B0C"/>
                </a:solidFill>
                <a:latin typeface="PMingLiU"/>
                <a:cs typeface="PMingLiU"/>
              </a:rPr>
              <a:t>assurance  </a:t>
            </a:r>
            <a:r>
              <a:rPr sz="2300" spc="-151" dirty="0">
                <a:solidFill>
                  <a:srgbClr val="843B0C"/>
                </a:solidFill>
                <a:latin typeface="PMingLiU"/>
                <a:cs typeface="PMingLiU"/>
              </a:rPr>
              <a:t>checks</a:t>
            </a:r>
            <a:endParaRPr sz="2300" dirty="0">
              <a:latin typeface="PMingLiU"/>
              <a:cs typeface="PMingLiU"/>
            </a:endParaRPr>
          </a:p>
          <a:p>
            <a:pPr marL="10634" marR="107400">
              <a:buFont typeface="Wingdings"/>
              <a:buChar char=""/>
              <a:tabLst>
                <a:tab pos="393447" algn="l"/>
                <a:tab pos="393978" algn="l"/>
              </a:tabLst>
            </a:pPr>
            <a:r>
              <a:rPr sz="2300" spc="-142" dirty="0">
                <a:solidFill>
                  <a:srgbClr val="843B0C"/>
                </a:solidFill>
                <a:latin typeface="PMingLiU"/>
                <a:cs typeface="PMingLiU"/>
              </a:rPr>
              <a:t>ensuring </a:t>
            </a:r>
            <a:r>
              <a:rPr sz="2300" spc="-134" dirty="0">
                <a:solidFill>
                  <a:srgbClr val="843B0C"/>
                </a:solidFill>
                <a:latin typeface="PMingLiU"/>
                <a:cs typeface="PMingLiU"/>
              </a:rPr>
              <a:t>teacher</a:t>
            </a:r>
            <a:r>
              <a:rPr sz="2300" spc="-197" dirty="0">
                <a:solidFill>
                  <a:srgbClr val="843B0C"/>
                </a:solidFill>
                <a:latin typeface="PMingLiU"/>
                <a:cs typeface="PMingLiU"/>
              </a:rPr>
              <a:t> </a:t>
            </a:r>
            <a:r>
              <a:rPr sz="2300" spc="-138" dirty="0">
                <a:solidFill>
                  <a:srgbClr val="843B0C"/>
                </a:solidFill>
                <a:latin typeface="PMingLiU"/>
                <a:cs typeface="PMingLiU"/>
              </a:rPr>
              <a:t>motivation  </a:t>
            </a:r>
            <a:r>
              <a:rPr sz="2300" spc="-159" dirty="0">
                <a:solidFill>
                  <a:srgbClr val="843B0C"/>
                </a:solidFill>
                <a:latin typeface="PMingLiU"/>
                <a:cs typeface="PMingLiU"/>
              </a:rPr>
              <a:t>and</a:t>
            </a:r>
            <a:r>
              <a:rPr sz="2300" spc="-147" dirty="0">
                <a:solidFill>
                  <a:srgbClr val="843B0C"/>
                </a:solidFill>
                <a:latin typeface="PMingLiU"/>
                <a:cs typeface="PMingLiU"/>
              </a:rPr>
              <a:t> </a:t>
            </a:r>
            <a:r>
              <a:rPr sz="2300" spc="-151" dirty="0">
                <a:solidFill>
                  <a:srgbClr val="843B0C"/>
                </a:solidFill>
                <a:latin typeface="PMingLiU"/>
                <a:cs typeface="PMingLiU"/>
              </a:rPr>
              <a:t>morale</a:t>
            </a:r>
            <a:endParaRPr sz="2300" dirty="0">
              <a:latin typeface="PMingLiU"/>
              <a:cs typeface="PMingLiU"/>
            </a:endParaRPr>
          </a:p>
          <a:p>
            <a:pPr marL="10634" marR="514672">
              <a:buFont typeface="Wingdings"/>
              <a:buChar char=""/>
              <a:tabLst>
                <a:tab pos="393447" algn="l"/>
                <a:tab pos="393978" algn="l"/>
              </a:tabLst>
            </a:pPr>
            <a:r>
              <a:rPr sz="2300" spc="-142" dirty="0">
                <a:solidFill>
                  <a:srgbClr val="843B0C"/>
                </a:solidFill>
                <a:latin typeface="PMingLiU"/>
                <a:cs typeface="PMingLiU"/>
              </a:rPr>
              <a:t>providing </a:t>
            </a:r>
            <a:r>
              <a:rPr sz="2300" spc="-138" dirty="0">
                <a:solidFill>
                  <a:srgbClr val="843B0C"/>
                </a:solidFill>
                <a:latin typeface="PMingLiU"/>
                <a:cs typeface="PMingLiU"/>
              </a:rPr>
              <a:t>professional  </a:t>
            </a:r>
            <a:r>
              <a:rPr sz="2300" spc="-142" dirty="0">
                <a:solidFill>
                  <a:srgbClr val="843B0C"/>
                </a:solidFill>
                <a:latin typeface="PMingLiU"/>
                <a:cs typeface="PMingLiU"/>
              </a:rPr>
              <a:t>support </a:t>
            </a:r>
            <a:r>
              <a:rPr sz="2300" spc="-159" dirty="0">
                <a:solidFill>
                  <a:srgbClr val="843B0C"/>
                </a:solidFill>
                <a:latin typeface="PMingLiU"/>
                <a:cs typeface="PMingLiU"/>
              </a:rPr>
              <a:t>and </a:t>
            </a:r>
            <a:r>
              <a:rPr sz="2300" spc="-147" dirty="0">
                <a:solidFill>
                  <a:srgbClr val="843B0C"/>
                </a:solidFill>
                <a:latin typeface="PMingLiU"/>
                <a:cs typeface="PMingLiU"/>
              </a:rPr>
              <a:t>guidance </a:t>
            </a:r>
            <a:r>
              <a:rPr sz="2300" spc="-126" dirty="0">
                <a:solidFill>
                  <a:srgbClr val="843B0C"/>
                </a:solidFill>
                <a:latin typeface="PMingLiU"/>
                <a:cs typeface="PMingLiU"/>
              </a:rPr>
              <a:t>to</a:t>
            </a:r>
            <a:r>
              <a:rPr sz="2300" spc="-134" dirty="0">
                <a:solidFill>
                  <a:srgbClr val="843B0C"/>
                </a:solidFill>
                <a:latin typeface="PMingLiU"/>
                <a:cs typeface="PMingLiU"/>
              </a:rPr>
              <a:t> </a:t>
            </a:r>
            <a:r>
              <a:rPr sz="2300" spc="-130" dirty="0">
                <a:solidFill>
                  <a:srgbClr val="843B0C"/>
                </a:solidFill>
                <a:latin typeface="PMingLiU"/>
                <a:cs typeface="PMingLiU"/>
              </a:rPr>
              <a:t>the</a:t>
            </a:r>
            <a:endParaRPr sz="2300" dirty="0">
              <a:latin typeface="PMingLiU"/>
              <a:cs typeface="PMingLiU"/>
            </a:endParaRPr>
          </a:p>
          <a:p>
            <a:pPr marL="10634">
              <a:spcBef>
                <a:spcPts val="134"/>
              </a:spcBef>
            </a:pPr>
            <a:r>
              <a:rPr sz="2300" spc="-134" dirty="0">
                <a:solidFill>
                  <a:srgbClr val="843B0C"/>
                </a:solidFill>
                <a:latin typeface="PMingLiU"/>
                <a:cs typeface="PMingLiU"/>
              </a:rPr>
              <a:t>teachers</a:t>
            </a:r>
            <a:endParaRPr sz="2300" dirty="0">
              <a:latin typeface="PMingLiU"/>
              <a:cs typeface="PMingLiU"/>
            </a:endParaRPr>
          </a:p>
        </p:txBody>
      </p:sp>
    </p:spTree>
    <p:extLst>
      <p:ext uri="{BB962C8B-B14F-4D97-AF65-F5344CB8AC3E}">
        <p14:creationId xmlns:p14="http://schemas.microsoft.com/office/powerpoint/2010/main" val="42733572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17" y="1266308"/>
            <a:ext cx="4462583" cy="518670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021696" y="0"/>
            <a:ext cx="2994320" cy="77132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021695" y="416029"/>
            <a:ext cx="2768635" cy="780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21696" y="841169"/>
            <a:ext cx="2774333" cy="78043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021696" y="1266308"/>
            <a:ext cx="2935049" cy="7804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021695" y="1691447"/>
            <a:ext cx="2933910" cy="78043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021696" y="2116587"/>
            <a:ext cx="2870079" cy="78043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021695" y="2541727"/>
            <a:ext cx="3029655" cy="78043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021696" y="2966866"/>
            <a:ext cx="2868939" cy="780434"/>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021696" y="3392005"/>
            <a:ext cx="3096904" cy="78043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021696" y="3817145"/>
            <a:ext cx="637162" cy="780435"/>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034234" y="4204326"/>
            <a:ext cx="530018" cy="722737"/>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6363643" y="4242284"/>
            <a:ext cx="998487" cy="78043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6034234" y="4629466"/>
            <a:ext cx="530018" cy="722737"/>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6363643" y="4667425"/>
            <a:ext cx="1200236" cy="780435"/>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6034234" y="5054606"/>
            <a:ext cx="530018" cy="722737"/>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6363643" y="5092564"/>
            <a:ext cx="867406" cy="780435"/>
          </a:xfrm>
          <a:prstGeom prst="rect">
            <a:avLst/>
          </a:prstGeom>
          <a:blipFill>
            <a:blip r:embed="rId16" cstate="print"/>
            <a:stretch>
              <a:fillRect/>
            </a:stretch>
          </a:blipFill>
        </p:spPr>
        <p:txBody>
          <a:bodyPr wrap="square" lIns="0" tIns="0" rIns="0" bIns="0" rtlCol="0"/>
          <a:lstStyle/>
          <a:p>
            <a:endParaRPr/>
          </a:p>
        </p:txBody>
      </p:sp>
      <p:sp>
        <p:nvSpPr>
          <p:cNvPr id="19" name="object 19"/>
          <p:cNvSpPr/>
          <p:nvPr/>
        </p:nvSpPr>
        <p:spPr>
          <a:xfrm>
            <a:off x="6034234" y="5479745"/>
            <a:ext cx="530018" cy="722736"/>
          </a:xfrm>
          <a:prstGeom prst="rect">
            <a:avLst/>
          </a:prstGeom>
          <a:blipFill>
            <a:blip r:embed="rId13" cstate="print"/>
            <a:stretch>
              <a:fillRect/>
            </a:stretch>
          </a:blipFill>
        </p:spPr>
        <p:txBody>
          <a:bodyPr wrap="square" lIns="0" tIns="0" rIns="0" bIns="0" rtlCol="0"/>
          <a:lstStyle/>
          <a:p>
            <a:endParaRPr/>
          </a:p>
        </p:txBody>
      </p:sp>
      <p:sp>
        <p:nvSpPr>
          <p:cNvPr id="20" name="object 20"/>
          <p:cNvSpPr/>
          <p:nvPr/>
        </p:nvSpPr>
        <p:spPr>
          <a:xfrm>
            <a:off x="6363643" y="5517703"/>
            <a:ext cx="927818" cy="780435"/>
          </a:xfrm>
          <a:prstGeom prst="rect">
            <a:avLst/>
          </a:prstGeom>
          <a:blipFill>
            <a:blip r:embed="rId17" cstate="print"/>
            <a:stretch>
              <a:fillRect/>
            </a:stretch>
          </a:blipFill>
        </p:spPr>
        <p:txBody>
          <a:bodyPr wrap="square" lIns="0" tIns="0" rIns="0" bIns="0" rtlCol="0"/>
          <a:lstStyle/>
          <a:p>
            <a:endParaRPr/>
          </a:p>
        </p:txBody>
      </p:sp>
      <p:sp>
        <p:nvSpPr>
          <p:cNvPr id="21" name="object 21"/>
          <p:cNvSpPr/>
          <p:nvPr/>
        </p:nvSpPr>
        <p:spPr>
          <a:xfrm>
            <a:off x="6034234" y="5904884"/>
            <a:ext cx="530018" cy="722736"/>
          </a:xfrm>
          <a:prstGeom prst="rect">
            <a:avLst/>
          </a:prstGeom>
          <a:blipFill>
            <a:blip r:embed="rId13" cstate="print"/>
            <a:stretch>
              <a:fillRect/>
            </a:stretch>
          </a:blipFill>
        </p:spPr>
        <p:txBody>
          <a:bodyPr wrap="square" lIns="0" tIns="0" rIns="0" bIns="0" rtlCol="0"/>
          <a:lstStyle/>
          <a:p>
            <a:endParaRPr/>
          </a:p>
        </p:txBody>
      </p:sp>
      <p:sp>
        <p:nvSpPr>
          <p:cNvPr id="22" name="object 22"/>
          <p:cNvSpPr/>
          <p:nvPr/>
        </p:nvSpPr>
        <p:spPr>
          <a:xfrm>
            <a:off x="6363643" y="5942842"/>
            <a:ext cx="1177439" cy="780434"/>
          </a:xfrm>
          <a:prstGeom prst="rect">
            <a:avLst/>
          </a:prstGeom>
          <a:blipFill>
            <a:blip r:embed="rId18" cstate="print"/>
            <a:stretch>
              <a:fillRect/>
            </a:stretch>
          </a:blipFill>
        </p:spPr>
        <p:txBody>
          <a:bodyPr wrap="square" lIns="0" tIns="0" rIns="0" bIns="0" rtlCol="0"/>
          <a:lstStyle/>
          <a:p>
            <a:endParaRPr/>
          </a:p>
        </p:txBody>
      </p:sp>
      <p:sp>
        <p:nvSpPr>
          <p:cNvPr id="23" name="object 23"/>
          <p:cNvSpPr/>
          <p:nvPr/>
        </p:nvSpPr>
        <p:spPr>
          <a:xfrm>
            <a:off x="3242802" y="6235884"/>
            <a:ext cx="5259152" cy="596714"/>
          </a:xfrm>
          <a:prstGeom prst="rect">
            <a:avLst/>
          </a:prstGeom>
          <a:blipFill>
            <a:blip r:embed="rId19" cstate="print"/>
            <a:stretch>
              <a:fillRect/>
            </a:stretch>
          </a:blipFill>
        </p:spPr>
        <p:txBody>
          <a:bodyPr wrap="square" lIns="0" tIns="0" rIns="0" bIns="0" rtlCol="0"/>
          <a:lstStyle/>
          <a:p>
            <a:endParaRPr/>
          </a:p>
        </p:txBody>
      </p:sp>
      <p:sp>
        <p:nvSpPr>
          <p:cNvPr id="24" name="object 24"/>
          <p:cNvSpPr/>
          <p:nvPr/>
        </p:nvSpPr>
        <p:spPr>
          <a:xfrm>
            <a:off x="8107575" y="6235884"/>
            <a:ext cx="476446" cy="596714"/>
          </a:xfrm>
          <a:prstGeom prst="rect">
            <a:avLst/>
          </a:prstGeom>
          <a:blipFill>
            <a:blip r:embed="rId20" cstate="print"/>
            <a:stretch>
              <a:fillRect/>
            </a:stretch>
          </a:blipFill>
        </p:spPr>
        <p:txBody>
          <a:bodyPr wrap="square" lIns="0" tIns="0" rIns="0" bIns="0" rtlCol="0"/>
          <a:lstStyle/>
          <a:p>
            <a:endParaRPr/>
          </a:p>
        </p:txBody>
      </p:sp>
      <p:sp>
        <p:nvSpPr>
          <p:cNvPr id="25" name="object 25"/>
          <p:cNvSpPr/>
          <p:nvPr/>
        </p:nvSpPr>
        <p:spPr>
          <a:xfrm>
            <a:off x="8189643" y="6235884"/>
            <a:ext cx="928957" cy="596714"/>
          </a:xfrm>
          <a:prstGeom prst="rect">
            <a:avLst/>
          </a:prstGeom>
          <a:blipFill>
            <a:blip r:embed="rId21" cstate="print"/>
            <a:stretch>
              <a:fillRect/>
            </a:stretch>
          </a:blipFill>
        </p:spPr>
        <p:txBody>
          <a:bodyPr wrap="square" lIns="0" tIns="0" rIns="0" bIns="0" rtlCol="0"/>
          <a:lstStyle/>
          <a:p>
            <a:endParaRPr/>
          </a:p>
        </p:txBody>
      </p:sp>
      <p:sp>
        <p:nvSpPr>
          <p:cNvPr id="26" name="object 26"/>
          <p:cNvSpPr txBox="1"/>
          <p:nvPr/>
        </p:nvSpPr>
        <p:spPr>
          <a:xfrm>
            <a:off x="4559300" y="8604"/>
            <a:ext cx="4440852" cy="4929496"/>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102" rIns="0" bIns="0" rtlCol="0">
            <a:spAutoFit/>
          </a:bodyPr>
          <a:lstStyle/>
          <a:p>
            <a:pPr marL="52388" marR="38813" indent="-52388">
              <a:spcBef>
                <a:spcPts val="80"/>
              </a:spcBef>
            </a:pPr>
            <a:r>
              <a:rPr sz="2300" spc="-138" dirty="0">
                <a:solidFill>
                  <a:srgbClr val="843B0C"/>
                </a:solidFill>
                <a:latin typeface="PMingLiU"/>
                <a:cs typeface="PMingLiU"/>
              </a:rPr>
              <a:t>In </a:t>
            </a:r>
            <a:r>
              <a:rPr sz="2300" spc="-147" dirty="0">
                <a:solidFill>
                  <a:srgbClr val="843B0C"/>
                </a:solidFill>
                <a:latin typeface="PMingLiU"/>
                <a:cs typeface="PMingLiU"/>
              </a:rPr>
              <a:t>both </a:t>
            </a:r>
            <a:r>
              <a:rPr sz="2300" spc="-138" dirty="0">
                <a:solidFill>
                  <a:srgbClr val="843B0C"/>
                </a:solidFill>
                <a:latin typeface="PMingLiU"/>
                <a:cs typeface="PMingLiU"/>
              </a:rPr>
              <a:t>of </a:t>
            </a:r>
            <a:r>
              <a:rPr sz="2300" spc="-130" dirty="0">
                <a:solidFill>
                  <a:srgbClr val="843B0C"/>
                </a:solidFill>
                <a:latin typeface="PMingLiU"/>
                <a:cs typeface="PMingLiU"/>
              </a:rPr>
              <a:t>the </a:t>
            </a:r>
            <a:r>
              <a:rPr sz="2300" spc="-155" dirty="0">
                <a:solidFill>
                  <a:srgbClr val="843B0C"/>
                </a:solidFill>
                <a:latin typeface="PMingLiU"/>
                <a:cs typeface="PMingLiU"/>
              </a:rPr>
              <a:t>above </a:t>
            </a:r>
            <a:r>
              <a:rPr sz="2300" spc="-126" dirty="0">
                <a:solidFill>
                  <a:srgbClr val="843B0C"/>
                </a:solidFill>
                <a:latin typeface="PMingLiU"/>
                <a:cs typeface="PMingLiU"/>
              </a:rPr>
              <a:t>situations,  </a:t>
            </a:r>
            <a:r>
              <a:rPr sz="2300" spc="-138" dirty="0">
                <a:solidFill>
                  <a:srgbClr val="843B0C"/>
                </a:solidFill>
                <a:latin typeface="PMingLiU"/>
                <a:cs typeface="PMingLiU"/>
              </a:rPr>
              <a:t>supervision </a:t>
            </a:r>
            <a:r>
              <a:rPr sz="2300" spc="-142" dirty="0">
                <a:solidFill>
                  <a:srgbClr val="843B0C"/>
                </a:solidFill>
                <a:latin typeface="PMingLiU"/>
                <a:cs typeface="PMingLiU"/>
              </a:rPr>
              <a:t>ensures </a:t>
            </a:r>
            <a:r>
              <a:rPr sz="2300" spc="-121" dirty="0">
                <a:solidFill>
                  <a:srgbClr val="843B0C"/>
                </a:solidFill>
                <a:latin typeface="PMingLiU"/>
                <a:cs typeface="PMingLiU"/>
              </a:rPr>
              <a:t>that </a:t>
            </a:r>
            <a:r>
              <a:rPr sz="2300" spc="-130" dirty="0">
                <a:solidFill>
                  <a:srgbClr val="843B0C"/>
                </a:solidFill>
                <a:latin typeface="PMingLiU"/>
                <a:cs typeface="PMingLiU"/>
              </a:rPr>
              <a:t>the  </a:t>
            </a:r>
            <a:r>
              <a:rPr sz="2300" spc="-134" dirty="0">
                <a:solidFill>
                  <a:srgbClr val="843B0C"/>
                </a:solidFill>
                <a:latin typeface="PMingLiU"/>
                <a:cs typeface="PMingLiU"/>
              </a:rPr>
              <a:t>professional </a:t>
            </a:r>
            <a:r>
              <a:rPr sz="2300" spc="-151" dirty="0">
                <a:solidFill>
                  <a:srgbClr val="843B0C"/>
                </a:solidFill>
                <a:latin typeface="PMingLiU"/>
                <a:cs typeface="PMingLiU"/>
              </a:rPr>
              <a:t>environment </a:t>
            </a:r>
            <a:r>
              <a:rPr sz="2300" spc="-105" dirty="0">
                <a:solidFill>
                  <a:srgbClr val="843B0C"/>
                </a:solidFill>
                <a:latin typeface="PMingLiU"/>
                <a:cs typeface="PMingLiU"/>
              </a:rPr>
              <a:t>is  </a:t>
            </a:r>
            <a:r>
              <a:rPr sz="2300" spc="-138" dirty="0">
                <a:solidFill>
                  <a:srgbClr val="843B0C"/>
                </a:solidFill>
                <a:latin typeface="PMingLiU"/>
                <a:cs typeface="PMingLiU"/>
              </a:rPr>
              <a:t>supportive of </a:t>
            </a:r>
            <a:r>
              <a:rPr sz="2300" spc="-130" dirty="0">
                <a:solidFill>
                  <a:srgbClr val="843B0C"/>
                </a:solidFill>
                <a:latin typeface="PMingLiU"/>
                <a:cs typeface="PMingLiU"/>
              </a:rPr>
              <a:t>the </a:t>
            </a:r>
            <a:r>
              <a:rPr sz="2300" spc="-138" dirty="0">
                <a:solidFill>
                  <a:srgbClr val="843B0C"/>
                </a:solidFill>
                <a:latin typeface="PMingLiU"/>
                <a:cs typeface="PMingLiU"/>
              </a:rPr>
              <a:t>teaching </a:t>
            </a:r>
            <a:r>
              <a:rPr sz="2300" spc="-155" dirty="0">
                <a:solidFill>
                  <a:srgbClr val="843B0C"/>
                </a:solidFill>
                <a:latin typeface="PMingLiU"/>
                <a:cs typeface="PMingLiU"/>
              </a:rPr>
              <a:t>and  </a:t>
            </a:r>
            <a:r>
              <a:rPr sz="2300" spc="-134" dirty="0">
                <a:solidFill>
                  <a:srgbClr val="843B0C"/>
                </a:solidFill>
                <a:latin typeface="PMingLiU"/>
                <a:cs typeface="PMingLiU"/>
              </a:rPr>
              <a:t>learning process. </a:t>
            </a:r>
            <a:r>
              <a:rPr sz="2300" spc="-167" dirty="0">
                <a:solidFill>
                  <a:srgbClr val="843B0C"/>
                </a:solidFill>
                <a:latin typeface="PMingLiU"/>
                <a:cs typeface="PMingLiU"/>
              </a:rPr>
              <a:t>The </a:t>
            </a:r>
            <a:r>
              <a:rPr sz="2300" spc="-138" dirty="0">
                <a:solidFill>
                  <a:srgbClr val="843B0C"/>
                </a:solidFill>
                <a:latin typeface="PMingLiU"/>
                <a:cs typeface="PMingLiU"/>
              </a:rPr>
              <a:t>ultimate  </a:t>
            </a:r>
            <a:r>
              <a:rPr sz="2300" spc="-134" dirty="0">
                <a:solidFill>
                  <a:srgbClr val="843B0C"/>
                </a:solidFill>
                <a:latin typeface="PMingLiU"/>
                <a:cs typeface="PMingLiU"/>
              </a:rPr>
              <a:t>objective </a:t>
            </a:r>
            <a:r>
              <a:rPr sz="2300" spc="-138" dirty="0">
                <a:solidFill>
                  <a:srgbClr val="843B0C"/>
                </a:solidFill>
                <a:latin typeface="PMingLiU"/>
                <a:cs typeface="PMingLiU"/>
              </a:rPr>
              <a:t>of supervision </a:t>
            </a:r>
            <a:r>
              <a:rPr sz="2300" spc="-105" dirty="0">
                <a:solidFill>
                  <a:srgbClr val="843B0C"/>
                </a:solidFill>
                <a:latin typeface="PMingLiU"/>
                <a:cs typeface="PMingLiU"/>
              </a:rPr>
              <a:t>is </a:t>
            </a:r>
            <a:r>
              <a:rPr sz="2300" spc="-126" dirty="0">
                <a:solidFill>
                  <a:srgbClr val="843B0C"/>
                </a:solidFill>
                <a:latin typeface="PMingLiU"/>
                <a:cs typeface="PMingLiU"/>
              </a:rPr>
              <a:t>to  </a:t>
            </a:r>
            <a:r>
              <a:rPr sz="2300" spc="-155" dirty="0">
                <a:solidFill>
                  <a:srgbClr val="843B0C"/>
                </a:solidFill>
                <a:latin typeface="PMingLiU"/>
                <a:cs typeface="PMingLiU"/>
              </a:rPr>
              <a:t>improve </a:t>
            </a:r>
            <a:r>
              <a:rPr sz="2300" spc="-130" dirty="0">
                <a:solidFill>
                  <a:srgbClr val="843B0C"/>
                </a:solidFill>
                <a:latin typeface="PMingLiU"/>
                <a:cs typeface="PMingLiU"/>
              </a:rPr>
              <a:t>the quality </a:t>
            </a:r>
            <a:r>
              <a:rPr sz="2300" spc="-138" dirty="0">
                <a:solidFill>
                  <a:srgbClr val="843B0C"/>
                </a:solidFill>
                <a:latin typeface="PMingLiU"/>
                <a:cs typeface="PMingLiU"/>
              </a:rPr>
              <a:t>of teaching  </a:t>
            </a:r>
            <a:r>
              <a:rPr sz="2300" spc="-159" dirty="0">
                <a:solidFill>
                  <a:srgbClr val="843B0C"/>
                </a:solidFill>
                <a:latin typeface="PMingLiU"/>
                <a:cs typeface="PMingLiU"/>
              </a:rPr>
              <a:t>and </a:t>
            </a:r>
            <a:r>
              <a:rPr sz="2300" spc="-126" dirty="0">
                <a:solidFill>
                  <a:srgbClr val="843B0C"/>
                </a:solidFill>
                <a:latin typeface="PMingLiU"/>
                <a:cs typeface="PMingLiU"/>
              </a:rPr>
              <a:t>learning. </a:t>
            </a:r>
            <a:r>
              <a:rPr sz="2300" spc="-142" dirty="0">
                <a:solidFill>
                  <a:srgbClr val="843B0C"/>
                </a:solidFill>
                <a:latin typeface="PMingLiU"/>
                <a:cs typeface="PMingLiU"/>
              </a:rPr>
              <a:t>This </a:t>
            </a:r>
            <a:r>
              <a:rPr sz="2300" spc="-163" dirty="0">
                <a:solidFill>
                  <a:srgbClr val="843B0C"/>
                </a:solidFill>
                <a:latin typeface="PMingLiU"/>
                <a:cs typeface="PMingLiU"/>
              </a:rPr>
              <a:t>means </a:t>
            </a:r>
            <a:r>
              <a:rPr sz="2300" spc="-121" dirty="0">
                <a:solidFill>
                  <a:srgbClr val="843B0C"/>
                </a:solidFill>
                <a:latin typeface="PMingLiU"/>
                <a:cs typeface="PMingLiU"/>
              </a:rPr>
              <a:t>that  </a:t>
            </a:r>
            <a:r>
              <a:rPr sz="2300" spc="-138" dirty="0">
                <a:solidFill>
                  <a:srgbClr val="843B0C"/>
                </a:solidFill>
                <a:latin typeface="PMingLiU"/>
                <a:cs typeface="PMingLiU"/>
              </a:rPr>
              <a:t>supervisor </a:t>
            </a:r>
            <a:r>
              <a:rPr sz="2300" spc="-155" dirty="0">
                <a:solidFill>
                  <a:srgbClr val="843B0C"/>
                </a:solidFill>
                <a:latin typeface="PMingLiU"/>
                <a:cs typeface="PMingLiU"/>
              </a:rPr>
              <a:t>need </a:t>
            </a:r>
            <a:r>
              <a:rPr sz="2300" spc="-126" dirty="0">
                <a:solidFill>
                  <a:srgbClr val="843B0C"/>
                </a:solidFill>
                <a:latin typeface="PMingLiU"/>
                <a:cs typeface="PMingLiU"/>
              </a:rPr>
              <a:t>to </a:t>
            </a:r>
            <a:r>
              <a:rPr sz="2300" spc="-138" dirty="0">
                <a:solidFill>
                  <a:srgbClr val="843B0C"/>
                </a:solidFill>
                <a:latin typeface="PMingLiU"/>
                <a:cs typeface="PMingLiU"/>
              </a:rPr>
              <a:t>play </a:t>
            </a:r>
            <a:r>
              <a:rPr sz="2300" spc="-130" dirty="0">
                <a:solidFill>
                  <a:srgbClr val="843B0C"/>
                </a:solidFill>
                <a:latin typeface="PMingLiU"/>
                <a:cs typeface="PMingLiU"/>
              </a:rPr>
              <a:t>the roles  </a:t>
            </a:r>
            <a:r>
              <a:rPr sz="2300" spc="-138" dirty="0">
                <a:solidFill>
                  <a:srgbClr val="843B0C"/>
                </a:solidFill>
                <a:latin typeface="PMingLiU"/>
                <a:cs typeface="PMingLiU"/>
              </a:rPr>
              <a:t>of</a:t>
            </a:r>
            <a:r>
              <a:rPr sz="2300" spc="-147" dirty="0">
                <a:solidFill>
                  <a:srgbClr val="843B0C"/>
                </a:solidFill>
                <a:latin typeface="PMingLiU"/>
                <a:cs typeface="PMingLiU"/>
              </a:rPr>
              <a:t> </a:t>
            </a:r>
            <a:r>
              <a:rPr sz="2300" spc="-88" dirty="0">
                <a:solidFill>
                  <a:srgbClr val="843B0C"/>
                </a:solidFill>
                <a:latin typeface="PMingLiU"/>
                <a:cs typeface="PMingLiU"/>
              </a:rPr>
              <a:t>:</a:t>
            </a:r>
            <a:endParaRPr sz="2300" dirty="0">
              <a:latin typeface="PMingLiU"/>
              <a:cs typeface="PMingLiU"/>
            </a:endParaRPr>
          </a:p>
          <a:p>
            <a:pPr marL="969963" indent="-382588">
              <a:spcBef>
                <a:spcPts val="4"/>
              </a:spcBef>
              <a:buFont typeface="Wingdings"/>
              <a:buChar char=""/>
            </a:pPr>
            <a:r>
              <a:rPr sz="2300" spc="-147" dirty="0">
                <a:solidFill>
                  <a:srgbClr val="843B0C"/>
                </a:solidFill>
                <a:latin typeface="PMingLiU"/>
                <a:cs typeface="PMingLiU"/>
              </a:rPr>
              <a:t>Planner</a:t>
            </a:r>
            <a:endParaRPr sz="2300" dirty="0">
              <a:latin typeface="PMingLiU"/>
              <a:cs typeface="PMingLiU"/>
            </a:endParaRPr>
          </a:p>
          <a:p>
            <a:pPr marL="969963" indent="-382588">
              <a:buFont typeface="Wingdings"/>
              <a:buChar char=""/>
            </a:pPr>
            <a:r>
              <a:rPr sz="2300" spc="-142" dirty="0">
                <a:solidFill>
                  <a:srgbClr val="843B0C"/>
                </a:solidFill>
                <a:latin typeface="PMingLiU"/>
                <a:cs typeface="PMingLiU"/>
              </a:rPr>
              <a:t>Organizer</a:t>
            </a:r>
            <a:endParaRPr sz="2300" dirty="0">
              <a:latin typeface="PMingLiU"/>
              <a:cs typeface="PMingLiU"/>
            </a:endParaRPr>
          </a:p>
          <a:p>
            <a:pPr marL="969963" indent="-382588">
              <a:buFont typeface="Wingdings"/>
              <a:buChar char=""/>
            </a:pPr>
            <a:r>
              <a:rPr sz="2300" spc="-134" dirty="0">
                <a:solidFill>
                  <a:srgbClr val="843B0C"/>
                </a:solidFill>
                <a:latin typeface="PMingLiU"/>
                <a:cs typeface="PMingLiU"/>
              </a:rPr>
              <a:t>leader</a:t>
            </a:r>
            <a:endParaRPr sz="2300" dirty="0">
              <a:latin typeface="PMingLiU"/>
              <a:cs typeface="PMingLiU"/>
            </a:endParaRPr>
          </a:p>
          <a:p>
            <a:pPr marL="969963" indent="-382588">
              <a:spcBef>
                <a:spcPts val="4"/>
              </a:spcBef>
              <a:buFont typeface="Wingdings"/>
              <a:buChar char=""/>
            </a:pPr>
            <a:r>
              <a:rPr sz="2300" spc="-147" dirty="0">
                <a:solidFill>
                  <a:srgbClr val="843B0C"/>
                </a:solidFill>
                <a:latin typeface="PMingLiU"/>
                <a:cs typeface="PMingLiU"/>
              </a:rPr>
              <a:t>Helper</a:t>
            </a:r>
            <a:endParaRPr sz="2300" dirty="0">
              <a:latin typeface="PMingLiU"/>
              <a:cs typeface="PMingLiU"/>
            </a:endParaRPr>
          </a:p>
          <a:p>
            <a:pPr marL="969963" indent="-382588">
              <a:lnSpc>
                <a:spcPts val="2390"/>
              </a:lnSpc>
              <a:buFont typeface="Wingdings"/>
              <a:buChar char=""/>
            </a:pPr>
            <a:r>
              <a:rPr sz="2300" spc="-138" dirty="0">
                <a:solidFill>
                  <a:srgbClr val="843B0C"/>
                </a:solidFill>
                <a:latin typeface="PMingLiU"/>
                <a:cs typeface="PMingLiU"/>
              </a:rPr>
              <a:t>Evaluator</a:t>
            </a:r>
            <a:endParaRPr sz="2300" dirty="0">
              <a:latin typeface="PMingLiU"/>
              <a:cs typeface="PMingLiU"/>
            </a:endParaRPr>
          </a:p>
          <a:p>
            <a:pPr marL="10634">
              <a:lnSpc>
                <a:spcPts val="2792"/>
              </a:lnSpc>
            </a:pPr>
            <a:r>
              <a:rPr sz="2700" spc="-147" dirty="0">
                <a:solidFill>
                  <a:srgbClr val="843B0C"/>
                </a:solidFill>
                <a:latin typeface="PMingLiU"/>
                <a:cs typeface="PMingLiU"/>
              </a:rPr>
              <a:t>appraiser, </a:t>
            </a:r>
            <a:r>
              <a:rPr sz="2700" spc="-151" dirty="0">
                <a:solidFill>
                  <a:srgbClr val="843B0C"/>
                </a:solidFill>
                <a:latin typeface="PMingLiU"/>
                <a:cs typeface="PMingLiU"/>
              </a:rPr>
              <a:t>motivator, </a:t>
            </a:r>
            <a:r>
              <a:rPr sz="2700" spc="-171" dirty="0">
                <a:solidFill>
                  <a:srgbClr val="843B0C"/>
                </a:solidFill>
                <a:latin typeface="PMingLiU"/>
                <a:cs typeface="PMingLiU"/>
              </a:rPr>
              <a:t>communicator, </a:t>
            </a:r>
            <a:r>
              <a:rPr sz="2700" spc="-176" dirty="0">
                <a:solidFill>
                  <a:srgbClr val="843B0C"/>
                </a:solidFill>
                <a:latin typeface="PMingLiU"/>
                <a:cs typeface="PMingLiU"/>
              </a:rPr>
              <a:t>and</a:t>
            </a:r>
            <a:r>
              <a:rPr sz="2700" spc="-88" dirty="0">
                <a:solidFill>
                  <a:srgbClr val="843B0C"/>
                </a:solidFill>
                <a:latin typeface="PMingLiU"/>
                <a:cs typeface="PMingLiU"/>
              </a:rPr>
              <a:t> </a:t>
            </a:r>
            <a:r>
              <a:rPr sz="2700" spc="-163" dirty="0">
                <a:solidFill>
                  <a:srgbClr val="843B0C"/>
                </a:solidFill>
                <a:latin typeface="PMingLiU"/>
                <a:cs typeface="PMingLiU"/>
              </a:rPr>
              <a:t>decision-maker</a:t>
            </a:r>
            <a:endParaRPr sz="2700" dirty="0">
              <a:latin typeface="PMingLiU"/>
              <a:cs typeface="PMingLiU"/>
            </a:endParaRPr>
          </a:p>
        </p:txBody>
      </p:sp>
    </p:spTree>
    <p:extLst>
      <p:ext uri="{BB962C8B-B14F-4D97-AF65-F5344CB8AC3E}">
        <p14:creationId xmlns:p14="http://schemas.microsoft.com/office/powerpoint/2010/main" val="4091530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118" y="261156"/>
            <a:ext cx="7123906" cy="631028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951793" y="2289680"/>
            <a:ext cx="2166807" cy="149254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745483" y="3146031"/>
            <a:ext cx="2373116" cy="1492544"/>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7052193" y="2334978"/>
            <a:ext cx="1994219" cy="2932467"/>
          </a:xfrm>
          <a:prstGeom prst="rect">
            <a:avLst/>
          </a:prstGeom>
        </p:spPr>
        <p:txBody>
          <a:bodyPr vert="horz" wrap="square" lIns="0" tIns="8507" rIns="0" bIns="0" rtlCol="0">
            <a:spAutoFit/>
          </a:bodyPr>
          <a:lstStyle/>
          <a:p>
            <a:pPr marL="10634" marR="4253" indent="230752">
              <a:lnSpc>
                <a:spcPts val="5669"/>
              </a:lnSpc>
              <a:spcBef>
                <a:spcPts val="67"/>
              </a:spcBef>
            </a:pPr>
            <a:r>
              <a:rPr sz="4500" spc="-297" dirty="0"/>
              <a:t>Types </a:t>
            </a:r>
            <a:r>
              <a:rPr sz="4500" spc="-260" dirty="0"/>
              <a:t>of  </a:t>
            </a:r>
            <a:r>
              <a:rPr sz="4500" spc="-264" dirty="0"/>
              <a:t>Supervision</a:t>
            </a:r>
            <a:endParaRPr sz="4500" dirty="0"/>
          </a:p>
        </p:txBody>
      </p:sp>
    </p:spTree>
    <p:extLst>
      <p:ext uri="{BB962C8B-B14F-4D97-AF65-F5344CB8AC3E}">
        <p14:creationId xmlns:p14="http://schemas.microsoft.com/office/powerpoint/2010/main" val="29171336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97" y="569384"/>
            <a:ext cx="5699125" cy="569383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28455" y="974784"/>
            <a:ext cx="3490144" cy="780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5628455" y="1399923"/>
            <a:ext cx="3482165" cy="78043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628455" y="1825063"/>
            <a:ext cx="3490144" cy="78043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628455" y="2250202"/>
            <a:ext cx="3490144" cy="78043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628456" y="2675342"/>
            <a:ext cx="2976082" cy="78043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628455" y="3100481"/>
            <a:ext cx="3490144" cy="780434"/>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628455" y="3525621"/>
            <a:ext cx="3298654" cy="780435"/>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5628455" y="3950760"/>
            <a:ext cx="2679729" cy="780435"/>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628455" y="4375900"/>
            <a:ext cx="3349946" cy="78043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628455" y="4801040"/>
            <a:ext cx="3490144" cy="780435"/>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5628456" y="5245918"/>
            <a:ext cx="957452" cy="780435"/>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6239403" y="5245918"/>
            <a:ext cx="417175" cy="780435"/>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6310071" y="5245918"/>
            <a:ext cx="1071435" cy="780435"/>
          </a:xfrm>
          <a:prstGeom prst="rect">
            <a:avLst/>
          </a:prstGeom>
          <a:blipFill>
            <a:blip r:embed="rId15" cstate="print"/>
            <a:stretch>
              <a:fillRect/>
            </a:stretch>
          </a:blipFill>
        </p:spPr>
        <p:txBody>
          <a:bodyPr wrap="square" lIns="0" tIns="0" rIns="0" bIns="0" rtlCol="0"/>
          <a:lstStyle/>
          <a:p>
            <a:endParaRPr/>
          </a:p>
        </p:txBody>
      </p:sp>
      <p:sp>
        <p:nvSpPr>
          <p:cNvPr id="16" name="object 16"/>
          <p:cNvSpPr txBox="1"/>
          <p:nvPr/>
        </p:nvSpPr>
        <p:spPr>
          <a:xfrm>
            <a:off x="5784232" y="993384"/>
            <a:ext cx="3306917" cy="4978227"/>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102" rIns="0" bIns="0" rtlCol="0">
            <a:spAutoFit/>
          </a:bodyPr>
          <a:lstStyle/>
          <a:p>
            <a:pPr marL="10634" marR="22331">
              <a:spcBef>
                <a:spcPts val="80"/>
              </a:spcBef>
            </a:pPr>
            <a:r>
              <a:rPr sz="2300" spc="-230" dirty="0">
                <a:solidFill>
                  <a:srgbClr val="843B0C"/>
                </a:solidFill>
                <a:latin typeface="PMingLiU"/>
                <a:cs typeface="PMingLiU"/>
              </a:rPr>
              <a:t>A </a:t>
            </a:r>
            <a:r>
              <a:rPr sz="2300" spc="-130" dirty="0">
                <a:solidFill>
                  <a:srgbClr val="843B0C"/>
                </a:solidFill>
                <a:latin typeface="PMingLiU"/>
                <a:cs typeface="PMingLiU"/>
              </a:rPr>
              <a:t>variety </a:t>
            </a:r>
            <a:r>
              <a:rPr sz="2300" spc="-138" dirty="0">
                <a:solidFill>
                  <a:srgbClr val="843B0C"/>
                </a:solidFill>
                <a:latin typeface="PMingLiU"/>
                <a:cs typeface="PMingLiU"/>
              </a:rPr>
              <a:t>of supervision </a:t>
            </a:r>
            <a:r>
              <a:rPr sz="2300" spc="-134" dirty="0">
                <a:solidFill>
                  <a:srgbClr val="843B0C"/>
                </a:solidFill>
                <a:latin typeface="PMingLiU"/>
                <a:cs typeface="PMingLiU"/>
              </a:rPr>
              <a:t>types </a:t>
            </a:r>
            <a:r>
              <a:rPr sz="2300" spc="-151" dirty="0">
                <a:solidFill>
                  <a:srgbClr val="843B0C"/>
                </a:solidFill>
                <a:latin typeface="PMingLiU"/>
                <a:cs typeface="PMingLiU"/>
              </a:rPr>
              <a:t>can </a:t>
            </a:r>
            <a:r>
              <a:rPr sz="2300" spc="-155" dirty="0">
                <a:solidFill>
                  <a:srgbClr val="843B0C"/>
                </a:solidFill>
                <a:latin typeface="PMingLiU"/>
                <a:cs typeface="PMingLiU"/>
              </a:rPr>
              <a:t>be  </a:t>
            </a:r>
            <a:r>
              <a:rPr sz="2300" spc="-142" dirty="0">
                <a:solidFill>
                  <a:srgbClr val="843B0C"/>
                </a:solidFill>
                <a:latin typeface="PMingLiU"/>
                <a:cs typeface="PMingLiU"/>
              </a:rPr>
              <a:t>perceived </a:t>
            </a:r>
            <a:r>
              <a:rPr sz="2300" spc="-126" dirty="0">
                <a:solidFill>
                  <a:srgbClr val="843B0C"/>
                </a:solidFill>
                <a:latin typeface="PMingLiU"/>
                <a:cs typeface="PMingLiU"/>
              </a:rPr>
              <a:t>to </a:t>
            </a:r>
            <a:r>
              <a:rPr sz="2300" spc="-109" dirty="0">
                <a:solidFill>
                  <a:srgbClr val="843B0C"/>
                </a:solidFill>
                <a:latin typeface="PMingLiU"/>
                <a:cs typeface="PMingLiU"/>
              </a:rPr>
              <a:t>lie </a:t>
            </a:r>
            <a:r>
              <a:rPr sz="2300" spc="-163" dirty="0">
                <a:solidFill>
                  <a:srgbClr val="843B0C"/>
                </a:solidFill>
                <a:latin typeface="PMingLiU"/>
                <a:cs typeface="PMingLiU"/>
              </a:rPr>
              <a:t>on </a:t>
            </a:r>
            <a:r>
              <a:rPr sz="2300" spc="-142" dirty="0">
                <a:solidFill>
                  <a:srgbClr val="843B0C"/>
                </a:solidFill>
                <a:latin typeface="PMingLiU"/>
                <a:cs typeface="PMingLiU"/>
              </a:rPr>
              <a:t>a </a:t>
            </a:r>
            <a:r>
              <a:rPr sz="2300" spc="-155" dirty="0">
                <a:solidFill>
                  <a:srgbClr val="843B0C"/>
                </a:solidFill>
                <a:latin typeface="PMingLiU"/>
                <a:cs typeface="PMingLiU"/>
              </a:rPr>
              <a:t>continuum </a:t>
            </a:r>
            <a:r>
              <a:rPr sz="2300" spc="-142" dirty="0">
                <a:solidFill>
                  <a:srgbClr val="843B0C"/>
                </a:solidFill>
                <a:latin typeface="PMingLiU"/>
                <a:cs typeface="PMingLiU"/>
              </a:rPr>
              <a:t>with  </a:t>
            </a:r>
            <a:r>
              <a:rPr sz="2300" spc="-159" dirty="0">
                <a:solidFill>
                  <a:srgbClr val="843B0C"/>
                </a:solidFill>
                <a:latin typeface="PMingLiU"/>
                <a:cs typeface="PMingLiU"/>
              </a:rPr>
              <a:t>two </a:t>
            </a:r>
            <a:r>
              <a:rPr sz="2300" spc="-142" dirty="0">
                <a:solidFill>
                  <a:srgbClr val="843B0C"/>
                </a:solidFill>
                <a:latin typeface="PMingLiU"/>
                <a:cs typeface="PMingLiU"/>
              </a:rPr>
              <a:t>extremes. </a:t>
            </a:r>
            <a:r>
              <a:rPr sz="2300" spc="-176" dirty="0">
                <a:solidFill>
                  <a:srgbClr val="843B0C"/>
                </a:solidFill>
                <a:latin typeface="PMingLiU"/>
                <a:cs typeface="PMingLiU"/>
              </a:rPr>
              <a:t>One </a:t>
            </a:r>
            <a:r>
              <a:rPr sz="2300" spc="-151" dirty="0">
                <a:solidFill>
                  <a:srgbClr val="843B0C"/>
                </a:solidFill>
                <a:latin typeface="PMingLiU"/>
                <a:cs typeface="PMingLiU"/>
              </a:rPr>
              <a:t>extreme </a:t>
            </a:r>
            <a:r>
              <a:rPr sz="2300" spc="-109" dirty="0">
                <a:solidFill>
                  <a:srgbClr val="843B0C"/>
                </a:solidFill>
                <a:latin typeface="PMingLiU"/>
                <a:cs typeface="PMingLiU"/>
              </a:rPr>
              <a:t>is </a:t>
            </a:r>
            <a:r>
              <a:rPr sz="2300" spc="-142" dirty="0">
                <a:solidFill>
                  <a:srgbClr val="843B0C"/>
                </a:solidFill>
                <a:latin typeface="PMingLiU"/>
                <a:cs typeface="PMingLiU"/>
              </a:rPr>
              <a:t>a </a:t>
            </a:r>
            <a:r>
              <a:rPr sz="2300" spc="-138" dirty="0">
                <a:solidFill>
                  <a:srgbClr val="843B0C"/>
                </a:solidFill>
                <a:latin typeface="PMingLiU"/>
                <a:cs typeface="PMingLiU"/>
              </a:rPr>
              <a:t>type  of supervision </a:t>
            </a:r>
            <a:r>
              <a:rPr sz="2300" spc="-126" dirty="0">
                <a:solidFill>
                  <a:srgbClr val="843B0C"/>
                </a:solidFill>
                <a:latin typeface="PMingLiU"/>
                <a:cs typeface="PMingLiU"/>
              </a:rPr>
              <a:t>in </a:t>
            </a:r>
            <a:r>
              <a:rPr sz="2300" spc="-155" dirty="0">
                <a:solidFill>
                  <a:srgbClr val="843B0C"/>
                </a:solidFill>
                <a:latin typeface="PMingLiU"/>
                <a:cs typeface="PMingLiU"/>
              </a:rPr>
              <a:t>which </a:t>
            </a:r>
            <a:r>
              <a:rPr sz="2300" spc="-130" dirty="0">
                <a:solidFill>
                  <a:srgbClr val="843B0C"/>
                </a:solidFill>
                <a:latin typeface="PMingLiU"/>
                <a:cs typeface="PMingLiU"/>
              </a:rPr>
              <a:t>the </a:t>
            </a:r>
            <a:r>
              <a:rPr sz="2300" spc="-138" dirty="0">
                <a:solidFill>
                  <a:srgbClr val="843B0C"/>
                </a:solidFill>
                <a:latin typeface="PMingLiU"/>
                <a:cs typeface="PMingLiU"/>
              </a:rPr>
              <a:t>supervisor  </a:t>
            </a:r>
            <a:r>
              <a:rPr sz="2300" spc="-130" dirty="0">
                <a:solidFill>
                  <a:srgbClr val="843B0C"/>
                </a:solidFill>
                <a:latin typeface="PMingLiU"/>
                <a:cs typeface="PMingLiU"/>
              </a:rPr>
              <a:t>acts </a:t>
            </a:r>
            <a:r>
              <a:rPr sz="2300" spc="-134" dirty="0">
                <a:solidFill>
                  <a:srgbClr val="843B0C"/>
                </a:solidFill>
                <a:latin typeface="PMingLiU"/>
                <a:cs typeface="PMingLiU"/>
              </a:rPr>
              <a:t>as </a:t>
            </a:r>
            <a:r>
              <a:rPr sz="2300" spc="-142" dirty="0">
                <a:solidFill>
                  <a:srgbClr val="843B0C"/>
                </a:solidFill>
                <a:latin typeface="PMingLiU"/>
                <a:cs typeface="PMingLiU"/>
              </a:rPr>
              <a:t>a </a:t>
            </a:r>
            <a:r>
              <a:rPr sz="2300" spc="-130" dirty="0">
                <a:solidFill>
                  <a:srgbClr val="843B0C"/>
                </a:solidFill>
                <a:latin typeface="PMingLiU"/>
                <a:cs typeface="PMingLiU"/>
              </a:rPr>
              <a:t>friend </a:t>
            </a:r>
            <a:r>
              <a:rPr sz="2300" spc="-159" dirty="0">
                <a:solidFill>
                  <a:srgbClr val="843B0C"/>
                </a:solidFill>
                <a:latin typeface="PMingLiU"/>
                <a:cs typeface="PMingLiU"/>
              </a:rPr>
              <a:t>and </a:t>
            </a:r>
            <a:r>
              <a:rPr sz="2300" spc="-142" dirty="0">
                <a:solidFill>
                  <a:srgbClr val="843B0C"/>
                </a:solidFill>
                <a:latin typeface="PMingLiU"/>
                <a:cs typeface="PMingLiU"/>
              </a:rPr>
              <a:t>provides a  </a:t>
            </a:r>
            <a:r>
              <a:rPr sz="2300" spc="-138" dirty="0">
                <a:solidFill>
                  <a:srgbClr val="843B0C"/>
                </a:solidFill>
                <a:latin typeface="PMingLiU"/>
                <a:cs typeface="PMingLiU"/>
              </a:rPr>
              <a:t>shoulder </a:t>
            </a:r>
            <a:r>
              <a:rPr sz="2300" spc="-130" dirty="0">
                <a:solidFill>
                  <a:srgbClr val="843B0C"/>
                </a:solidFill>
                <a:latin typeface="PMingLiU"/>
                <a:cs typeface="PMingLiU"/>
              </a:rPr>
              <a:t>for </a:t>
            </a:r>
            <a:r>
              <a:rPr sz="2300" spc="-134" dirty="0">
                <a:solidFill>
                  <a:srgbClr val="843B0C"/>
                </a:solidFill>
                <a:latin typeface="PMingLiU"/>
                <a:cs typeface="PMingLiU"/>
              </a:rPr>
              <a:t>the </a:t>
            </a:r>
            <a:r>
              <a:rPr sz="2300" spc="-138" dirty="0">
                <a:solidFill>
                  <a:srgbClr val="843B0C"/>
                </a:solidFill>
                <a:latin typeface="PMingLiU"/>
                <a:cs typeface="PMingLiU"/>
              </a:rPr>
              <a:t>supervisee </a:t>
            </a:r>
            <a:r>
              <a:rPr sz="2300" spc="-126" dirty="0">
                <a:solidFill>
                  <a:srgbClr val="843B0C"/>
                </a:solidFill>
                <a:latin typeface="PMingLiU"/>
                <a:cs typeface="PMingLiU"/>
              </a:rPr>
              <a:t>to </a:t>
            </a:r>
            <a:r>
              <a:rPr sz="2300" spc="-134" dirty="0">
                <a:solidFill>
                  <a:srgbClr val="843B0C"/>
                </a:solidFill>
                <a:latin typeface="PMingLiU"/>
                <a:cs typeface="PMingLiU"/>
              </a:rPr>
              <a:t>lean on.  </a:t>
            </a:r>
            <a:r>
              <a:rPr sz="2300" spc="-159" dirty="0">
                <a:solidFill>
                  <a:srgbClr val="843B0C"/>
                </a:solidFill>
                <a:latin typeface="PMingLiU"/>
                <a:cs typeface="PMingLiU"/>
              </a:rPr>
              <a:t>At </a:t>
            </a:r>
            <a:r>
              <a:rPr sz="2300" spc="-138" dirty="0">
                <a:solidFill>
                  <a:srgbClr val="843B0C"/>
                </a:solidFill>
                <a:latin typeface="PMingLiU"/>
                <a:cs typeface="PMingLiU"/>
              </a:rPr>
              <a:t>the </a:t>
            </a:r>
            <a:r>
              <a:rPr sz="2300" spc="-134" dirty="0">
                <a:solidFill>
                  <a:srgbClr val="843B0C"/>
                </a:solidFill>
                <a:latin typeface="PMingLiU"/>
                <a:cs typeface="PMingLiU"/>
              </a:rPr>
              <a:t>other </a:t>
            </a:r>
            <a:r>
              <a:rPr sz="2300" spc="-159" dirty="0">
                <a:solidFill>
                  <a:srgbClr val="843B0C"/>
                </a:solidFill>
                <a:latin typeface="PMingLiU"/>
                <a:cs typeface="PMingLiU"/>
              </a:rPr>
              <a:t>end </a:t>
            </a:r>
            <a:r>
              <a:rPr sz="2300" spc="-138" dirty="0">
                <a:solidFill>
                  <a:srgbClr val="843B0C"/>
                </a:solidFill>
                <a:latin typeface="PMingLiU"/>
                <a:cs typeface="PMingLiU"/>
              </a:rPr>
              <a:t>of </a:t>
            </a:r>
            <a:r>
              <a:rPr sz="2300" spc="-130" dirty="0">
                <a:solidFill>
                  <a:srgbClr val="843B0C"/>
                </a:solidFill>
                <a:latin typeface="PMingLiU"/>
                <a:cs typeface="PMingLiU"/>
              </a:rPr>
              <a:t>the </a:t>
            </a:r>
            <a:r>
              <a:rPr sz="2300" spc="-151" dirty="0">
                <a:solidFill>
                  <a:srgbClr val="843B0C"/>
                </a:solidFill>
                <a:latin typeface="PMingLiU"/>
                <a:cs typeface="PMingLiU"/>
              </a:rPr>
              <a:t>continuum,  </a:t>
            </a:r>
            <a:r>
              <a:rPr sz="2300" spc="-138" dirty="0">
                <a:solidFill>
                  <a:srgbClr val="843B0C"/>
                </a:solidFill>
                <a:latin typeface="PMingLiU"/>
                <a:cs typeface="PMingLiU"/>
              </a:rPr>
              <a:t>supervision </a:t>
            </a:r>
            <a:r>
              <a:rPr sz="2300" spc="-167" dirty="0">
                <a:solidFill>
                  <a:srgbClr val="843B0C"/>
                </a:solidFill>
                <a:latin typeface="PMingLiU"/>
                <a:cs typeface="PMingLiU"/>
              </a:rPr>
              <a:t>demands </a:t>
            </a:r>
            <a:r>
              <a:rPr sz="2300" spc="-113" dirty="0">
                <a:solidFill>
                  <a:srgbClr val="843B0C"/>
                </a:solidFill>
                <a:latin typeface="PMingLiU"/>
                <a:cs typeface="PMingLiU"/>
              </a:rPr>
              <a:t>strict  </a:t>
            </a:r>
            <a:r>
              <a:rPr sz="2300" spc="-134" dirty="0">
                <a:solidFill>
                  <a:srgbClr val="843B0C"/>
                </a:solidFill>
                <a:latin typeface="PMingLiU"/>
                <a:cs typeface="PMingLiU"/>
              </a:rPr>
              <a:t>accountability </a:t>
            </a:r>
            <a:r>
              <a:rPr sz="2300" spc="-163" dirty="0">
                <a:solidFill>
                  <a:srgbClr val="843B0C"/>
                </a:solidFill>
                <a:latin typeface="PMingLiU"/>
                <a:cs typeface="PMingLiU"/>
              </a:rPr>
              <a:t>from </a:t>
            </a:r>
            <a:r>
              <a:rPr sz="2300" spc="-130" dirty="0">
                <a:solidFill>
                  <a:srgbClr val="843B0C"/>
                </a:solidFill>
                <a:latin typeface="PMingLiU"/>
                <a:cs typeface="PMingLiU"/>
              </a:rPr>
              <a:t>the</a:t>
            </a:r>
            <a:r>
              <a:rPr sz="2300" spc="-113" dirty="0">
                <a:solidFill>
                  <a:srgbClr val="843B0C"/>
                </a:solidFill>
                <a:latin typeface="PMingLiU"/>
                <a:cs typeface="PMingLiU"/>
              </a:rPr>
              <a:t> </a:t>
            </a:r>
            <a:r>
              <a:rPr sz="2300" spc="-134" dirty="0">
                <a:solidFill>
                  <a:srgbClr val="843B0C"/>
                </a:solidFill>
                <a:latin typeface="PMingLiU"/>
                <a:cs typeface="PMingLiU"/>
              </a:rPr>
              <a:t>supervisee.</a:t>
            </a:r>
            <a:endParaRPr sz="2300" dirty="0">
              <a:latin typeface="PMingLiU"/>
              <a:cs typeface="PMingLiU"/>
            </a:endParaRPr>
          </a:p>
          <a:p>
            <a:pPr marL="10634">
              <a:spcBef>
                <a:spcPts val="4"/>
              </a:spcBef>
            </a:pPr>
            <a:r>
              <a:rPr sz="2300" spc="-142" dirty="0">
                <a:solidFill>
                  <a:srgbClr val="843B0C"/>
                </a:solidFill>
                <a:latin typeface="PMingLiU"/>
                <a:cs typeface="PMingLiU"/>
              </a:rPr>
              <a:t>Here, </a:t>
            </a:r>
            <a:r>
              <a:rPr sz="2300" spc="-130" dirty="0">
                <a:solidFill>
                  <a:srgbClr val="843B0C"/>
                </a:solidFill>
                <a:latin typeface="PMingLiU"/>
                <a:cs typeface="PMingLiU"/>
              </a:rPr>
              <a:t>the </a:t>
            </a:r>
            <a:r>
              <a:rPr sz="2300" spc="-138" dirty="0">
                <a:solidFill>
                  <a:srgbClr val="843B0C"/>
                </a:solidFill>
                <a:latin typeface="PMingLiU"/>
                <a:cs typeface="PMingLiU"/>
              </a:rPr>
              <a:t>supervisor </a:t>
            </a:r>
            <a:r>
              <a:rPr sz="2300" spc="-184" dirty="0">
                <a:solidFill>
                  <a:srgbClr val="843B0C"/>
                </a:solidFill>
                <a:latin typeface="PMingLiU"/>
                <a:cs typeface="PMingLiU"/>
              </a:rPr>
              <a:t>may </a:t>
            </a:r>
            <a:r>
              <a:rPr sz="2300" spc="-155" dirty="0">
                <a:solidFill>
                  <a:srgbClr val="843B0C"/>
                </a:solidFill>
                <a:latin typeface="PMingLiU"/>
                <a:cs typeface="PMingLiU"/>
              </a:rPr>
              <a:t>be</a:t>
            </a:r>
            <a:r>
              <a:rPr sz="2300" spc="-117" dirty="0">
                <a:solidFill>
                  <a:srgbClr val="843B0C"/>
                </a:solidFill>
                <a:latin typeface="PMingLiU"/>
                <a:cs typeface="PMingLiU"/>
              </a:rPr>
              <a:t> </a:t>
            </a:r>
            <a:r>
              <a:rPr sz="2300" spc="-130" dirty="0">
                <a:solidFill>
                  <a:srgbClr val="843B0C"/>
                </a:solidFill>
                <a:latin typeface="PMingLiU"/>
                <a:cs typeface="PMingLiU"/>
              </a:rPr>
              <a:t>interested</a:t>
            </a:r>
            <a:endParaRPr sz="2300" dirty="0">
              <a:latin typeface="PMingLiU"/>
              <a:cs typeface="PMingLiU"/>
            </a:endParaRPr>
          </a:p>
          <a:p>
            <a:pPr marL="10634">
              <a:spcBef>
                <a:spcPts val="134"/>
              </a:spcBef>
            </a:pPr>
            <a:r>
              <a:rPr sz="2300" spc="-126" dirty="0">
                <a:solidFill>
                  <a:srgbClr val="843B0C"/>
                </a:solidFill>
                <a:latin typeface="PMingLiU"/>
                <a:cs typeface="PMingLiU"/>
              </a:rPr>
              <a:t>in</a:t>
            </a:r>
            <a:r>
              <a:rPr sz="2300" spc="-142" dirty="0">
                <a:solidFill>
                  <a:srgbClr val="843B0C"/>
                </a:solidFill>
                <a:latin typeface="PMingLiU"/>
                <a:cs typeface="PMingLiU"/>
              </a:rPr>
              <a:t> </a:t>
            </a:r>
            <a:r>
              <a:rPr sz="2300" spc="-126" dirty="0">
                <a:solidFill>
                  <a:srgbClr val="843B0C"/>
                </a:solidFill>
                <a:latin typeface="PMingLiU"/>
                <a:cs typeface="PMingLiU"/>
              </a:rPr>
              <a:t>fault-finding.</a:t>
            </a:r>
            <a:endParaRPr sz="2300" dirty="0">
              <a:latin typeface="PMingLiU"/>
              <a:cs typeface="PMingLiU"/>
            </a:endParaRPr>
          </a:p>
        </p:txBody>
      </p:sp>
    </p:spTree>
    <p:extLst>
      <p:ext uri="{BB962C8B-B14F-4D97-AF65-F5344CB8AC3E}">
        <p14:creationId xmlns:p14="http://schemas.microsoft.com/office/powerpoint/2010/main" val="27505016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39" y="1"/>
            <a:ext cx="6838950" cy="68325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316909" y="0"/>
            <a:ext cx="2801690" cy="118431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564823" y="0"/>
            <a:ext cx="2479594" cy="1365491"/>
          </a:xfrm>
          <a:prstGeom prst="rect">
            <a:avLst/>
          </a:prstGeom>
        </p:spPr>
        <p:txBody>
          <a:bodyPr vert="horz" wrap="square" lIns="0" tIns="11165" rIns="0" bIns="0" rtlCol="0">
            <a:spAutoFit/>
          </a:bodyPr>
          <a:lstStyle/>
          <a:p>
            <a:pPr marL="10634">
              <a:spcBef>
                <a:spcPts val="88"/>
              </a:spcBef>
            </a:pPr>
            <a:r>
              <a:rPr u="heavy" spc="-188" dirty="0">
                <a:uFill>
                  <a:solidFill>
                    <a:srgbClr val="843B0C"/>
                  </a:solidFill>
                </a:uFill>
              </a:rPr>
              <a:t>Critical</a:t>
            </a:r>
            <a:r>
              <a:rPr u="heavy" spc="-264" dirty="0">
                <a:uFill>
                  <a:solidFill>
                    <a:srgbClr val="843B0C"/>
                  </a:solidFill>
                </a:uFill>
              </a:rPr>
              <a:t> </a:t>
            </a:r>
            <a:r>
              <a:rPr u="heavy" spc="-205" dirty="0">
                <a:uFill>
                  <a:solidFill>
                    <a:srgbClr val="843B0C"/>
                  </a:solidFill>
                </a:uFill>
              </a:rPr>
              <a:t>friendship</a:t>
            </a:r>
          </a:p>
        </p:txBody>
      </p:sp>
      <p:sp>
        <p:nvSpPr>
          <p:cNvPr id="5" name="object 5"/>
          <p:cNvSpPr/>
          <p:nvPr/>
        </p:nvSpPr>
        <p:spPr>
          <a:xfrm>
            <a:off x="6567672" y="669594"/>
            <a:ext cx="2496216" cy="8199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706731" y="2101404"/>
            <a:ext cx="2411869" cy="100211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706730" y="2648011"/>
            <a:ext cx="2125774" cy="100211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706730" y="3194619"/>
            <a:ext cx="1636789" cy="100211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706731" y="3764004"/>
            <a:ext cx="1606013" cy="1002114"/>
          </a:xfrm>
          <a:prstGeom prst="rect">
            <a:avLst/>
          </a:prstGeom>
          <a:blipFill>
            <a:blip r:embed="rId8" cstate="print"/>
            <a:stretch>
              <a:fillRect/>
            </a:stretch>
          </a:blipFill>
        </p:spPr>
        <p:txBody>
          <a:bodyPr wrap="square" lIns="0" tIns="0" rIns="0" bIns="0" rtlCol="0"/>
          <a:lstStyle/>
          <a:p>
            <a:endParaRPr/>
          </a:p>
        </p:txBody>
      </p:sp>
      <p:sp>
        <p:nvSpPr>
          <p:cNvPr id="10" name="object 10"/>
          <p:cNvSpPr txBox="1"/>
          <p:nvPr/>
        </p:nvSpPr>
        <p:spPr>
          <a:xfrm>
            <a:off x="6910379" y="2130379"/>
            <a:ext cx="2158069" cy="1869421"/>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4253" rIns="0" bIns="0" rtlCol="0">
            <a:spAutoFit/>
          </a:bodyPr>
          <a:lstStyle/>
          <a:p>
            <a:pPr marL="10634" marR="4253">
              <a:lnSpc>
                <a:spcPct val="101400"/>
              </a:lnSpc>
              <a:spcBef>
                <a:spcPts val="33"/>
              </a:spcBef>
            </a:pPr>
            <a:r>
              <a:rPr sz="3000" spc="-213" dirty="0">
                <a:solidFill>
                  <a:srgbClr val="001F5F"/>
                </a:solidFill>
                <a:latin typeface="PMingLiU"/>
                <a:cs typeface="PMingLiU"/>
              </a:rPr>
              <a:t>The </a:t>
            </a:r>
            <a:r>
              <a:rPr sz="3000" spc="-176" dirty="0">
                <a:solidFill>
                  <a:srgbClr val="001F5F"/>
                </a:solidFill>
                <a:latin typeface="PMingLiU"/>
                <a:cs typeface="PMingLiU"/>
              </a:rPr>
              <a:t>supervisor </a:t>
            </a:r>
            <a:r>
              <a:rPr sz="3000" spc="-163" dirty="0">
                <a:solidFill>
                  <a:srgbClr val="001F5F"/>
                </a:solidFill>
                <a:latin typeface="PMingLiU"/>
                <a:cs typeface="PMingLiU"/>
              </a:rPr>
              <a:t>acts  </a:t>
            </a:r>
            <a:r>
              <a:rPr sz="3000" spc="-171" dirty="0">
                <a:solidFill>
                  <a:srgbClr val="001F5F"/>
                </a:solidFill>
                <a:latin typeface="PMingLiU"/>
                <a:cs typeface="PMingLiU"/>
              </a:rPr>
              <a:t>as </a:t>
            </a:r>
            <a:r>
              <a:rPr sz="3000" spc="-180" dirty="0">
                <a:solidFill>
                  <a:srgbClr val="001F5F"/>
                </a:solidFill>
                <a:latin typeface="PMingLiU"/>
                <a:cs typeface="PMingLiU"/>
              </a:rPr>
              <a:t>a </a:t>
            </a:r>
            <a:r>
              <a:rPr sz="3000" spc="-167" dirty="0">
                <a:solidFill>
                  <a:srgbClr val="001F5F"/>
                </a:solidFill>
                <a:latin typeface="PMingLiU"/>
                <a:cs typeface="PMingLiU"/>
              </a:rPr>
              <a:t>friend </a:t>
            </a:r>
            <a:r>
              <a:rPr sz="3000" spc="-201" dirty="0">
                <a:solidFill>
                  <a:srgbClr val="001F5F"/>
                </a:solidFill>
                <a:latin typeface="PMingLiU"/>
                <a:cs typeface="PMingLiU"/>
              </a:rPr>
              <a:t>and  </a:t>
            </a:r>
            <a:r>
              <a:rPr sz="3000" spc="-180" dirty="0">
                <a:solidFill>
                  <a:srgbClr val="001F5F"/>
                </a:solidFill>
                <a:latin typeface="PMingLiU"/>
                <a:cs typeface="PMingLiU"/>
              </a:rPr>
              <a:t>guides </a:t>
            </a:r>
            <a:r>
              <a:rPr sz="3000" spc="-167" dirty="0">
                <a:solidFill>
                  <a:srgbClr val="001F5F"/>
                </a:solidFill>
                <a:latin typeface="PMingLiU"/>
                <a:cs typeface="PMingLiU"/>
              </a:rPr>
              <a:t>the  </a:t>
            </a:r>
            <a:r>
              <a:rPr sz="3000" spc="-176" dirty="0">
                <a:solidFill>
                  <a:srgbClr val="001F5F"/>
                </a:solidFill>
                <a:latin typeface="PMingLiU"/>
                <a:cs typeface="PMingLiU"/>
              </a:rPr>
              <a:t>supervisee</a:t>
            </a:r>
            <a:endParaRPr sz="3000" dirty="0">
              <a:latin typeface="PMingLiU"/>
              <a:cs typeface="PMingLiU"/>
            </a:endParaRPr>
          </a:p>
        </p:txBody>
      </p:sp>
    </p:spTree>
    <p:extLst>
      <p:ext uri="{BB962C8B-B14F-4D97-AF65-F5344CB8AC3E}">
        <p14:creationId xmlns:p14="http://schemas.microsoft.com/office/powerpoint/2010/main" val="5583968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188876" y="706034"/>
            <a:ext cx="1458976" cy="819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876565" y="2450626"/>
            <a:ext cx="2242035" cy="8897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76564" y="2936500"/>
            <a:ext cx="2234057" cy="8897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876564" y="3443631"/>
            <a:ext cx="1788385" cy="889756"/>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4635500" y="2425700"/>
            <a:ext cx="4341857" cy="1697420"/>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2127" rIns="0" bIns="0" rtlCol="0">
            <a:spAutoFit/>
          </a:bodyPr>
          <a:lstStyle/>
          <a:p>
            <a:pPr marL="10634" marR="4253" algn="just">
              <a:lnSpc>
                <a:spcPct val="102200"/>
              </a:lnSpc>
              <a:spcBef>
                <a:spcPts val="17"/>
              </a:spcBef>
            </a:pPr>
            <a:r>
              <a:rPr sz="3600" spc="-188" dirty="0">
                <a:solidFill>
                  <a:srgbClr val="001F5F"/>
                </a:solidFill>
                <a:latin typeface="PMingLiU"/>
                <a:cs typeface="PMingLiU"/>
              </a:rPr>
              <a:t>The </a:t>
            </a:r>
            <a:r>
              <a:rPr sz="3600" spc="-155" dirty="0">
                <a:solidFill>
                  <a:srgbClr val="001F5F"/>
                </a:solidFill>
                <a:latin typeface="PMingLiU"/>
                <a:cs typeface="PMingLiU"/>
              </a:rPr>
              <a:t>supervisor </a:t>
            </a:r>
            <a:r>
              <a:rPr sz="3600" spc="-147" dirty="0">
                <a:solidFill>
                  <a:srgbClr val="001F5F"/>
                </a:solidFill>
                <a:latin typeface="PMingLiU"/>
                <a:cs typeface="PMingLiU"/>
              </a:rPr>
              <a:t>acts  </a:t>
            </a:r>
            <a:r>
              <a:rPr sz="3600" spc="-151" dirty="0">
                <a:solidFill>
                  <a:srgbClr val="001F5F"/>
                </a:solidFill>
                <a:latin typeface="PMingLiU"/>
                <a:cs typeface="PMingLiU"/>
              </a:rPr>
              <a:t>as </a:t>
            </a:r>
            <a:r>
              <a:rPr sz="3600" spc="-159" dirty="0">
                <a:solidFill>
                  <a:srgbClr val="001F5F"/>
                </a:solidFill>
                <a:latin typeface="PMingLiU"/>
                <a:cs typeface="PMingLiU"/>
              </a:rPr>
              <a:t>a </a:t>
            </a:r>
            <a:r>
              <a:rPr sz="3600" spc="-142" dirty="0">
                <a:solidFill>
                  <a:srgbClr val="001F5F"/>
                </a:solidFill>
                <a:latin typeface="PMingLiU"/>
                <a:cs typeface="PMingLiU"/>
              </a:rPr>
              <a:t>role </a:t>
            </a:r>
            <a:r>
              <a:rPr sz="3600" spc="-184" dirty="0">
                <a:solidFill>
                  <a:srgbClr val="001F5F"/>
                </a:solidFill>
                <a:latin typeface="PMingLiU"/>
                <a:cs typeface="PMingLiU"/>
              </a:rPr>
              <a:t>model </a:t>
            </a:r>
            <a:r>
              <a:rPr sz="3600" spc="-147" dirty="0">
                <a:solidFill>
                  <a:srgbClr val="001F5F"/>
                </a:solidFill>
                <a:latin typeface="PMingLiU"/>
                <a:cs typeface="PMingLiU"/>
              </a:rPr>
              <a:t>for  the</a:t>
            </a:r>
            <a:r>
              <a:rPr sz="3600" spc="-163" dirty="0">
                <a:solidFill>
                  <a:srgbClr val="001F5F"/>
                </a:solidFill>
                <a:latin typeface="PMingLiU"/>
                <a:cs typeface="PMingLiU"/>
              </a:rPr>
              <a:t> </a:t>
            </a:r>
            <a:r>
              <a:rPr sz="3600" spc="-155" dirty="0">
                <a:solidFill>
                  <a:srgbClr val="001F5F"/>
                </a:solidFill>
                <a:latin typeface="PMingLiU"/>
                <a:cs typeface="PMingLiU"/>
              </a:rPr>
              <a:t>supervisee</a:t>
            </a:r>
            <a:endParaRPr sz="3600" dirty="0">
              <a:latin typeface="PMingLiU"/>
              <a:cs typeface="PMingLiU"/>
            </a:endParaRPr>
          </a:p>
        </p:txBody>
      </p:sp>
      <p:sp>
        <p:nvSpPr>
          <p:cNvPr id="8" name="object 8"/>
          <p:cNvSpPr/>
          <p:nvPr/>
        </p:nvSpPr>
        <p:spPr>
          <a:xfrm>
            <a:off x="0" y="1094527"/>
            <a:ext cx="4635500" cy="4074374"/>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4320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59" y="797137"/>
            <a:ext cx="6981428" cy="52383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359986" y="288440"/>
            <a:ext cx="1545016" cy="456645"/>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345602" y="36567"/>
            <a:ext cx="1554911" cy="1364955"/>
          </a:xfrm>
          <a:prstGeom prst="rect">
            <a:avLst/>
          </a:prstGeom>
        </p:spPr>
        <p:txBody>
          <a:bodyPr vert="horz" wrap="square" lIns="0" tIns="10634" rIns="0" bIns="0" rtlCol="0">
            <a:spAutoFit/>
          </a:bodyPr>
          <a:lstStyle/>
          <a:p>
            <a:pPr marL="10634">
              <a:spcBef>
                <a:spcPts val="84"/>
              </a:spcBef>
            </a:pPr>
            <a:r>
              <a:rPr u="heavy" spc="-226" dirty="0">
                <a:uFill>
                  <a:solidFill>
                    <a:srgbClr val="843B0C"/>
                  </a:solidFill>
                </a:uFill>
              </a:rPr>
              <a:t>Monitoring</a:t>
            </a:r>
          </a:p>
        </p:txBody>
      </p:sp>
      <p:sp>
        <p:nvSpPr>
          <p:cNvPr id="5" name="object 5"/>
          <p:cNvSpPr/>
          <p:nvPr/>
        </p:nvSpPr>
        <p:spPr>
          <a:xfrm>
            <a:off x="7347312" y="706034"/>
            <a:ext cx="1571819" cy="8199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903920" y="2045225"/>
            <a:ext cx="1919465" cy="88975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903921" y="2531098"/>
            <a:ext cx="2214679" cy="88975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903920" y="3016973"/>
            <a:ext cx="2136032" cy="88975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903921" y="3502846"/>
            <a:ext cx="2214679" cy="88975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6903920" y="4009978"/>
            <a:ext cx="1585496" cy="889755"/>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7082968" y="2066937"/>
            <a:ext cx="1882136" cy="2524977"/>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6912" rIns="0" bIns="0" rtlCol="0">
            <a:spAutoFit/>
          </a:bodyPr>
          <a:lstStyle/>
          <a:p>
            <a:pPr marL="10634" marR="4253">
              <a:lnSpc>
                <a:spcPct val="101099"/>
              </a:lnSpc>
              <a:spcBef>
                <a:spcPts val="54"/>
              </a:spcBef>
            </a:pPr>
            <a:r>
              <a:rPr sz="2700" spc="-188" dirty="0">
                <a:solidFill>
                  <a:srgbClr val="001F5F"/>
                </a:solidFill>
                <a:latin typeface="PMingLiU"/>
                <a:cs typeface="PMingLiU"/>
              </a:rPr>
              <a:t>The </a:t>
            </a:r>
            <a:r>
              <a:rPr sz="2700" spc="-155" dirty="0">
                <a:solidFill>
                  <a:srgbClr val="001F5F"/>
                </a:solidFill>
                <a:latin typeface="PMingLiU"/>
                <a:cs typeface="PMingLiU"/>
              </a:rPr>
              <a:t>supervisor  </a:t>
            </a:r>
            <a:r>
              <a:rPr sz="2700" spc="-167" dirty="0">
                <a:solidFill>
                  <a:srgbClr val="001F5F"/>
                </a:solidFill>
                <a:latin typeface="PMingLiU"/>
                <a:cs typeface="PMingLiU"/>
              </a:rPr>
              <a:t>checks </a:t>
            </a:r>
            <a:r>
              <a:rPr sz="2700" spc="-184" dirty="0">
                <a:solidFill>
                  <a:srgbClr val="001F5F"/>
                </a:solidFill>
                <a:latin typeface="PMingLiU"/>
                <a:cs typeface="PMingLiU"/>
              </a:rPr>
              <a:t>on </a:t>
            </a:r>
            <a:r>
              <a:rPr sz="2700" spc="-159" dirty="0">
                <a:solidFill>
                  <a:srgbClr val="001F5F"/>
                </a:solidFill>
                <a:latin typeface="PMingLiU"/>
                <a:cs typeface="PMingLiU"/>
              </a:rPr>
              <a:t>progress  </a:t>
            </a:r>
            <a:r>
              <a:rPr sz="2700" spc="-176" dirty="0">
                <a:solidFill>
                  <a:srgbClr val="001F5F"/>
                </a:solidFill>
                <a:latin typeface="PMingLiU"/>
                <a:cs typeface="PMingLiU"/>
              </a:rPr>
              <a:t>and any </a:t>
            </a:r>
            <a:r>
              <a:rPr sz="2700" spc="-171" dirty="0">
                <a:solidFill>
                  <a:srgbClr val="001F5F"/>
                </a:solidFill>
                <a:latin typeface="PMingLiU"/>
                <a:cs typeface="PMingLiU"/>
              </a:rPr>
              <a:t>problems  </a:t>
            </a:r>
            <a:r>
              <a:rPr sz="2700" spc="-151" dirty="0">
                <a:solidFill>
                  <a:srgbClr val="001F5F"/>
                </a:solidFill>
                <a:latin typeface="PMingLiU"/>
                <a:cs typeface="PMingLiU"/>
              </a:rPr>
              <a:t>as </a:t>
            </a:r>
            <a:r>
              <a:rPr sz="2700" spc="-155" dirty="0">
                <a:solidFill>
                  <a:srgbClr val="001F5F"/>
                </a:solidFill>
                <a:latin typeface="PMingLiU"/>
                <a:cs typeface="PMingLiU"/>
              </a:rPr>
              <a:t>well </a:t>
            </a:r>
            <a:r>
              <a:rPr sz="2700" spc="-151" dirty="0">
                <a:solidFill>
                  <a:srgbClr val="001F5F"/>
                </a:solidFill>
                <a:latin typeface="PMingLiU"/>
                <a:cs typeface="PMingLiU"/>
              </a:rPr>
              <a:t>as </a:t>
            </a:r>
            <a:r>
              <a:rPr sz="2700" spc="-159" dirty="0">
                <a:solidFill>
                  <a:srgbClr val="001F5F"/>
                </a:solidFill>
                <a:latin typeface="PMingLiU"/>
                <a:cs typeface="PMingLiU"/>
              </a:rPr>
              <a:t>advising  </a:t>
            </a:r>
            <a:r>
              <a:rPr sz="2700" spc="-184" dirty="0">
                <a:solidFill>
                  <a:srgbClr val="001F5F"/>
                </a:solidFill>
                <a:latin typeface="PMingLiU"/>
                <a:cs typeface="PMingLiU"/>
              </a:rPr>
              <a:t>on</a:t>
            </a:r>
            <a:r>
              <a:rPr sz="2700" spc="-167" dirty="0">
                <a:solidFill>
                  <a:srgbClr val="001F5F"/>
                </a:solidFill>
                <a:latin typeface="PMingLiU"/>
                <a:cs typeface="PMingLiU"/>
              </a:rPr>
              <a:t> </a:t>
            </a:r>
            <a:r>
              <a:rPr sz="2700" spc="-147" dirty="0">
                <a:solidFill>
                  <a:srgbClr val="001F5F"/>
                </a:solidFill>
                <a:latin typeface="PMingLiU"/>
                <a:cs typeface="PMingLiU"/>
              </a:rPr>
              <a:t>solutions</a:t>
            </a:r>
            <a:endParaRPr sz="2700" dirty="0">
              <a:latin typeface="PMingLiU"/>
              <a:cs typeface="PMingLiU"/>
            </a:endParaRPr>
          </a:p>
        </p:txBody>
      </p:sp>
    </p:spTree>
    <p:extLst>
      <p:ext uri="{BB962C8B-B14F-4D97-AF65-F5344CB8AC3E}">
        <p14:creationId xmlns:p14="http://schemas.microsoft.com/office/powerpoint/2010/main" val="28936724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987528"/>
            <a:ext cx="7522845" cy="235800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2118" y="288440"/>
            <a:ext cx="1272712" cy="44713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4758" y="36567"/>
            <a:ext cx="6193342" cy="687846"/>
          </a:xfrm>
          <a:prstGeom prst="rect">
            <a:avLst/>
          </a:prstGeom>
        </p:spPr>
        <p:txBody>
          <a:bodyPr vert="horz" wrap="square" lIns="0" tIns="10634" rIns="0" bIns="0" rtlCol="0">
            <a:spAutoFit/>
          </a:bodyPr>
          <a:lstStyle/>
          <a:p>
            <a:pPr marL="10634">
              <a:spcBef>
                <a:spcPts val="84"/>
              </a:spcBef>
            </a:pPr>
            <a:r>
              <a:rPr u="heavy" spc="-230" dirty="0">
                <a:uFill>
                  <a:solidFill>
                    <a:srgbClr val="843B0C"/>
                  </a:solidFill>
                </a:uFill>
              </a:rPr>
              <a:t>Advisory</a:t>
            </a:r>
          </a:p>
        </p:txBody>
      </p:sp>
      <p:sp>
        <p:nvSpPr>
          <p:cNvPr id="5" name="object 5"/>
          <p:cNvSpPr/>
          <p:nvPr/>
        </p:nvSpPr>
        <p:spPr>
          <a:xfrm>
            <a:off x="198329" y="706034"/>
            <a:ext cx="1290282" cy="8199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 y="657447"/>
            <a:ext cx="8749297" cy="100211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1226831"/>
            <a:ext cx="1408824" cy="1002114"/>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48309" y="1002164"/>
            <a:ext cx="8400035" cy="985364"/>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marR="4253">
              <a:lnSpc>
                <a:spcPts val="3768"/>
              </a:lnSpc>
              <a:spcBef>
                <a:spcPts val="84"/>
              </a:spcBef>
            </a:pPr>
            <a:r>
              <a:rPr sz="3000" spc="-213" dirty="0">
                <a:solidFill>
                  <a:srgbClr val="001F5F"/>
                </a:solidFill>
                <a:latin typeface="PMingLiU"/>
                <a:cs typeface="PMingLiU"/>
              </a:rPr>
              <a:t>The </a:t>
            </a:r>
            <a:r>
              <a:rPr sz="3000" spc="-176" dirty="0">
                <a:solidFill>
                  <a:srgbClr val="001F5F"/>
                </a:solidFill>
                <a:latin typeface="PMingLiU"/>
                <a:cs typeface="PMingLiU"/>
              </a:rPr>
              <a:t>supervisor </a:t>
            </a:r>
            <a:r>
              <a:rPr sz="3000" spc="-197" dirty="0">
                <a:solidFill>
                  <a:srgbClr val="001F5F"/>
                </a:solidFill>
                <a:latin typeface="PMingLiU"/>
                <a:cs typeface="PMingLiU"/>
              </a:rPr>
              <a:t>assumes </a:t>
            </a:r>
            <a:r>
              <a:rPr sz="3000" spc="-180" dirty="0">
                <a:solidFill>
                  <a:srgbClr val="001F5F"/>
                </a:solidFill>
                <a:latin typeface="PMingLiU"/>
                <a:cs typeface="PMingLiU"/>
              </a:rPr>
              <a:t>a </a:t>
            </a:r>
            <a:r>
              <a:rPr sz="3000" spc="-159" dirty="0">
                <a:solidFill>
                  <a:srgbClr val="001F5F"/>
                </a:solidFill>
                <a:latin typeface="PMingLiU"/>
                <a:cs typeface="PMingLiU"/>
              </a:rPr>
              <a:t>relatively </a:t>
            </a:r>
            <a:r>
              <a:rPr sz="3000" spc="-171" dirty="0">
                <a:solidFill>
                  <a:srgbClr val="001F5F"/>
                </a:solidFill>
                <a:latin typeface="PMingLiU"/>
                <a:cs typeface="PMingLiU"/>
              </a:rPr>
              <a:t>superior </a:t>
            </a:r>
            <a:r>
              <a:rPr sz="3000" spc="-167" dirty="0">
                <a:solidFill>
                  <a:srgbClr val="001F5F"/>
                </a:solidFill>
                <a:latin typeface="PMingLiU"/>
                <a:cs typeface="PMingLiU"/>
              </a:rPr>
              <a:t>position </a:t>
            </a:r>
            <a:r>
              <a:rPr sz="3000" spc="-159" dirty="0">
                <a:solidFill>
                  <a:srgbClr val="001F5F"/>
                </a:solidFill>
                <a:latin typeface="PMingLiU"/>
                <a:cs typeface="PMingLiU"/>
              </a:rPr>
              <a:t>in </a:t>
            </a:r>
            <a:r>
              <a:rPr sz="3000" spc="-184" dirty="0">
                <a:solidFill>
                  <a:srgbClr val="001F5F"/>
                </a:solidFill>
                <a:latin typeface="PMingLiU"/>
                <a:cs typeface="PMingLiU"/>
              </a:rPr>
              <a:t>terms </a:t>
            </a:r>
            <a:r>
              <a:rPr sz="3000" spc="-171" dirty="0">
                <a:solidFill>
                  <a:srgbClr val="001F5F"/>
                </a:solidFill>
                <a:latin typeface="PMingLiU"/>
                <a:cs typeface="PMingLiU"/>
              </a:rPr>
              <a:t>of </a:t>
            </a:r>
            <a:r>
              <a:rPr sz="3000" spc="-201" dirty="0">
                <a:solidFill>
                  <a:srgbClr val="001F5F"/>
                </a:solidFill>
                <a:latin typeface="PMingLiU"/>
                <a:cs typeface="PMingLiU"/>
              </a:rPr>
              <a:t>knowledge  and</a:t>
            </a:r>
            <a:r>
              <a:rPr sz="3000" spc="-184" dirty="0">
                <a:solidFill>
                  <a:srgbClr val="001F5F"/>
                </a:solidFill>
                <a:latin typeface="PMingLiU"/>
                <a:cs typeface="PMingLiU"/>
              </a:rPr>
              <a:t> </a:t>
            </a:r>
            <a:r>
              <a:rPr sz="3000" spc="-142" dirty="0">
                <a:solidFill>
                  <a:srgbClr val="001F5F"/>
                </a:solidFill>
                <a:latin typeface="PMingLiU"/>
                <a:cs typeface="PMingLiU"/>
              </a:rPr>
              <a:t>skills</a:t>
            </a:r>
            <a:endParaRPr sz="3000" dirty="0">
              <a:latin typeface="PMingLiU"/>
              <a:cs typeface="PMingLiU"/>
            </a:endParaRPr>
          </a:p>
        </p:txBody>
      </p:sp>
    </p:spTree>
    <p:extLst>
      <p:ext uri="{BB962C8B-B14F-4D97-AF65-F5344CB8AC3E}">
        <p14:creationId xmlns:p14="http://schemas.microsoft.com/office/powerpoint/2010/main" val="3162066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44700" y="39476"/>
            <a:ext cx="6369487" cy="337682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4511033"/>
            <a:ext cx="8988660" cy="100211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5057642"/>
            <a:ext cx="8774374" cy="100211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5604250"/>
            <a:ext cx="8642154" cy="100211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 y="6150856"/>
            <a:ext cx="1478352" cy="681742"/>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76768" y="3660098"/>
            <a:ext cx="8635124" cy="2780727"/>
          </a:xfrm>
          <a:prstGeom prst="rect">
            <a:avLst/>
          </a:prstGeom>
        </p:spPr>
        <p:style>
          <a:lnRef idx="2">
            <a:schemeClr val="accent5"/>
          </a:lnRef>
          <a:fillRef idx="1">
            <a:schemeClr val="lt1"/>
          </a:fillRef>
          <a:effectRef idx="0">
            <a:schemeClr val="accent5"/>
          </a:effectRef>
          <a:fontRef idx="minor">
            <a:schemeClr val="dk1"/>
          </a:fontRef>
        </p:style>
        <p:txBody>
          <a:bodyPr vert="horz" wrap="square" lIns="0" tIns="10634" rIns="0" bIns="0" rtlCol="0">
            <a:spAutoFit/>
          </a:bodyPr>
          <a:lstStyle/>
          <a:p>
            <a:pPr marL="10634" marR="4253">
              <a:spcBef>
                <a:spcPts val="84"/>
              </a:spcBef>
            </a:pPr>
            <a:r>
              <a:rPr sz="3600" spc="-171" dirty="0">
                <a:solidFill>
                  <a:srgbClr val="001F5F"/>
                </a:solidFill>
                <a:latin typeface="PMingLiU"/>
                <a:cs typeface="PMingLiU"/>
              </a:rPr>
              <a:t>Therefore, </a:t>
            </a:r>
            <a:r>
              <a:rPr sz="3600" spc="-176" dirty="0">
                <a:solidFill>
                  <a:srgbClr val="001F5F"/>
                </a:solidFill>
                <a:latin typeface="PMingLiU"/>
                <a:cs typeface="PMingLiU"/>
              </a:rPr>
              <a:t>supervision </a:t>
            </a:r>
            <a:r>
              <a:rPr sz="3600" spc="-184" dirty="0">
                <a:solidFill>
                  <a:srgbClr val="001F5F"/>
                </a:solidFill>
                <a:latin typeface="PMingLiU"/>
                <a:cs typeface="PMingLiU"/>
              </a:rPr>
              <a:t>broadly </a:t>
            </a:r>
            <a:r>
              <a:rPr sz="3600" spc="-159" dirty="0">
                <a:solidFill>
                  <a:srgbClr val="001F5F"/>
                </a:solidFill>
                <a:latin typeface="PMingLiU"/>
                <a:cs typeface="PMingLiU"/>
              </a:rPr>
              <a:t>refers to </a:t>
            </a:r>
            <a:r>
              <a:rPr sz="3600" spc="-167" dirty="0">
                <a:solidFill>
                  <a:srgbClr val="001F5F"/>
                </a:solidFill>
                <a:latin typeface="PMingLiU"/>
                <a:cs typeface="PMingLiU"/>
              </a:rPr>
              <a:t>the </a:t>
            </a:r>
            <a:r>
              <a:rPr sz="3600" spc="-171" dirty="0">
                <a:solidFill>
                  <a:srgbClr val="001F5F"/>
                </a:solidFill>
                <a:latin typeface="PMingLiU"/>
                <a:cs typeface="PMingLiU"/>
              </a:rPr>
              <a:t>professional </a:t>
            </a:r>
            <a:r>
              <a:rPr sz="3600" spc="-188" dirty="0">
                <a:solidFill>
                  <a:srgbClr val="001F5F"/>
                </a:solidFill>
                <a:latin typeface="PMingLiU"/>
                <a:cs typeface="PMingLiU"/>
              </a:rPr>
              <a:t>guidance </a:t>
            </a:r>
            <a:r>
              <a:rPr sz="3600" spc="-201" dirty="0">
                <a:solidFill>
                  <a:srgbClr val="001F5F"/>
                </a:solidFill>
                <a:latin typeface="PMingLiU"/>
                <a:cs typeface="PMingLiU"/>
              </a:rPr>
              <a:t>and </a:t>
            </a:r>
            <a:r>
              <a:rPr sz="3600" spc="-180" dirty="0">
                <a:solidFill>
                  <a:srgbClr val="001F5F"/>
                </a:solidFill>
                <a:latin typeface="PMingLiU"/>
                <a:cs typeface="PMingLiU"/>
              </a:rPr>
              <a:t>support  </a:t>
            </a:r>
            <a:r>
              <a:rPr sz="3600" spc="-184" dirty="0">
                <a:solidFill>
                  <a:srgbClr val="001F5F"/>
                </a:solidFill>
                <a:latin typeface="PMingLiU"/>
                <a:cs typeface="PMingLiU"/>
              </a:rPr>
              <a:t>provided </a:t>
            </a:r>
            <a:r>
              <a:rPr sz="3600" spc="-209" dirty="0">
                <a:solidFill>
                  <a:srgbClr val="001F5F"/>
                </a:solidFill>
                <a:latin typeface="PMingLiU"/>
                <a:cs typeface="PMingLiU"/>
              </a:rPr>
              <a:t>by </a:t>
            </a:r>
            <a:r>
              <a:rPr sz="3600" spc="-167" dirty="0">
                <a:solidFill>
                  <a:srgbClr val="001F5F"/>
                </a:solidFill>
                <a:latin typeface="PMingLiU"/>
                <a:cs typeface="PMingLiU"/>
              </a:rPr>
              <a:t>the </a:t>
            </a:r>
            <a:r>
              <a:rPr sz="3600" spc="-176" dirty="0">
                <a:solidFill>
                  <a:srgbClr val="001F5F"/>
                </a:solidFill>
                <a:latin typeface="PMingLiU"/>
                <a:cs typeface="PMingLiU"/>
              </a:rPr>
              <a:t>educational </a:t>
            </a:r>
            <a:r>
              <a:rPr sz="3600" spc="-188" dirty="0">
                <a:solidFill>
                  <a:srgbClr val="001F5F"/>
                </a:solidFill>
                <a:latin typeface="PMingLiU"/>
                <a:cs typeface="PMingLiU"/>
              </a:rPr>
              <a:t>managers, </a:t>
            </a:r>
            <a:r>
              <a:rPr sz="3600" spc="-234" dirty="0">
                <a:solidFill>
                  <a:srgbClr val="001F5F"/>
                </a:solidFill>
                <a:latin typeface="PMingLiU"/>
                <a:cs typeface="PMingLiU"/>
              </a:rPr>
              <a:t>who </a:t>
            </a:r>
            <a:r>
              <a:rPr sz="3600" spc="-171" dirty="0">
                <a:solidFill>
                  <a:srgbClr val="001F5F"/>
                </a:solidFill>
                <a:latin typeface="PMingLiU"/>
                <a:cs typeface="PMingLiU"/>
              </a:rPr>
              <a:t>are </a:t>
            </a:r>
            <a:r>
              <a:rPr sz="3600" spc="-184" dirty="0">
                <a:solidFill>
                  <a:srgbClr val="001F5F"/>
                </a:solidFill>
                <a:latin typeface="PMingLiU"/>
                <a:cs typeface="PMingLiU"/>
              </a:rPr>
              <a:t>expected </a:t>
            </a:r>
            <a:r>
              <a:rPr sz="3600" spc="-159" dirty="0">
                <a:solidFill>
                  <a:srgbClr val="001F5F"/>
                </a:solidFill>
                <a:latin typeface="PMingLiU"/>
                <a:cs typeface="PMingLiU"/>
              </a:rPr>
              <a:t>to </a:t>
            </a:r>
            <a:r>
              <a:rPr sz="3600" spc="-163" dirty="0">
                <a:solidFill>
                  <a:srgbClr val="001F5F"/>
                </a:solidFill>
                <a:latin typeface="PMingLiU"/>
                <a:cs typeface="PMingLiU"/>
              </a:rPr>
              <a:t>offer </a:t>
            </a:r>
            <a:r>
              <a:rPr sz="3600" spc="-167" dirty="0">
                <a:solidFill>
                  <a:srgbClr val="001F5F"/>
                </a:solidFill>
                <a:latin typeface="PMingLiU"/>
                <a:cs typeface="PMingLiU"/>
              </a:rPr>
              <a:t>the teacher  assistance </a:t>
            </a:r>
            <a:r>
              <a:rPr sz="3600" spc="-155" dirty="0">
                <a:solidFill>
                  <a:srgbClr val="001F5F"/>
                </a:solidFill>
                <a:latin typeface="PMingLiU"/>
                <a:cs typeface="PMingLiU"/>
              </a:rPr>
              <a:t>that </a:t>
            </a:r>
            <a:r>
              <a:rPr sz="3600" spc="-163" dirty="0">
                <a:solidFill>
                  <a:srgbClr val="001F5F"/>
                </a:solidFill>
                <a:latin typeface="PMingLiU"/>
                <a:cs typeface="PMingLiU"/>
              </a:rPr>
              <a:t>will </a:t>
            </a:r>
            <a:r>
              <a:rPr sz="3600" spc="-192" dirty="0">
                <a:solidFill>
                  <a:srgbClr val="001F5F"/>
                </a:solidFill>
                <a:latin typeface="PMingLiU"/>
                <a:cs typeface="PMingLiU"/>
              </a:rPr>
              <a:t>enhance </a:t>
            </a:r>
            <a:r>
              <a:rPr sz="3600" spc="-201" dirty="0">
                <a:solidFill>
                  <a:srgbClr val="001F5F"/>
                </a:solidFill>
                <a:latin typeface="PMingLiU"/>
                <a:cs typeface="PMingLiU"/>
              </a:rPr>
              <a:t>and </a:t>
            </a:r>
            <a:r>
              <a:rPr sz="3600" spc="-197" dirty="0">
                <a:solidFill>
                  <a:srgbClr val="001F5F"/>
                </a:solidFill>
                <a:latin typeface="PMingLiU"/>
                <a:cs typeface="PMingLiU"/>
              </a:rPr>
              <a:t>improve </a:t>
            </a:r>
            <a:r>
              <a:rPr sz="3600" spc="-167" dirty="0">
                <a:solidFill>
                  <a:srgbClr val="001F5F"/>
                </a:solidFill>
                <a:latin typeface="PMingLiU"/>
                <a:cs typeface="PMingLiU"/>
              </a:rPr>
              <a:t>teacher </a:t>
            </a:r>
            <a:r>
              <a:rPr sz="3600" spc="-176" dirty="0">
                <a:solidFill>
                  <a:srgbClr val="001F5F"/>
                </a:solidFill>
                <a:latin typeface="PMingLiU"/>
                <a:cs typeface="PMingLiU"/>
              </a:rPr>
              <a:t>motivation </a:t>
            </a:r>
            <a:r>
              <a:rPr sz="3600" spc="-201" dirty="0">
                <a:solidFill>
                  <a:srgbClr val="001F5F"/>
                </a:solidFill>
                <a:latin typeface="PMingLiU"/>
                <a:cs typeface="PMingLiU"/>
              </a:rPr>
              <a:t>and </a:t>
            </a:r>
            <a:r>
              <a:rPr sz="3600" spc="-188" dirty="0">
                <a:solidFill>
                  <a:srgbClr val="001F5F"/>
                </a:solidFill>
                <a:latin typeface="PMingLiU"/>
                <a:cs typeface="PMingLiU"/>
              </a:rPr>
              <a:t>classroom  </a:t>
            </a:r>
            <a:r>
              <a:rPr sz="3600" spc="-159" dirty="0">
                <a:solidFill>
                  <a:srgbClr val="001F5F"/>
                </a:solidFill>
                <a:latin typeface="PMingLiU"/>
                <a:cs typeface="PMingLiU"/>
              </a:rPr>
              <a:t>instruction</a:t>
            </a:r>
            <a:endParaRPr sz="3600" dirty="0">
              <a:latin typeface="PMingLiU"/>
              <a:cs typeface="PMingLiU"/>
            </a:endParaRPr>
          </a:p>
        </p:txBody>
      </p:sp>
    </p:spTree>
    <p:extLst>
      <p:ext uri="{BB962C8B-B14F-4D97-AF65-F5344CB8AC3E}">
        <p14:creationId xmlns:p14="http://schemas.microsoft.com/office/powerpoint/2010/main" val="3486987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775" y="1105363"/>
            <a:ext cx="7053237" cy="462187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036"/>
            <a:ext cx="3190370" cy="121772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94758" y="36567"/>
            <a:ext cx="4974142" cy="687846"/>
          </a:xfrm>
          <a:prstGeom prst="rect">
            <a:avLst/>
          </a:prstGeom>
        </p:spPr>
        <p:txBody>
          <a:bodyPr vert="horz" wrap="square" lIns="0" tIns="10634" rIns="0" bIns="0" rtlCol="0">
            <a:spAutoFit/>
          </a:bodyPr>
          <a:lstStyle/>
          <a:p>
            <a:pPr marL="10634">
              <a:spcBef>
                <a:spcPts val="84"/>
              </a:spcBef>
            </a:pPr>
            <a:r>
              <a:rPr u="heavy" spc="-201" dirty="0">
                <a:uFill>
                  <a:solidFill>
                    <a:srgbClr val="843B0C"/>
                  </a:solidFill>
                </a:uFill>
              </a:rPr>
              <a:t>Clinical</a:t>
            </a:r>
            <a:r>
              <a:rPr u="heavy" spc="-234" dirty="0">
                <a:uFill>
                  <a:solidFill>
                    <a:srgbClr val="843B0C"/>
                  </a:solidFill>
                </a:uFill>
              </a:rPr>
              <a:t> </a:t>
            </a:r>
            <a:r>
              <a:rPr u="heavy" spc="-213" dirty="0">
                <a:uFill>
                  <a:solidFill>
                    <a:srgbClr val="843B0C"/>
                  </a:solidFill>
                </a:uFill>
              </a:rPr>
              <a:t>supervision</a:t>
            </a:r>
          </a:p>
        </p:txBody>
      </p:sp>
      <p:sp>
        <p:nvSpPr>
          <p:cNvPr id="5" name="object 5"/>
          <p:cNvSpPr/>
          <p:nvPr/>
        </p:nvSpPr>
        <p:spPr>
          <a:xfrm>
            <a:off x="198329" y="706034"/>
            <a:ext cx="2741279" cy="8199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969244" y="0"/>
            <a:ext cx="6149356" cy="950491"/>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2969244" y="494983"/>
            <a:ext cx="1184278" cy="100211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708991" y="494983"/>
            <a:ext cx="535717" cy="100211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3800176" y="494983"/>
            <a:ext cx="658819" cy="100211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4014464" y="494983"/>
            <a:ext cx="535717" cy="1002114"/>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4105649" y="494983"/>
            <a:ext cx="5012950" cy="1002114"/>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6963191" y="1041591"/>
            <a:ext cx="2155408" cy="1002114"/>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6963191" y="1588199"/>
            <a:ext cx="2132613" cy="1002114"/>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6963191" y="2134808"/>
            <a:ext cx="2155408" cy="1002114"/>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6963191" y="2704191"/>
            <a:ext cx="1682382" cy="1002115"/>
          </a:xfrm>
          <a:prstGeom prst="rect">
            <a:avLst/>
          </a:prstGeom>
          <a:blipFill>
            <a:blip r:embed="rId13" cstate="print"/>
            <a:stretch>
              <a:fillRect/>
            </a:stretch>
          </a:blipFill>
        </p:spPr>
        <p:txBody>
          <a:bodyPr wrap="square" lIns="0" tIns="0" rIns="0" bIns="0" rtlCol="0"/>
          <a:lstStyle/>
          <a:p>
            <a:endParaRPr/>
          </a:p>
        </p:txBody>
      </p:sp>
      <p:sp>
        <p:nvSpPr>
          <p:cNvPr id="16" name="object 16"/>
          <p:cNvSpPr txBox="1"/>
          <p:nvPr/>
        </p:nvSpPr>
        <p:spPr>
          <a:xfrm>
            <a:off x="-2138" y="4975203"/>
            <a:ext cx="7086150" cy="1857397"/>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marR="4253">
              <a:spcBef>
                <a:spcPts val="84"/>
              </a:spcBef>
            </a:pPr>
            <a:r>
              <a:rPr sz="3000" spc="-159" dirty="0">
                <a:solidFill>
                  <a:srgbClr val="001F5F"/>
                </a:solidFill>
                <a:latin typeface="PMingLiU"/>
                <a:cs typeface="PMingLiU"/>
              </a:rPr>
              <a:t>in </a:t>
            </a:r>
            <a:r>
              <a:rPr sz="3000" spc="-147" dirty="0">
                <a:solidFill>
                  <a:srgbClr val="001F5F"/>
                </a:solidFill>
                <a:latin typeface="PMingLiU"/>
                <a:cs typeface="PMingLiU"/>
              </a:rPr>
              <a:t>this </a:t>
            </a:r>
            <a:r>
              <a:rPr sz="3000" spc="-155" dirty="0">
                <a:solidFill>
                  <a:srgbClr val="001F5F"/>
                </a:solidFill>
                <a:latin typeface="PMingLiU"/>
                <a:cs typeface="PMingLiU"/>
              </a:rPr>
              <a:t>situation, </a:t>
            </a:r>
            <a:r>
              <a:rPr sz="3000" spc="-167" dirty="0">
                <a:solidFill>
                  <a:srgbClr val="001F5F"/>
                </a:solidFill>
                <a:latin typeface="PMingLiU"/>
                <a:cs typeface="PMingLiU"/>
              </a:rPr>
              <a:t>the </a:t>
            </a:r>
            <a:r>
              <a:rPr sz="3000" spc="-171" dirty="0">
                <a:solidFill>
                  <a:srgbClr val="001F5F"/>
                </a:solidFill>
                <a:latin typeface="PMingLiU"/>
                <a:cs typeface="PMingLiU"/>
              </a:rPr>
              <a:t>supervisor </a:t>
            </a:r>
            <a:r>
              <a:rPr sz="3000" spc="-201" dirty="0">
                <a:solidFill>
                  <a:srgbClr val="001F5F"/>
                </a:solidFill>
                <a:latin typeface="PMingLiU"/>
                <a:cs typeface="PMingLiU"/>
              </a:rPr>
              <a:t>and </a:t>
            </a:r>
            <a:r>
              <a:rPr sz="3000" spc="-176" dirty="0">
                <a:solidFill>
                  <a:srgbClr val="001F5F"/>
                </a:solidFill>
                <a:latin typeface="PMingLiU"/>
                <a:cs typeface="PMingLiU"/>
              </a:rPr>
              <a:t>supervisee</a:t>
            </a:r>
            <a:r>
              <a:rPr sz="3000" spc="-289" dirty="0">
                <a:solidFill>
                  <a:srgbClr val="001F5F"/>
                </a:solidFill>
                <a:latin typeface="PMingLiU"/>
                <a:cs typeface="PMingLiU"/>
              </a:rPr>
              <a:t> </a:t>
            </a:r>
            <a:r>
              <a:rPr sz="3000" spc="-197" dirty="0">
                <a:solidFill>
                  <a:srgbClr val="001F5F"/>
                </a:solidFill>
                <a:latin typeface="PMingLiU"/>
                <a:cs typeface="PMingLiU"/>
              </a:rPr>
              <a:t>engage  </a:t>
            </a:r>
            <a:r>
              <a:rPr sz="3000" spc="-159" dirty="0">
                <a:solidFill>
                  <a:srgbClr val="001F5F"/>
                </a:solidFill>
                <a:latin typeface="PMingLiU"/>
                <a:cs typeface="PMingLiU"/>
              </a:rPr>
              <a:t>in </a:t>
            </a:r>
            <a:r>
              <a:rPr sz="3000" spc="-167" dirty="0">
                <a:solidFill>
                  <a:srgbClr val="001F5F"/>
                </a:solidFill>
                <a:latin typeface="PMingLiU"/>
                <a:cs typeface="PMingLiU"/>
              </a:rPr>
              <a:t>face-to-face </a:t>
            </a:r>
            <a:r>
              <a:rPr sz="3000" spc="-159" dirty="0">
                <a:solidFill>
                  <a:srgbClr val="001F5F"/>
                </a:solidFill>
                <a:latin typeface="PMingLiU"/>
                <a:cs typeface="PMingLiU"/>
              </a:rPr>
              <a:t>interaction </a:t>
            </a:r>
            <a:r>
              <a:rPr sz="3000" spc="-155" dirty="0">
                <a:solidFill>
                  <a:srgbClr val="001F5F"/>
                </a:solidFill>
                <a:latin typeface="PMingLiU"/>
                <a:cs typeface="PMingLiU"/>
              </a:rPr>
              <a:t>that </a:t>
            </a:r>
            <a:r>
              <a:rPr sz="3000" spc="-134" dirty="0">
                <a:solidFill>
                  <a:srgbClr val="001F5F"/>
                </a:solidFill>
                <a:latin typeface="PMingLiU"/>
                <a:cs typeface="PMingLiU"/>
              </a:rPr>
              <a:t>is </a:t>
            </a:r>
            <a:r>
              <a:rPr sz="3000" spc="-176" dirty="0">
                <a:solidFill>
                  <a:srgbClr val="001F5F"/>
                </a:solidFill>
                <a:latin typeface="PMingLiU"/>
                <a:cs typeface="PMingLiU"/>
              </a:rPr>
              <a:t>primarily </a:t>
            </a:r>
            <a:r>
              <a:rPr sz="3000" spc="-188" dirty="0">
                <a:solidFill>
                  <a:srgbClr val="001F5F"/>
                </a:solidFill>
                <a:latin typeface="PMingLiU"/>
                <a:cs typeface="PMingLiU"/>
              </a:rPr>
              <a:t>based</a:t>
            </a:r>
            <a:r>
              <a:rPr sz="3000" spc="-280" dirty="0">
                <a:solidFill>
                  <a:srgbClr val="001F5F"/>
                </a:solidFill>
                <a:latin typeface="PMingLiU"/>
                <a:cs typeface="PMingLiU"/>
              </a:rPr>
              <a:t> </a:t>
            </a:r>
            <a:r>
              <a:rPr sz="3000" spc="-209" dirty="0" smtClean="0">
                <a:solidFill>
                  <a:srgbClr val="001F5F"/>
                </a:solidFill>
                <a:latin typeface="PMingLiU"/>
                <a:cs typeface="PMingLiU"/>
              </a:rPr>
              <a:t>on</a:t>
            </a:r>
            <a:r>
              <a:rPr lang="en-US" sz="3000" spc="-209" dirty="0" smtClean="0">
                <a:solidFill>
                  <a:srgbClr val="001F5F"/>
                </a:solidFill>
                <a:latin typeface="PMingLiU"/>
                <a:cs typeface="PMingLiU"/>
              </a:rPr>
              <a:t> </a:t>
            </a:r>
            <a:r>
              <a:rPr sz="3000" spc="-167" dirty="0" smtClean="0">
                <a:solidFill>
                  <a:srgbClr val="001F5F"/>
                </a:solidFill>
                <a:latin typeface="PMingLiU"/>
                <a:cs typeface="PMingLiU"/>
              </a:rPr>
              <a:t>the </a:t>
            </a:r>
            <a:r>
              <a:rPr sz="3000" spc="-176" dirty="0">
                <a:solidFill>
                  <a:srgbClr val="001F5F"/>
                </a:solidFill>
                <a:latin typeface="PMingLiU"/>
                <a:cs typeface="PMingLiU"/>
              </a:rPr>
              <a:t>observation  of </a:t>
            </a:r>
            <a:r>
              <a:rPr sz="3000" spc="-192" dirty="0">
                <a:solidFill>
                  <a:srgbClr val="001F5F"/>
                </a:solidFill>
                <a:latin typeface="PMingLiU"/>
                <a:cs typeface="PMingLiU"/>
              </a:rPr>
              <a:t>performance  </a:t>
            </a:r>
            <a:r>
              <a:rPr sz="3000" spc="-201" dirty="0">
                <a:solidFill>
                  <a:srgbClr val="001F5F"/>
                </a:solidFill>
                <a:latin typeface="PMingLiU"/>
                <a:cs typeface="PMingLiU"/>
              </a:rPr>
              <a:t>and </a:t>
            </a:r>
            <a:r>
              <a:rPr sz="3000" spc="-192" dirty="0">
                <a:solidFill>
                  <a:srgbClr val="001F5F"/>
                </a:solidFill>
                <a:latin typeface="PMingLiU"/>
                <a:cs typeface="PMingLiU"/>
              </a:rPr>
              <a:t>emphasis</a:t>
            </a:r>
            <a:r>
              <a:rPr sz="3000" spc="-226" dirty="0">
                <a:solidFill>
                  <a:srgbClr val="001F5F"/>
                </a:solidFill>
                <a:latin typeface="PMingLiU"/>
                <a:cs typeface="PMingLiU"/>
              </a:rPr>
              <a:t> </a:t>
            </a:r>
            <a:r>
              <a:rPr sz="3000" spc="-209" dirty="0" smtClean="0">
                <a:solidFill>
                  <a:srgbClr val="001F5F"/>
                </a:solidFill>
                <a:latin typeface="PMingLiU"/>
                <a:cs typeface="PMingLiU"/>
              </a:rPr>
              <a:t>on</a:t>
            </a:r>
            <a:r>
              <a:rPr lang="en-US" sz="3000" spc="-209" dirty="0" smtClean="0">
                <a:solidFill>
                  <a:srgbClr val="001F5F"/>
                </a:solidFill>
                <a:latin typeface="PMingLiU"/>
                <a:cs typeface="PMingLiU"/>
              </a:rPr>
              <a:t> </a:t>
            </a:r>
            <a:r>
              <a:rPr sz="3000" spc="-159" dirty="0" smtClean="0">
                <a:solidFill>
                  <a:srgbClr val="001F5F"/>
                </a:solidFill>
                <a:latin typeface="PMingLiU"/>
                <a:cs typeface="PMingLiU"/>
              </a:rPr>
              <a:t>collegiality</a:t>
            </a:r>
            <a:endParaRPr sz="3000" dirty="0">
              <a:latin typeface="PMingLiU"/>
              <a:cs typeface="PMingLiU"/>
            </a:endParaRPr>
          </a:p>
        </p:txBody>
      </p:sp>
      <p:sp>
        <p:nvSpPr>
          <p:cNvPr id="17" name="object 17"/>
          <p:cNvSpPr/>
          <p:nvPr/>
        </p:nvSpPr>
        <p:spPr>
          <a:xfrm>
            <a:off x="7398603" y="4336423"/>
            <a:ext cx="1602594" cy="2134808"/>
          </a:xfrm>
          <a:prstGeom prst="rect">
            <a:avLst/>
          </a:prstGeom>
          <a:blipFill>
            <a:blip r:embed="rId1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0059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3283" y="1127820"/>
            <a:ext cx="6223907" cy="496671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18728" y="3036"/>
            <a:ext cx="3204047" cy="1217721"/>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587500" y="36567"/>
            <a:ext cx="6765328" cy="687846"/>
          </a:xfrm>
          <a:prstGeom prst="rect">
            <a:avLst/>
          </a:prstGeom>
        </p:spPr>
        <p:txBody>
          <a:bodyPr vert="horz" wrap="square" lIns="0" tIns="10634" rIns="0" bIns="0" rtlCol="0">
            <a:spAutoFit/>
          </a:bodyPr>
          <a:lstStyle/>
          <a:p>
            <a:pPr marL="10634">
              <a:spcBef>
                <a:spcPts val="84"/>
              </a:spcBef>
            </a:pPr>
            <a:r>
              <a:rPr u="heavy" spc="-247" dirty="0">
                <a:uFill>
                  <a:solidFill>
                    <a:srgbClr val="843B0C"/>
                  </a:solidFill>
                </a:uFill>
              </a:rPr>
              <a:t>Hard</a:t>
            </a:r>
            <a:r>
              <a:rPr u="heavy" spc="-280" dirty="0">
                <a:uFill>
                  <a:solidFill>
                    <a:srgbClr val="843B0C"/>
                  </a:solidFill>
                </a:uFill>
              </a:rPr>
              <a:t> </a:t>
            </a:r>
            <a:r>
              <a:rPr u="heavy" spc="-201" dirty="0">
                <a:uFill>
                  <a:solidFill>
                    <a:srgbClr val="843B0C"/>
                  </a:solidFill>
                </a:uFill>
              </a:rPr>
              <a:t>accountability</a:t>
            </a:r>
          </a:p>
        </p:txBody>
      </p:sp>
      <p:sp>
        <p:nvSpPr>
          <p:cNvPr id="5" name="object 5"/>
          <p:cNvSpPr/>
          <p:nvPr/>
        </p:nvSpPr>
        <p:spPr>
          <a:xfrm>
            <a:off x="5669490" y="706034"/>
            <a:ext cx="2702525" cy="8199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724574" y="952008"/>
            <a:ext cx="4394025" cy="100211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724574" y="1498617"/>
            <a:ext cx="3887943" cy="100211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724574" y="2045224"/>
            <a:ext cx="4394025" cy="100211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724574" y="2614607"/>
            <a:ext cx="2010651" cy="1002115"/>
          </a:xfrm>
          <a:prstGeom prst="rect">
            <a:avLst/>
          </a:prstGeom>
          <a:blipFill>
            <a:blip r:embed="rId8" cstate="print"/>
            <a:stretch>
              <a:fillRect/>
            </a:stretch>
          </a:blipFill>
        </p:spPr>
        <p:txBody>
          <a:bodyPr wrap="square" lIns="0" tIns="0" rIns="0" bIns="0" rtlCol="0"/>
          <a:lstStyle/>
          <a:p>
            <a:endParaRPr/>
          </a:p>
        </p:txBody>
      </p:sp>
      <p:sp>
        <p:nvSpPr>
          <p:cNvPr id="10" name="object 10"/>
          <p:cNvSpPr txBox="1"/>
          <p:nvPr/>
        </p:nvSpPr>
        <p:spPr>
          <a:xfrm>
            <a:off x="6437190" y="979415"/>
            <a:ext cx="2583954" cy="3268265"/>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4253" rIns="0" bIns="0" rtlCol="0">
            <a:spAutoFit/>
          </a:bodyPr>
          <a:lstStyle/>
          <a:p>
            <a:pPr marL="10634" marR="4253">
              <a:lnSpc>
                <a:spcPct val="101400"/>
              </a:lnSpc>
              <a:spcBef>
                <a:spcPts val="33"/>
              </a:spcBef>
            </a:pPr>
            <a:r>
              <a:rPr sz="3000" spc="-171" dirty="0">
                <a:solidFill>
                  <a:srgbClr val="001F5F"/>
                </a:solidFill>
                <a:latin typeface="PMingLiU"/>
                <a:cs typeface="PMingLiU"/>
              </a:rPr>
              <a:t>In </a:t>
            </a:r>
            <a:r>
              <a:rPr sz="3000" spc="-147" dirty="0">
                <a:solidFill>
                  <a:srgbClr val="001F5F"/>
                </a:solidFill>
                <a:latin typeface="PMingLiU"/>
                <a:cs typeface="PMingLiU"/>
              </a:rPr>
              <a:t>this </a:t>
            </a:r>
            <a:r>
              <a:rPr sz="3000" spc="-163" dirty="0">
                <a:solidFill>
                  <a:srgbClr val="001F5F"/>
                </a:solidFill>
                <a:latin typeface="PMingLiU"/>
                <a:cs typeface="PMingLiU"/>
              </a:rPr>
              <a:t>case, the </a:t>
            </a:r>
            <a:r>
              <a:rPr sz="3000" spc="-171" dirty="0">
                <a:solidFill>
                  <a:srgbClr val="001F5F"/>
                </a:solidFill>
                <a:latin typeface="PMingLiU"/>
                <a:cs typeface="PMingLiU"/>
              </a:rPr>
              <a:t>supervisor </a:t>
            </a:r>
            <a:r>
              <a:rPr sz="3000" spc="-188" dirty="0">
                <a:solidFill>
                  <a:srgbClr val="001F5F"/>
                </a:solidFill>
                <a:latin typeface="PMingLiU"/>
                <a:cs typeface="PMingLiU"/>
              </a:rPr>
              <a:t>performs  </a:t>
            </a:r>
            <a:r>
              <a:rPr sz="3000" spc="-167" dirty="0">
                <a:solidFill>
                  <a:srgbClr val="001F5F"/>
                </a:solidFill>
                <a:latin typeface="PMingLiU"/>
                <a:cs typeface="PMingLiU"/>
              </a:rPr>
              <a:t>the </a:t>
            </a:r>
            <a:r>
              <a:rPr sz="3000" spc="-151" dirty="0">
                <a:solidFill>
                  <a:srgbClr val="001F5F"/>
                </a:solidFill>
                <a:latin typeface="PMingLiU"/>
                <a:cs typeface="PMingLiU"/>
              </a:rPr>
              <a:t>traditional </a:t>
            </a:r>
            <a:r>
              <a:rPr sz="3000" spc="-352" dirty="0" smtClean="0">
                <a:solidFill>
                  <a:srgbClr val="001F5F"/>
                </a:solidFill>
                <a:latin typeface="PMingLiU"/>
                <a:cs typeface="PMingLiU"/>
              </a:rPr>
              <a:t>inspectors</a:t>
            </a:r>
            <a:r>
              <a:rPr lang="en-US" sz="3000" spc="-352" dirty="0" smtClean="0">
                <a:solidFill>
                  <a:srgbClr val="001F5F"/>
                </a:solidFill>
                <a:latin typeface="PMingLiU"/>
                <a:cs typeface="PMingLiU"/>
              </a:rPr>
              <a:t> </a:t>
            </a:r>
            <a:r>
              <a:rPr sz="3000" spc="-352" dirty="0" smtClean="0">
                <a:solidFill>
                  <a:srgbClr val="001F5F"/>
                </a:solidFill>
                <a:latin typeface="PMingLiU"/>
                <a:cs typeface="PMingLiU"/>
              </a:rPr>
              <a:t> </a:t>
            </a:r>
            <a:r>
              <a:rPr sz="3000" spc="-155" dirty="0">
                <a:solidFill>
                  <a:srgbClr val="001F5F"/>
                </a:solidFill>
                <a:latin typeface="PMingLiU"/>
                <a:cs typeface="PMingLiU"/>
              </a:rPr>
              <a:t>role,  </a:t>
            </a:r>
            <a:r>
              <a:rPr sz="3000" spc="-205" dirty="0">
                <a:solidFill>
                  <a:srgbClr val="001F5F"/>
                </a:solidFill>
                <a:latin typeface="PMingLiU"/>
                <a:cs typeface="PMingLiU"/>
              </a:rPr>
              <a:t>demanding </a:t>
            </a:r>
            <a:r>
              <a:rPr sz="3000" spc="-138" dirty="0">
                <a:solidFill>
                  <a:srgbClr val="001F5F"/>
                </a:solidFill>
                <a:latin typeface="PMingLiU"/>
                <a:cs typeface="PMingLiU"/>
              </a:rPr>
              <a:t>strict </a:t>
            </a:r>
            <a:r>
              <a:rPr sz="3000" spc="-167" dirty="0">
                <a:solidFill>
                  <a:srgbClr val="001F5F"/>
                </a:solidFill>
                <a:latin typeface="PMingLiU"/>
                <a:cs typeface="PMingLiU"/>
              </a:rPr>
              <a:t>accountability </a:t>
            </a:r>
            <a:r>
              <a:rPr sz="3000" spc="-205" dirty="0">
                <a:solidFill>
                  <a:srgbClr val="001F5F"/>
                </a:solidFill>
                <a:latin typeface="PMingLiU"/>
                <a:cs typeface="PMingLiU"/>
              </a:rPr>
              <a:t>from  </a:t>
            </a:r>
            <a:r>
              <a:rPr sz="3000" spc="-167" dirty="0">
                <a:solidFill>
                  <a:srgbClr val="001F5F"/>
                </a:solidFill>
                <a:latin typeface="PMingLiU"/>
                <a:cs typeface="PMingLiU"/>
              </a:rPr>
              <a:t>the</a:t>
            </a:r>
            <a:r>
              <a:rPr sz="3000" spc="-180" dirty="0">
                <a:solidFill>
                  <a:srgbClr val="001F5F"/>
                </a:solidFill>
                <a:latin typeface="PMingLiU"/>
                <a:cs typeface="PMingLiU"/>
              </a:rPr>
              <a:t> </a:t>
            </a:r>
            <a:r>
              <a:rPr sz="3000" spc="-176" dirty="0">
                <a:solidFill>
                  <a:srgbClr val="001F5F"/>
                </a:solidFill>
                <a:latin typeface="PMingLiU"/>
                <a:cs typeface="PMingLiU"/>
              </a:rPr>
              <a:t>supervisee</a:t>
            </a:r>
            <a:endParaRPr sz="3000" dirty="0">
              <a:latin typeface="PMingLiU"/>
              <a:cs typeface="PMingLiU"/>
            </a:endParaRPr>
          </a:p>
        </p:txBody>
      </p:sp>
    </p:spTree>
    <p:extLst>
      <p:ext uri="{BB962C8B-B14F-4D97-AF65-F5344CB8AC3E}">
        <p14:creationId xmlns:p14="http://schemas.microsoft.com/office/powerpoint/2010/main" val="2290144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957" y="256602"/>
            <a:ext cx="6676943" cy="63193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35000" y="396290"/>
            <a:ext cx="2007232" cy="88975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035000" y="882165"/>
            <a:ext cx="2053965" cy="88975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035000" y="1368039"/>
            <a:ext cx="1585496" cy="88975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7035000" y="1853913"/>
            <a:ext cx="2083600" cy="88975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035000" y="2339786"/>
            <a:ext cx="2083600" cy="88975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7035000" y="2825660"/>
            <a:ext cx="1961639" cy="88975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7035000" y="3311534"/>
            <a:ext cx="1952520" cy="88975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035000" y="3797407"/>
            <a:ext cx="2083600" cy="889755"/>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7096549" y="4283281"/>
            <a:ext cx="2022050" cy="88975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7035000" y="4769155"/>
            <a:ext cx="1984435" cy="889755"/>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7035000" y="5255029"/>
            <a:ext cx="2083600" cy="889755"/>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7035000" y="5740903"/>
            <a:ext cx="1525086" cy="889755"/>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7035000" y="6248031"/>
            <a:ext cx="1392865" cy="584567"/>
          </a:xfrm>
          <a:prstGeom prst="rect">
            <a:avLst/>
          </a:prstGeom>
          <a:blipFill>
            <a:blip r:embed="rId15" cstate="print"/>
            <a:stretch>
              <a:fillRect/>
            </a:stretch>
          </a:blipFill>
        </p:spPr>
        <p:txBody>
          <a:bodyPr wrap="square" lIns="0" tIns="0" rIns="0" bIns="0" rtlCol="0"/>
          <a:lstStyle/>
          <a:p>
            <a:endParaRPr/>
          </a:p>
        </p:txBody>
      </p:sp>
      <p:sp>
        <p:nvSpPr>
          <p:cNvPr id="17" name="object 17"/>
          <p:cNvSpPr txBox="1"/>
          <p:nvPr/>
        </p:nvSpPr>
        <p:spPr>
          <a:xfrm>
            <a:off x="6690240" y="472490"/>
            <a:ext cx="2398725" cy="5840539"/>
          </a:xfrm>
          <a:prstGeom prst="rect">
            <a:avLst/>
          </a:prstGeom>
        </p:spPr>
        <p:style>
          <a:lnRef idx="2">
            <a:schemeClr val="accent4"/>
          </a:lnRef>
          <a:fillRef idx="1">
            <a:schemeClr val="lt1"/>
          </a:fillRef>
          <a:effectRef idx="0">
            <a:schemeClr val="accent4"/>
          </a:effectRef>
          <a:fontRef idx="minor">
            <a:schemeClr val="dk1"/>
          </a:fontRef>
        </p:style>
        <p:txBody>
          <a:bodyPr vert="horz" wrap="square" lIns="0" tIns="10634" rIns="0" bIns="0" rtlCol="0">
            <a:spAutoFit/>
          </a:bodyPr>
          <a:lstStyle/>
          <a:p>
            <a:pPr marL="10634" marR="4253">
              <a:spcBef>
                <a:spcPts val="84"/>
              </a:spcBef>
            </a:pPr>
            <a:r>
              <a:rPr sz="2700" spc="-155" dirty="0">
                <a:solidFill>
                  <a:srgbClr val="843B0C"/>
                </a:solidFill>
                <a:latin typeface="PMingLiU"/>
                <a:cs typeface="PMingLiU"/>
              </a:rPr>
              <a:t>In </a:t>
            </a:r>
            <a:r>
              <a:rPr sz="2700" spc="-167" dirty="0">
                <a:solidFill>
                  <a:srgbClr val="843B0C"/>
                </a:solidFill>
                <a:latin typeface="PMingLiU"/>
                <a:cs typeface="PMingLiU"/>
              </a:rPr>
              <a:t>conducting  </a:t>
            </a:r>
            <a:r>
              <a:rPr sz="2700" spc="-151" dirty="0">
                <a:solidFill>
                  <a:srgbClr val="843B0C"/>
                </a:solidFill>
                <a:latin typeface="PMingLiU"/>
                <a:cs typeface="PMingLiU"/>
              </a:rPr>
              <a:t>supervision, </a:t>
            </a:r>
            <a:r>
              <a:rPr sz="2700" spc="-100" dirty="0">
                <a:solidFill>
                  <a:srgbClr val="843B0C"/>
                </a:solidFill>
                <a:latin typeface="PMingLiU"/>
                <a:cs typeface="PMingLiU"/>
              </a:rPr>
              <a:t>it </a:t>
            </a:r>
            <a:r>
              <a:rPr sz="2700" spc="-121" dirty="0">
                <a:solidFill>
                  <a:srgbClr val="843B0C"/>
                </a:solidFill>
                <a:latin typeface="PMingLiU"/>
                <a:cs typeface="PMingLiU"/>
              </a:rPr>
              <a:t>is  </a:t>
            </a:r>
            <a:r>
              <a:rPr sz="2700" spc="-159" dirty="0">
                <a:solidFill>
                  <a:srgbClr val="843B0C"/>
                </a:solidFill>
                <a:latin typeface="PMingLiU"/>
                <a:cs typeface="PMingLiU"/>
              </a:rPr>
              <a:t>important </a:t>
            </a:r>
            <a:r>
              <a:rPr sz="2700" spc="-147" dirty="0">
                <a:solidFill>
                  <a:srgbClr val="843B0C"/>
                </a:solidFill>
                <a:latin typeface="PMingLiU"/>
                <a:cs typeface="PMingLiU"/>
              </a:rPr>
              <a:t>for the  </a:t>
            </a:r>
            <a:r>
              <a:rPr sz="2700" spc="-159" dirty="0">
                <a:solidFill>
                  <a:srgbClr val="843B0C"/>
                </a:solidFill>
                <a:latin typeface="PMingLiU"/>
                <a:cs typeface="PMingLiU"/>
              </a:rPr>
              <a:t>educational  </a:t>
            </a:r>
            <a:r>
              <a:rPr sz="2700" spc="-180" dirty="0">
                <a:solidFill>
                  <a:srgbClr val="843B0C"/>
                </a:solidFill>
                <a:latin typeface="PMingLiU"/>
                <a:cs typeface="PMingLiU"/>
              </a:rPr>
              <a:t>manager </a:t>
            </a:r>
            <a:r>
              <a:rPr sz="2700" spc="-142" dirty="0">
                <a:solidFill>
                  <a:srgbClr val="843B0C"/>
                </a:solidFill>
                <a:latin typeface="PMingLiU"/>
                <a:cs typeface="PMingLiU"/>
              </a:rPr>
              <a:t>to </a:t>
            </a:r>
            <a:r>
              <a:rPr sz="2700" spc="-163" dirty="0">
                <a:solidFill>
                  <a:srgbClr val="843B0C"/>
                </a:solidFill>
                <a:latin typeface="PMingLiU"/>
                <a:cs typeface="PMingLiU"/>
              </a:rPr>
              <a:t>decide  </a:t>
            </a:r>
            <a:r>
              <a:rPr sz="2700" spc="-184" dirty="0">
                <a:solidFill>
                  <a:srgbClr val="843B0C"/>
                </a:solidFill>
                <a:latin typeface="PMingLiU"/>
                <a:cs typeface="PMingLiU"/>
              </a:rPr>
              <a:t>on </a:t>
            </a:r>
            <a:r>
              <a:rPr sz="2700" spc="-147" dirty="0">
                <a:solidFill>
                  <a:srgbClr val="843B0C"/>
                </a:solidFill>
                <a:latin typeface="PMingLiU"/>
                <a:cs typeface="PMingLiU"/>
              </a:rPr>
              <a:t>the </a:t>
            </a:r>
            <a:r>
              <a:rPr sz="2700" spc="-138" dirty="0">
                <a:solidFill>
                  <a:srgbClr val="843B0C"/>
                </a:solidFill>
                <a:latin typeface="PMingLiU"/>
                <a:cs typeface="PMingLiU"/>
              </a:rPr>
              <a:t>target</a:t>
            </a:r>
            <a:r>
              <a:rPr sz="2700" spc="-171" dirty="0">
                <a:solidFill>
                  <a:srgbClr val="843B0C"/>
                </a:solidFill>
                <a:latin typeface="PMingLiU"/>
                <a:cs typeface="PMingLiU"/>
              </a:rPr>
              <a:t> </a:t>
            </a:r>
            <a:r>
              <a:rPr sz="2700" spc="-176" dirty="0">
                <a:solidFill>
                  <a:srgbClr val="843B0C"/>
                </a:solidFill>
                <a:latin typeface="PMingLiU"/>
                <a:cs typeface="PMingLiU"/>
              </a:rPr>
              <a:t>group  </a:t>
            </a:r>
            <a:r>
              <a:rPr sz="2700" spc="-155" dirty="0">
                <a:solidFill>
                  <a:srgbClr val="843B0C"/>
                </a:solidFill>
                <a:latin typeface="PMingLiU"/>
                <a:cs typeface="PMingLiU"/>
              </a:rPr>
              <a:t>or aspect of </a:t>
            </a:r>
            <a:r>
              <a:rPr sz="2700" spc="-147" dirty="0">
                <a:solidFill>
                  <a:srgbClr val="843B0C"/>
                </a:solidFill>
                <a:latin typeface="PMingLiU"/>
                <a:cs typeface="PMingLiU"/>
              </a:rPr>
              <a:t>the  </a:t>
            </a:r>
            <a:r>
              <a:rPr sz="2700" spc="-163" dirty="0">
                <a:solidFill>
                  <a:srgbClr val="843B0C"/>
                </a:solidFill>
                <a:latin typeface="PMingLiU"/>
                <a:cs typeface="PMingLiU"/>
              </a:rPr>
              <a:t>school </a:t>
            </a:r>
            <a:r>
              <a:rPr sz="2700" spc="-134" dirty="0">
                <a:solidFill>
                  <a:srgbClr val="843B0C"/>
                </a:solidFill>
                <a:latin typeface="PMingLiU"/>
                <a:cs typeface="PMingLiU"/>
              </a:rPr>
              <a:t>that </a:t>
            </a:r>
            <a:r>
              <a:rPr sz="2700" spc="-184" dirty="0">
                <a:solidFill>
                  <a:srgbClr val="843B0C"/>
                </a:solidFill>
                <a:latin typeface="PMingLiU"/>
                <a:cs typeface="PMingLiU"/>
              </a:rPr>
              <a:t>you  </a:t>
            </a:r>
            <a:r>
              <a:rPr sz="2700" spc="-176" dirty="0">
                <a:solidFill>
                  <a:srgbClr val="843B0C"/>
                </a:solidFill>
                <a:latin typeface="PMingLiU"/>
                <a:cs typeface="PMingLiU"/>
              </a:rPr>
              <a:t>want </a:t>
            </a:r>
            <a:r>
              <a:rPr sz="2700" spc="-142" dirty="0">
                <a:solidFill>
                  <a:srgbClr val="843B0C"/>
                </a:solidFill>
                <a:latin typeface="PMingLiU"/>
                <a:cs typeface="PMingLiU"/>
              </a:rPr>
              <a:t>to </a:t>
            </a:r>
            <a:r>
              <a:rPr sz="2700" spc="-151" dirty="0">
                <a:solidFill>
                  <a:srgbClr val="843B0C"/>
                </a:solidFill>
                <a:latin typeface="PMingLiU"/>
                <a:cs typeface="PMingLiU"/>
              </a:rPr>
              <a:t>supervise.  </a:t>
            </a:r>
            <a:r>
              <a:rPr sz="2700" spc="-188" dirty="0">
                <a:solidFill>
                  <a:srgbClr val="843B0C"/>
                </a:solidFill>
                <a:latin typeface="PMingLiU"/>
                <a:cs typeface="PMingLiU"/>
              </a:rPr>
              <a:t>Your </a:t>
            </a:r>
            <a:r>
              <a:rPr sz="2700" spc="-155" dirty="0">
                <a:solidFill>
                  <a:srgbClr val="843B0C"/>
                </a:solidFill>
                <a:latin typeface="PMingLiU"/>
                <a:cs typeface="PMingLiU"/>
              </a:rPr>
              <a:t>supervision  </a:t>
            </a:r>
            <a:r>
              <a:rPr sz="2700" spc="-176" dirty="0">
                <a:solidFill>
                  <a:srgbClr val="843B0C"/>
                </a:solidFill>
                <a:latin typeface="PMingLiU"/>
                <a:cs typeface="PMingLiU"/>
              </a:rPr>
              <a:t>must be</a:t>
            </a:r>
            <a:r>
              <a:rPr sz="2700" spc="-163" dirty="0">
                <a:solidFill>
                  <a:srgbClr val="843B0C"/>
                </a:solidFill>
                <a:latin typeface="PMingLiU"/>
                <a:cs typeface="PMingLiU"/>
              </a:rPr>
              <a:t> focused</a:t>
            </a:r>
            <a:endParaRPr sz="2700" dirty="0">
              <a:latin typeface="PMingLiU"/>
              <a:cs typeface="PMingLiU"/>
            </a:endParaRPr>
          </a:p>
          <a:p>
            <a:pPr marL="10634" marR="35091">
              <a:spcBef>
                <a:spcPts val="8"/>
              </a:spcBef>
            </a:pPr>
            <a:r>
              <a:rPr sz="2700" spc="-142" dirty="0">
                <a:solidFill>
                  <a:srgbClr val="843B0C"/>
                </a:solidFill>
                <a:latin typeface="PMingLiU"/>
                <a:cs typeface="PMingLiU"/>
              </a:rPr>
              <a:t>in </a:t>
            </a:r>
            <a:r>
              <a:rPr sz="2700" spc="-159" dirty="0">
                <a:solidFill>
                  <a:srgbClr val="843B0C"/>
                </a:solidFill>
                <a:latin typeface="PMingLiU"/>
                <a:cs typeface="PMingLiU"/>
              </a:rPr>
              <a:t>order </a:t>
            </a:r>
            <a:r>
              <a:rPr sz="2700" spc="-142" dirty="0">
                <a:solidFill>
                  <a:srgbClr val="843B0C"/>
                </a:solidFill>
                <a:latin typeface="PMingLiU"/>
                <a:cs typeface="PMingLiU"/>
              </a:rPr>
              <a:t>to</a:t>
            </a:r>
            <a:r>
              <a:rPr sz="2700" spc="-201" dirty="0">
                <a:solidFill>
                  <a:srgbClr val="843B0C"/>
                </a:solidFill>
                <a:latin typeface="PMingLiU"/>
                <a:cs typeface="PMingLiU"/>
              </a:rPr>
              <a:t> </a:t>
            </a:r>
            <a:r>
              <a:rPr sz="2700" spc="-159" dirty="0">
                <a:solidFill>
                  <a:srgbClr val="843B0C"/>
                </a:solidFill>
                <a:latin typeface="PMingLiU"/>
                <a:cs typeface="PMingLiU"/>
              </a:rPr>
              <a:t>achieve  </a:t>
            </a:r>
            <a:r>
              <a:rPr sz="2700" spc="-147" dirty="0">
                <a:solidFill>
                  <a:srgbClr val="843B0C"/>
                </a:solidFill>
                <a:latin typeface="PMingLiU"/>
                <a:cs typeface="PMingLiU"/>
              </a:rPr>
              <a:t>the</a:t>
            </a:r>
            <a:r>
              <a:rPr sz="2700" spc="-159" dirty="0">
                <a:solidFill>
                  <a:srgbClr val="843B0C"/>
                </a:solidFill>
                <a:latin typeface="PMingLiU"/>
                <a:cs typeface="PMingLiU"/>
              </a:rPr>
              <a:t> </a:t>
            </a:r>
            <a:r>
              <a:rPr sz="2700" spc="-155" dirty="0">
                <a:solidFill>
                  <a:srgbClr val="843B0C"/>
                </a:solidFill>
                <a:latin typeface="PMingLiU"/>
                <a:cs typeface="PMingLiU"/>
              </a:rPr>
              <a:t>desired</a:t>
            </a:r>
            <a:endParaRPr sz="2700" dirty="0">
              <a:latin typeface="PMingLiU"/>
              <a:cs typeface="PMingLiU"/>
            </a:endParaRPr>
          </a:p>
          <a:p>
            <a:pPr marL="10634">
              <a:spcBef>
                <a:spcPts val="142"/>
              </a:spcBef>
            </a:pPr>
            <a:r>
              <a:rPr sz="2700" spc="-167" dirty="0">
                <a:solidFill>
                  <a:srgbClr val="843B0C"/>
                </a:solidFill>
                <a:latin typeface="PMingLiU"/>
                <a:cs typeface="PMingLiU"/>
              </a:rPr>
              <a:t>outcomes.</a:t>
            </a:r>
            <a:endParaRPr sz="2700" dirty="0">
              <a:latin typeface="PMingLiU"/>
              <a:cs typeface="PMingLiU"/>
            </a:endParaRPr>
          </a:p>
        </p:txBody>
      </p:sp>
    </p:spTree>
    <p:extLst>
      <p:ext uri="{BB962C8B-B14F-4D97-AF65-F5344CB8AC3E}">
        <p14:creationId xmlns:p14="http://schemas.microsoft.com/office/powerpoint/2010/main" val="31791007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39" y="690851"/>
            <a:ext cx="3039343" cy="22547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054750" y="30368"/>
            <a:ext cx="2455183" cy="8897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054750" y="516241"/>
            <a:ext cx="2927071" cy="8897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54750" y="1002114"/>
            <a:ext cx="516341" cy="88975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176712" y="1002114"/>
            <a:ext cx="2817647" cy="88975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054751" y="1487988"/>
            <a:ext cx="3063849" cy="88975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6054750" y="1973863"/>
            <a:ext cx="1526226" cy="8897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6065009" y="2439997"/>
            <a:ext cx="556234" cy="8426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6396698" y="2459736"/>
            <a:ext cx="2208980" cy="889755"/>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6054751" y="2945610"/>
            <a:ext cx="2555487" cy="88975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6065009" y="3411745"/>
            <a:ext cx="556234" cy="842687"/>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6396698" y="3431484"/>
            <a:ext cx="2721901" cy="889755"/>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3046182" y="51751"/>
            <a:ext cx="6083721" cy="6412490"/>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0634" rIns="0" bIns="0" rtlCol="0">
            <a:spAutoFit/>
          </a:bodyPr>
          <a:lstStyle/>
          <a:p>
            <a:pPr marL="10634" marR="12228">
              <a:spcBef>
                <a:spcPts val="84"/>
              </a:spcBef>
            </a:pPr>
            <a:r>
              <a:rPr sz="3200" spc="-218" dirty="0">
                <a:solidFill>
                  <a:srgbClr val="843B0C"/>
                </a:solidFill>
                <a:latin typeface="PMingLiU"/>
                <a:cs typeface="PMingLiU"/>
              </a:rPr>
              <a:t>When </a:t>
            </a:r>
            <a:r>
              <a:rPr sz="3200" spc="-155" dirty="0">
                <a:solidFill>
                  <a:srgbClr val="843B0C"/>
                </a:solidFill>
                <a:latin typeface="PMingLiU"/>
                <a:cs typeface="PMingLiU"/>
              </a:rPr>
              <a:t>supervision </a:t>
            </a:r>
            <a:r>
              <a:rPr sz="3200" spc="-121" dirty="0">
                <a:solidFill>
                  <a:srgbClr val="843B0C"/>
                </a:solidFill>
                <a:latin typeface="PMingLiU"/>
                <a:cs typeface="PMingLiU"/>
              </a:rPr>
              <a:t>is  </a:t>
            </a:r>
            <a:r>
              <a:rPr sz="3200" spc="-147" dirty="0">
                <a:solidFill>
                  <a:srgbClr val="843B0C"/>
                </a:solidFill>
                <a:latin typeface="PMingLiU"/>
                <a:cs typeface="PMingLiU"/>
              </a:rPr>
              <a:t>effectively </a:t>
            </a:r>
            <a:r>
              <a:rPr sz="3200" spc="-176" dirty="0">
                <a:solidFill>
                  <a:srgbClr val="843B0C"/>
                </a:solidFill>
                <a:latin typeface="PMingLiU"/>
                <a:cs typeface="PMingLiU"/>
              </a:rPr>
              <a:t>and </a:t>
            </a:r>
            <a:r>
              <a:rPr sz="3200" spc="-138" dirty="0">
                <a:solidFill>
                  <a:srgbClr val="843B0C"/>
                </a:solidFill>
                <a:latin typeface="PMingLiU"/>
                <a:cs typeface="PMingLiU"/>
              </a:rPr>
              <a:t>efficiently  </a:t>
            </a:r>
            <a:r>
              <a:rPr sz="3200" spc="-159" dirty="0">
                <a:solidFill>
                  <a:srgbClr val="843B0C"/>
                </a:solidFill>
                <a:latin typeface="PMingLiU"/>
                <a:cs typeface="PMingLiU"/>
              </a:rPr>
              <a:t>undertaken, </a:t>
            </a:r>
            <a:r>
              <a:rPr sz="3200" spc="-100" dirty="0">
                <a:solidFill>
                  <a:srgbClr val="843B0C"/>
                </a:solidFill>
                <a:latin typeface="PMingLiU"/>
                <a:cs typeface="PMingLiU"/>
              </a:rPr>
              <a:t>it </a:t>
            </a:r>
            <a:r>
              <a:rPr sz="3200" spc="-147" dirty="0">
                <a:solidFill>
                  <a:srgbClr val="843B0C"/>
                </a:solidFill>
                <a:latin typeface="PMingLiU"/>
                <a:cs typeface="PMingLiU"/>
              </a:rPr>
              <a:t>benefits the  </a:t>
            </a:r>
            <a:r>
              <a:rPr sz="3200" spc="-138" dirty="0">
                <a:solidFill>
                  <a:srgbClr val="843B0C"/>
                </a:solidFill>
                <a:latin typeface="PMingLiU"/>
                <a:cs typeface="PMingLiU"/>
              </a:rPr>
              <a:t>learners. </a:t>
            </a:r>
            <a:r>
              <a:rPr sz="3200" spc="-147" dirty="0">
                <a:solidFill>
                  <a:srgbClr val="843B0C"/>
                </a:solidFill>
                <a:latin typeface="PMingLiU"/>
                <a:cs typeface="PMingLiU"/>
              </a:rPr>
              <a:t>Effective </a:t>
            </a:r>
            <a:r>
              <a:rPr sz="3200" spc="-155" dirty="0" smtClean="0">
                <a:solidFill>
                  <a:srgbClr val="843B0C"/>
                </a:solidFill>
                <a:latin typeface="PMingLiU"/>
                <a:cs typeface="PMingLiU"/>
              </a:rPr>
              <a:t>supervisio</a:t>
            </a:r>
            <a:r>
              <a:rPr lang="en-US" sz="3200" spc="-155" dirty="0" smtClean="0">
                <a:solidFill>
                  <a:srgbClr val="843B0C"/>
                </a:solidFill>
                <a:latin typeface="PMingLiU"/>
                <a:cs typeface="PMingLiU"/>
              </a:rPr>
              <a:t>n</a:t>
            </a:r>
            <a:r>
              <a:rPr sz="3200" spc="-155" dirty="0" smtClean="0">
                <a:solidFill>
                  <a:srgbClr val="843B0C"/>
                </a:solidFill>
                <a:latin typeface="PMingLiU"/>
                <a:cs typeface="PMingLiU"/>
              </a:rPr>
              <a:t>  </a:t>
            </a:r>
            <a:r>
              <a:rPr sz="3200" spc="-171" dirty="0">
                <a:solidFill>
                  <a:srgbClr val="843B0C"/>
                </a:solidFill>
                <a:latin typeface="PMingLiU"/>
                <a:cs typeface="PMingLiU"/>
              </a:rPr>
              <a:t>can </a:t>
            </a:r>
            <a:r>
              <a:rPr sz="3200" spc="-151" dirty="0">
                <a:solidFill>
                  <a:srgbClr val="843B0C"/>
                </a:solidFill>
                <a:latin typeface="PMingLiU"/>
                <a:cs typeface="PMingLiU"/>
              </a:rPr>
              <a:t>lead</a:t>
            </a:r>
            <a:r>
              <a:rPr sz="3200" spc="-130" dirty="0">
                <a:solidFill>
                  <a:srgbClr val="843B0C"/>
                </a:solidFill>
                <a:latin typeface="PMingLiU"/>
                <a:cs typeface="PMingLiU"/>
              </a:rPr>
              <a:t> </a:t>
            </a:r>
            <a:r>
              <a:rPr sz="3200" spc="-126" dirty="0">
                <a:solidFill>
                  <a:srgbClr val="843B0C"/>
                </a:solidFill>
                <a:latin typeface="PMingLiU"/>
                <a:cs typeface="PMingLiU"/>
              </a:rPr>
              <a:t>to:</a:t>
            </a:r>
            <a:endParaRPr sz="3200" dirty="0">
              <a:latin typeface="PMingLiU"/>
              <a:cs typeface="PMingLiU"/>
            </a:endParaRPr>
          </a:p>
          <a:p>
            <a:pPr marL="467834" marR="803908" indent="-457200">
              <a:spcBef>
                <a:spcPts val="4"/>
              </a:spcBef>
              <a:buFont typeface="Arial" panose="020B0604020202020204" pitchFamily="34" charset="0"/>
              <a:buChar char="•"/>
              <a:tabLst>
                <a:tab pos="393447" algn="l"/>
              </a:tabLst>
            </a:pPr>
            <a:r>
              <a:rPr sz="3200" spc="-176" dirty="0">
                <a:solidFill>
                  <a:srgbClr val="843B0C"/>
                </a:solidFill>
                <a:latin typeface="PMingLiU"/>
                <a:cs typeface="PMingLiU"/>
              </a:rPr>
              <a:t>improved </a:t>
            </a:r>
            <a:r>
              <a:rPr sz="3200" spc="-155" dirty="0">
                <a:solidFill>
                  <a:srgbClr val="843B0C"/>
                </a:solidFill>
                <a:latin typeface="PMingLiU"/>
                <a:cs typeface="PMingLiU"/>
              </a:rPr>
              <a:t>physical  </a:t>
            </a:r>
            <a:r>
              <a:rPr sz="3200" spc="-147" dirty="0">
                <a:solidFill>
                  <a:srgbClr val="843B0C"/>
                </a:solidFill>
                <a:latin typeface="PMingLiU"/>
                <a:cs typeface="PMingLiU"/>
              </a:rPr>
              <a:t>learning</a:t>
            </a:r>
            <a:r>
              <a:rPr sz="3200" spc="-209" dirty="0">
                <a:solidFill>
                  <a:srgbClr val="843B0C"/>
                </a:solidFill>
                <a:latin typeface="PMingLiU"/>
                <a:cs typeface="PMingLiU"/>
              </a:rPr>
              <a:t> </a:t>
            </a:r>
            <a:r>
              <a:rPr sz="3200" spc="-163" dirty="0" smtClean="0">
                <a:solidFill>
                  <a:srgbClr val="843B0C"/>
                </a:solidFill>
                <a:latin typeface="PMingLiU"/>
                <a:cs typeface="PMingLiU"/>
              </a:rPr>
              <a:t>environment.</a:t>
            </a:r>
            <a:endParaRPr lang="en-US" sz="3200" spc="-163" dirty="0" smtClean="0">
              <a:solidFill>
                <a:srgbClr val="843B0C"/>
              </a:solidFill>
              <a:latin typeface="PMingLiU"/>
              <a:cs typeface="PMingLiU"/>
            </a:endParaRPr>
          </a:p>
          <a:p>
            <a:pPr marL="467834" marR="803908" indent="-457200">
              <a:spcBef>
                <a:spcPts val="4"/>
              </a:spcBef>
              <a:buFont typeface="Arial" panose="020B0604020202020204" pitchFamily="34" charset="0"/>
              <a:buChar char="•"/>
              <a:tabLst>
                <a:tab pos="393447" algn="l"/>
              </a:tabLst>
            </a:pPr>
            <a:r>
              <a:rPr sz="3200" spc="-155" dirty="0" smtClean="0">
                <a:solidFill>
                  <a:srgbClr val="843B0C"/>
                </a:solidFill>
                <a:latin typeface="PMingLiU"/>
                <a:cs typeface="PMingLiU"/>
              </a:rPr>
              <a:t>provision </a:t>
            </a:r>
            <a:r>
              <a:rPr sz="3200" spc="-155" dirty="0">
                <a:solidFill>
                  <a:srgbClr val="843B0C"/>
                </a:solidFill>
                <a:latin typeface="PMingLiU"/>
                <a:cs typeface="PMingLiU"/>
              </a:rPr>
              <a:t>of </a:t>
            </a:r>
            <a:r>
              <a:rPr sz="3200" spc="-167" dirty="0">
                <a:solidFill>
                  <a:srgbClr val="843B0C"/>
                </a:solidFill>
                <a:latin typeface="PMingLiU"/>
                <a:cs typeface="PMingLiU"/>
              </a:rPr>
              <a:t>adequate</a:t>
            </a:r>
            <a:r>
              <a:rPr sz="3200" spc="-163" dirty="0">
                <a:solidFill>
                  <a:srgbClr val="843B0C"/>
                </a:solidFill>
                <a:latin typeface="PMingLiU"/>
                <a:cs typeface="PMingLiU"/>
              </a:rPr>
              <a:t> </a:t>
            </a:r>
            <a:r>
              <a:rPr sz="3200" spc="-180" dirty="0" smtClean="0">
                <a:solidFill>
                  <a:srgbClr val="843B0C"/>
                </a:solidFill>
                <a:latin typeface="PMingLiU"/>
                <a:cs typeface="PMingLiU"/>
              </a:rPr>
              <a:t>and</a:t>
            </a:r>
            <a:r>
              <a:rPr lang="en-US" sz="3200" spc="-180" dirty="0" smtClean="0">
                <a:solidFill>
                  <a:srgbClr val="843B0C"/>
                </a:solidFill>
                <a:latin typeface="PMingLiU"/>
                <a:cs typeface="PMingLiU"/>
              </a:rPr>
              <a:t> </a:t>
            </a:r>
            <a:r>
              <a:rPr lang="en-US" sz="3200" spc="-155" dirty="0">
                <a:solidFill>
                  <a:srgbClr val="843B0C"/>
                </a:solidFill>
                <a:latin typeface="PMingLiU"/>
                <a:cs typeface="PMingLiU"/>
              </a:rPr>
              <a:t>appropriate teaching </a:t>
            </a:r>
            <a:r>
              <a:rPr lang="en-US" sz="3200" spc="-180" dirty="0">
                <a:solidFill>
                  <a:srgbClr val="843B0C"/>
                </a:solidFill>
                <a:latin typeface="PMingLiU"/>
                <a:cs typeface="PMingLiU"/>
              </a:rPr>
              <a:t>and  </a:t>
            </a:r>
            <a:r>
              <a:rPr lang="en-US" sz="3200" spc="-147" dirty="0">
                <a:solidFill>
                  <a:srgbClr val="843B0C"/>
                </a:solidFill>
                <a:latin typeface="PMingLiU"/>
                <a:cs typeface="PMingLiU"/>
              </a:rPr>
              <a:t>learning</a:t>
            </a:r>
            <a:r>
              <a:rPr lang="en-US" sz="3200" spc="-163" dirty="0">
                <a:solidFill>
                  <a:srgbClr val="843B0C"/>
                </a:solidFill>
                <a:latin typeface="PMingLiU"/>
                <a:cs typeface="PMingLiU"/>
              </a:rPr>
              <a:t> </a:t>
            </a:r>
            <a:r>
              <a:rPr lang="en-US" sz="3200" spc="-142" dirty="0" smtClean="0">
                <a:solidFill>
                  <a:srgbClr val="843B0C"/>
                </a:solidFill>
                <a:latin typeface="PMingLiU"/>
                <a:cs typeface="PMingLiU"/>
              </a:rPr>
              <a:t>materials.</a:t>
            </a:r>
          </a:p>
          <a:p>
            <a:pPr marL="467834" marR="803908" indent="-457200">
              <a:spcBef>
                <a:spcPts val="4"/>
              </a:spcBef>
              <a:buFont typeface="Arial" panose="020B0604020202020204" pitchFamily="34" charset="0"/>
              <a:buChar char="•"/>
              <a:tabLst>
                <a:tab pos="393447" algn="l"/>
              </a:tabLst>
            </a:pPr>
            <a:r>
              <a:rPr lang="en-US" sz="3200" spc="-176" dirty="0" smtClean="0">
                <a:solidFill>
                  <a:srgbClr val="843B0C"/>
                </a:solidFill>
                <a:latin typeface="PMingLiU"/>
                <a:cs typeface="PMingLiU"/>
              </a:rPr>
              <a:t>improved </a:t>
            </a:r>
            <a:r>
              <a:rPr lang="en-US" sz="3200" spc="-188" dirty="0">
                <a:solidFill>
                  <a:srgbClr val="843B0C"/>
                </a:solidFill>
                <a:latin typeface="PMingLiU"/>
                <a:cs typeface="PMingLiU"/>
              </a:rPr>
              <a:t>management  </a:t>
            </a:r>
            <a:r>
              <a:rPr lang="en-US" sz="3200" spc="-180" dirty="0">
                <a:solidFill>
                  <a:srgbClr val="843B0C"/>
                </a:solidFill>
                <a:latin typeface="PMingLiU"/>
                <a:cs typeface="PMingLiU"/>
              </a:rPr>
              <a:t>and </a:t>
            </a:r>
            <a:r>
              <a:rPr lang="en-US" sz="3200" spc="-151" dirty="0">
                <a:solidFill>
                  <a:srgbClr val="843B0C"/>
                </a:solidFill>
                <a:latin typeface="PMingLiU"/>
                <a:cs typeface="PMingLiU"/>
              </a:rPr>
              <a:t>administration</a:t>
            </a:r>
            <a:r>
              <a:rPr lang="en-US" sz="3200" spc="-180" dirty="0">
                <a:solidFill>
                  <a:srgbClr val="843B0C"/>
                </a:solidFill>
                <a:latin typeface="PMingLiU"/>
                <a:cs typeface="PMingLiU"/>
              </a:rPr>
              <a:t> </a:t>
            </a:r>
            <a:r>
              <a:rPr lang="en-US" sz="3200" spc="-138" dirty="0">
                <a:solidFill>
                  <a:srgbClr val="843B0C"/>
                </a:solidFill>
                <a:latin typeface="PMingLiU"/>
                <a:cs typeface="PMingLiU"/>
              </a:rPr>
              <a:t>practice</a:t>
            </a:r>
            <a:r>
              <a:rPr lang="en-US" sz="3200" spc="-138" dirty="0" smtClean="0">
                <a:solidFill>
                  <a:srgbClr val="843B0C"/>
                </a:solidFill>
                <a:latin typeface="PMingLiU"/>
                <a:cs typeface="PMingLiU"/>
              </a:rPr>
              <a:t>. </a:t>
            </a:r>
          </a:p>
          <a:p>
            <a:pPr marL="467834" marR="803908" indent="-457200">
              <a:spcBef>
                <a:spcPts val="4"/>
              </a:spcBef>
              <a:buFont typeface="Arial" panose="020B0604020202020204" pitchFamily="34" charset="0"/>
              <a:buChar char="•"/>
              <a:tabLst>
                <a:tab pos="393447" algn="l"/>
              </a:tabLst>
            </a:pPr>
            <a:r>
              <a:rPr lang="en-US" sz="3200" spc="-159" dirty="0" smtClean="0">
                <a:solidFill>
                  <a:srgbClr val="843B0C"/>
                </a:solidFill>
                <a:latin typeface="PMingLiU"/>
                <a:cs typeface="PMingLiU"/>
              </a:rPr>
              <a:t>Improved motivation </a:t>
            </a:r>
            <a:r>
              <a:rPr lang="en-US" sz="3200" spc="-180" dirty="0">
                <a:solidFill>
                  <a:srgbClr val="843B0C"/>
                </a:solidFill>
                <a:latin typeface="PMingLiU"/>
                <a:cs typeface="PMingLiU"/>
              </a:rPr>
              <a:t>and </a:t>
            </a:r>
            <a:r>
              <a:rPr lang="en-US" sz="3200" spc="-167" dirty="0">
                <a:solidFill>
                  <a:srgbClr val="843B0C"/>
                </a:solidFill>
                <a:latin typeface="PMingLiU"/>
                <a:cs typeface="PMingLiU"/>
              </a:rPr>
              <a:t>morale </a:t>
            </a:r>
            <a:r>
              <a:rPr lang="en-US" sz="3200" spc="-176" dirty="0">
                <a:solidFill>
                  <a:srgbClr val="843B0C"/>
                </a:solidFill>
                <a:latin typeface="PMingLiU"/>
                <a:cs typeface="PMingLiU"/>
              </a:rPr>
              <a:t>and </a:t>
            </a:r>
            <a:r>
              <a:rPr lang="en-US" sz="3200" spc="-147" dirty="0">
                <a:solidFill>
                  <a:srgbClr val="843B0C"/>
                </a:solidFill>
                <a:latin typeface="PMingLiU"/>
                <a:cs typeface="PMingLiU"/>
              </a:rPr>
              <a:t>effective</a:t>
            </a:r>
            <a:r>
              <a:rPr lang="en-US" sz="3200" spc="-59" dirty="0">
                <a:solidFill>
                  <a:srgbClr val="843B0C"/>
                </a:solidFill>
                <a:latin typeface="PMingLiU"/>
                <a:cs typeface="PMingLiU"/>
              </a:rPr>
              <a:t> </a:t>
            </a:r>
            <a:r>
              <a:rPr lang="en-US" sz="3200" spc="-155" dirty="0" smtClean="0">
                <a:solidFill>
                  <a:srgbClr val="843B0C"/>
                </a:solidFill>
                <a:latin typeface="PMingLiU"/>
                <a:cs typeface="PMingLiU"/>
              </a:rPr>
              <a:t>planning.</a:t>
            </a:r>
          </a:p>
          <a:p>
            <a:pPr marL="467834" marR="803908" indent="-457200">
              <a:spcBef>
                <a:spcPts val="4"/>
              </a:spcBef>
              <a:buFont typeface="Arial" panose="020B0604020202020204" pitchFamily="34" charset="0"/>
              <a:buChar char="•"/>
              <a:tabLst>
                <a:tab pos="393447" algn="l"/>
              </a:tabLst>
            </a:pPr>
            <a:r>
              <a:rPr lang="en-US" sz="3200" spc="-176" dirty="0" smtClean="0">
                <a:solidFill>
                  <a:srgbClr val="843B0C"/>
                </a:solidFill>
                <a:latin typeface="PMingLiU"/>
                <a:cs typeface="PMingLiU"/>
              </a:rPr>
              <a:t>improved</a:t>
            </a:r>
            <a:r>
              <a:rPr lang="en-US" sz="3200" spc="-410" dirty="0" smtClean="0">
                <a:solidFill>
                  <a:srgbClr val="843B0C"/>
                </a:solidFill>
                <a:latin typeface="PMingLiU"/>
                <a:cs typeface="PMingLiU"/>
              </a:rPr>
              <a:t> </a:t>
            </a:r>
            <a:r>
              <a:rPr lang="en-US" sz="3200" spc="-151" dirty="0" smtClean="0">
                <a:solidFill>
                  <a:srgbClr val="843B0C"/>
                </a:solidFill>
                <a:latin typeface="PMingLiU"/>
                <a:cs typeface="PMingLiU"/>
              </a:rPr>
              <a:t>teacher</a:t>
            </a:r>
            <a:endParaRPr sz="3200" dirty="0">
              <a:latin typeface="PMingLiU"/>
              <a:cs typeface="PMingLiU"/>
            </a:endParaRPr>
          </a:p>
        </p:txBody>
      </p:sp>
    </p:spTree>
    <p:extLst>
      <p:ext uri="{BB962C8B-B14F-4D97-AF65-F5344CB8AC3E}">
        <p14:creationId xmlns:p14="http://schemas.microsoft.com/office/powerpoint/2010/main" val="40980796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68700" y="0"/>
            <a:ext cx="5543060" cy="68325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784068"/>
            <a:ext cx="2507615" cy="149254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31384" y="2603980"/>
            <a:ext cx="1839678" cy="1492543"/>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1291" y="1828859"/>
            <a:ext cx="3467409" cy="2113878"/>
          </a:xfrm>
          <a:prstGeom prst="rect">
            <a:avLst/>
          </a:prstGeom>
        </p:spPr>
        <p:txBody>
          <a:bodyPr vert="horz" wrap="square" lIns="0" tIns="10634" rIns="0" bIns="0" rtlCol="0">
            <a:spAutoFit/>
          </a:bodyPr>
          <a:lstStyle/>
          <a:p>
            <a:pPr marL="60325" marR="4253" indent="-41275">
              <a:spcBef>
                <a:spcPts val="84"/>
              </a:spcBef>
            </a:pPr>
            <a:r>
              <a:rPr sz="4500" spc="-272" dirty="0">
                <a:solidFill>
                  <a:srgbClr val="660066"/>
                </a:solidFill>
              </a:rPr>
              <a:t>Planning</a:t>
            </a:r>
            <a:r>
              <a:rPr sz="4500" spc="-327" dirty="0">
                <a:solidFill>
                  <a:srgbClr val="660066"/>
                </a:solidFill>
              </a:rPr>
              <a:t> </a:t>
            </a:r>
            <a:r>
              <a:rPr sz="4500" spc="-243" dirty="0">
                <a:solidFill>
                  <a:srgbClr val="660066"/>
                </a:solidFill>
              </a:rPr>
              <a:t>for  </a:t>
            </a:r>
            <a:r>
              <a:rPr sz="4500" spc="-272" dirty="0">
                <a:solidFill>
                  <a:srgbClr val="660066"/>
                </a:solidFill>
              </a:rPr>
              <a:t>school</a:t>
            </a:r>
            <a:endParaRPr sz="4500" dirty="0"/>
          </a:p>
          <a:p>
            <a:pPr marL="94640">
              <a:spcBef>
                <a:spcPts val="243"/>
              </a:spcBef>
            </a:pPr>
            <a:r>
              <a:rPr sz="4500" spc="-260" dirty="0">
                <a:solidFill>
                  <a:srgbClr val="660066"/>
                </a:solidFill>
              </a:rPr>
              <a:t>supervision</a:t>
            </a:r>
            <a:endParaRPr sz="4500" dirty="0"/>
          </a:p>
        </p:txBody>
      </p:sp>
    </p:spTree>
    <p:extLst>
      <p:ext uri="{BB962C8B-B14F-4D97-AF65-F5344CB8AC3E}">
        <p14:creationId xmlns:p14="http://schemas.microsoft.com/office/powerpoint/2010/main" val="6485221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84553" y="1814434"/>
            <a:ext cx="5394222" cy="205906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5407" y="197208"/>
            <a:ext cx="8604665" cy="450759"/>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596713"/>
            <a:ext cx="6837811" cy="1217721"/>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73997" y="41587"/>
            <a:ext cx="8604665" cy="1779916"/>
          </a:xfrm>
          <a:prstGeom prst="rect">
            <a:avLst/>
          </a:prstGeom>
        </p:spPr>
        <p:style>
          <a:lnRef idx="2">
            <a:schemeClr val="accent5"/>
          </a:lnRef>
          <a:fillRef idx="1">
            <a:schemeClr val="lt1"/>
          </a:fillRef>
          <a:effectRef idx="0">
            <a:schemeClr val="accent5"/>
          </a:effectRef>
          <a:fontRef idx="minor">
            <a:schemeClr val="dk1"/>
          </a:fontRef>
        </p:style>
        <p:txBody>
          <a:bodyPr vert="horz" wrap="square" lIns="0" tIns="10102" rIns="0" bIns="0" rtlCol="0">
            <a:spAutoFit/>
          </a:bodyPr>
          <a:lstStyle/>
          <a:p>
            <a:pPr marL="10634" marR="4253">
              <a:lnSpc>
                <a:spcPts val="4614"/>
              </a:lnSpc>
              <a:spcBef>
                <a:spcPts val="80"/>
              </a:spcBef>
            </a:pPr>
            <a:r>
              <a:rPr sz="3000" spc="-222" dirty="0">
                <a:solidFill>
                  <a:srgbClr val="002060"/>
                </a:solidFill>
              </a:rPr>
              <a:t>Planning </a:t>
            </a:r>
            <a:r>
              <a:rPr sz="3000" spc="-163" dirty="0">
                <a:solidFill>
                  <a:srgbClr val="002060"/>
                </a:solidFill>
              </a:rPr>
              <a:t>is </a:t>
            </a:r>
            <a:r>
              <a:rPr sz="3000" spc="-201" dirty="0">
                <a:solidFill>
                  <a:srgbClr val="002060"/>
                </a:solidFill>
              </a:rPr>
              <a:t>the </a:t>
            </a:r>
            <a:r>
              <a:rPr sz="3000" spc="-163" dirty="0">
                <a:solidFill>
                  <a:srgbClr val="002060"/>
                </a:solidFill>
              </a:rPr>
              <a:t>first </a:t>
            </a:r>
            <a:r>
              <a:rPr sz="3000" spc="-201" dirty="0">
                <a:solidFill>
                  <a:srgbClr val="002060"/>
                </a:solidFill>
              </a:rPr>
              <a:t>step </a:t>
            </a:r>
            <a:r>
              <a:rPr sz="3000" spc="-192" dirty="0">
                <a:solidFill>
                  <a:srgbClr val="002060"/>
                </a:solidFill>
              </a:rPr>
              <a:t>to </a:t>
            </a:r>
            <a:r>
              <a:rPr sz="3000" spc="-205" dirty="0">
                <a:solidFill>
                  <a:srgbClr val="002060"/>
                </a:solidFill>
              </a:rPr>
              <a:t>take </a:t>
            </a:r>
            <a:r>
              <a:rPr sz="3000" spc="-197" dirty="0">
                <a:solidFill>
                  <a:srgbClr val="002060"/>
                </a:solidFill>
              </a:rPr>
              <a:t>for </a:t>
            </a:r>
            <a:r>
              <a:rPr sz="3000" spc="-243" dirty="0">
                <a:solidFill>
                  <a:srgbClr val="002060"/>
                </a:solidFill>
              </a:rPr>
              <a:t>any </a:t>
            </a:r>
            <a:r>
              <a:rPr sz="3000" spc="-218" dirty="0">
                <a:solidFill>
                  <a:srgbClr val="002060"/>
                </a:solidFill>
              </a:rPr>
              <a:t>education </a:t>
            </a:r>
            <a:r>
              <a:rPr sz="3000" spc="-247" dirty="0">
                <a:solidFill>
                  <a:srgbClr val="002060"/>
                </a:solidFill>
              </a:rPr>
              <a:t>manager </a:t>
            </a:r>
            <a:r>
              <a:rPr sz="3000" spc="-285" dirty="0">
                <a:solidFill>
                  <a:srgbClr val="002060"/>
                </a:solidFill>
              </a:rPr>
              <a:t>who  </a:t>
            </a:r>
            <a:r>
              <a:rPr sz="3000" spc="-222" dirty="0">
                <a:solidFill>
                  <a:srgbClr val="002060"/>
                </a:solidFill>
              </a:rPr>
              <a:t>has decided </a:t>
            </a:r>
            <a:r>
              <a:rPr sz="3000" spc="-192" dirty="0">
                <a:solidFill>
                  <a:srgbClr val="002060"/>
                </a:solidFill>
              </a:rPr>
              <a:t>to </a:t>
            </a:r>
            <a:r>
              <a:rPr sz="3000" spc="-222" dirty="0">
                <a:solidFill>
                  <a:srgbClr val="002060"/>
                </a:solidFill>
              </a:rPr>
              <a:t>undertake a </a:t>
            </a:r>
            <a:r>
              <a:rPr sz="3000" spc="-209" dirty="0">
                <a:solidFill>
                  <a:srgbClr val="002060"/>
                </a:solidFill>
              </a:rPr>
              <a:t>supervision</a:t>
            </a:r>
            <a:r>
              <a:rPr sz="3000" spc="-239" dirty="0">
                <a:solidFill>
                  <a:srgbClr val="002060"/>
                </a:solidFill>
              </a:rPr>
              <a:t> </a:t>
            </a:r>
            <a:r>
              <a:rPr sz="3000" spc="-197" dirty="0">
                <a:solidFill>
                  <a:srgbClr val="002060"/>
                </a:solidFill>
              </a:rPr>
              <a:t>exercise.</a:t>
            </a:r>
          </a:p>
        </p:txBody>
      </p:sp>
      <p:sp>
        <p:nvSpPr>
          <p:cNvPr id="6" name="object 6"/>
          <p:cNvSpPr/>
          <p:nvPr/>
        </p:nvSpPr>
        <p:spPr>
          <a:xfrm>
            <a:off x="0" y="4922509"/>
            <a:ext cx="9118600" cy="780435"/>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5347648"/>
            <a:ext cx="9051351" cy="78043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0" y="5772787"/>
            <a:ext cx="5169107" cy="780434"/>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4822600" y="5772787"/>
            <a:ext cx="4252687" cy="780434"/>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0" y="6217664"/>
            <a:ext cx="4052078" cy="614935"/>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49772" y="4025900"/>
            <a:ext cx="8853116" cy="3007809"/>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4253" rIns="0" bIns="0" rtlCol="0">
            <a:spAutoFit/>
          </a:bodyPr>
          <a:lstStyle/>
          <a:p>
            <a:pPr marL="10634" marR="4253" algn="just">
              <a:lnSpc>
                <a:spcPct val="101600"/>
              </a:lnSpc>
              <a:spcBef>
                <a:spcPts val="33"/>
              </a:spcBef>
            </a:pPr>
            <a:r>
              <a:rPr sz="3200" spc="-147" dirty="0">
                <a:solidFill>
                  <a:srgbClr val="003300"/>
                </a:solidFill>
                <a:latin typeface="PMingLiU"/>
                <a:cs typeface="PMingLiU"/>
              </a:rPr>
              <a:t>Planning </a:t>
            </a:r>
            <a:r>
              <a:rPr sz="3200" spc="-138" dirty="0">
                <a:solidFill>
                  <a:srgbClr val="003300"/>
                </a:solidFill>
                <a:latin typeface="PMingLiU"/>
                <a:cs typeface="PMingLiU"/>
              </a:rPr>
              <a:t>involves </a:t>
            </a:r>
            <a:r>
              <a:rPr sz="3200" spc="-130" dirty="0">
                <a:solidFill>
                  <a:srgbClr val="003300"/>
                </a:solidFill>
                <a:latin typeface="PMingLiU"/>
                <a:cs typeface="PMingLiU"/>
              </a:rPr>
              <a:t>the </a:t>
            </a:r>
            <a:r>
              <a:rPr sz="3200" spc="-121" dirty="0">
                <a:solidFill>
                  <a:srgbClr val="003300"/>
                </a:solidFill>
                <a:latin typeface="PMingLiU"/>
                <a:cs typeface="PMingLiU"/>
              </a:rPr>
              <a:t>ability </a:t>
            </a:r>
            <a:r>
              <a:rPr sz="3200" spc="-126" dirty="0">
                <a:solidFill>
                  <a:srgbClr val="003300"/>
                </a:solidFill>
                <a:latin typeface="PMingLiU"/>
                <a:cs typeface="PMingLiU"/>
              </a:rPr>
              <a:t>to </a:t>
            </a:r>
            <a:r>
              <a:rPr sz="3200" spc="-147" dirty="0">
                <a:solidFill>
                  <a:srgbClr val="003300"/>
                </a:solidFill>
                <a:latin typeface="PMingLiU"/>
                <a:cs typeface="PMingLiU"/>
              </a:rPr>
              <a:t>determine </a:t>
            </a:r>
            <a:r>
              <a:rPr sz="3200" spc="-126" dirty="0">
                <a:solidFill>
                  <a:srgbClr val="003300"/>
                </a:solidFill>
                <a:latin typeface="PMingLiU"/>
                <a:cs typeface="PMingLiU"/>
              </a:rPr>
              <a:t>in </a:t>
            </a:r>
            <a:r>
              <a:rPr sz="3200" spc="-155" dirty="0">
                <a:solidFill>
                  <a:srgbClr val="003300"/>
                </a:solidFill>
                <a:latin typeface="PMingLiU"/>
                <a:cs typeface="PMingLiU"/>
              </a:rPr>
              <a:t>advance what </a:t>
            </a:r>
            <a:r>
              <a:rPr sz="3200" spc="-147" dirty="0">
                <a:solidFill>
                  <a:srgbClr val="003300"/>
                </a:solidFill>
                <a:latin typeface="PMingLiU"/>
                <a:cs typeface="PMingLiU"/>
              </a:rPr>
              <a:t>should </a:t>
            </a:r>
            <a:r>
              <a:rPr sz="3200" spc="-155" dirty="0">
                <a:solidFill>
                  <a:srgbClr val="003300"/>
                </a:solidFill>
                <a:latin typeface="PMingLiU"/>
                <a:cs typeface="PMingLiU"/>
              </a:rPr>
              <a:t>be </a:t>
            </a:r>
            <a:r>
              <a:rPr sz="3200" spc="-142" dirty="0">
                <a:solidFill>
                  <a:srgbClr val="003300"/>
                </a:solidFill>
                <a:latin typeface="PMingLiU"/>
                <a:cs typeface="PMingLiU"/>
              </a:rPr>
              <a:t>done, </a:t>
            </a:r>
            <a:r>
              <a:rPr sz="3200" spc="-188" dirty="0">
                <a:solidFill>
                  <a:srgbClr val="003300"/>
                </a:solidFill>
                <a:latin typeface="PMingLiU"/>
                <a:cs typeface="PMingLiU"/>
              </a:rPr>
              <a:t>how </a:t>
            </a:r>
            <a:r>
              <a:rPr sz="3200" spc="-88" dirty="0">
                <a:solidFill>
                  <a:srgbClr val="003300"/>
                </a:solidFill>
                <a:latin typeface="PMingLiU"/>
                <a:cs typeface="PMingLiU"/>
              </a:rPr>
              <a:t>it </a:t>
            </a:r>
            <a:r>
              <a:rPr sz="3200" spc="-109" dirty="0">
                <a:solidFill>
                  <a:srgbClr val="003300"/>
                </a:solidFill>
                <a:latin typeface="PMingLiU"/>
                <a:cs typeface="PMingLiU"/>
              </a:rPr>
              <a:t>is </a:t>
            </a:r>
            <a:r>
              <a:rPr sz="3200" spc="-126" dirty="0">
                <a:solidFill>
                  <a:srgbClr val="003300"/>
                </a:solidFill>
                <a:latin typeface="PMingLiU"/>
                <a:cs typeface="PMingLiU"/>
              </a:rPr>
              <a:t>to </a:t>
            </a:r>
            <a:r>
              <a:rPr sz="3200" spc="-155" dirty="0">
                <a:solidFill>
                  <a:srgbClr val="003300"/>
                </a:solidFill>
                <a:latin typeface="PMingLiU"/>
                <a:cs typeface="PMingLiU"/>
              </a:rPr>
              <a:t>be </a:t>
            </a:r>
            <a:r>
              <a:rPr sz="3200" spc="-159" dirty="0">
                <a:solidFill>
                  <a:srgbClr val="003300"/>
                </a:solidFill>
                <a:latin typeface="PMingLiU"/>
                <a:cs typeface="PMingLiU"/>
              </a:rPr>
              <a:t>done and </a:t>
            </a:r>
            <a:r>
              <a:rPr sz="3200" spc="-130" dirty="0">
                <a:solidFill>
                  <a:srgbClr val="003300"/>
                </a:solidFill>
                <a:latin typeface="PMingLiU"/>
                <a:cs typeface="PMingLiU"/>
              </a:rPr>
              <a:t>the  </a:t>
            </a:r>
            <a:r>
              <a:rPr sz="3200" spc="-142" dirty="0">
                <a:solidFill>
                  <a:srgbClr val="003300"/>
                </a:solidFill>
                <a:latin typeface="PMingLiU"/>
                <a:cs typeface="PMingLiU"/>
              </a:rPr>
              <a:t>time </a:t>
            </a:r>
            <a:r>
              <a:rPr sz="3200" spc="-155" dirty="0">
                <a:solidFill>
                  <a:srgbClr val="003300"/>
                </a:solidFill>
                <a:latin typeface="PMingLiU"/>
                <a:cs typeface="PMingLiU"/>
              </a:rPr>
              <a:t>frame </a:t>
            </a:r>
            <a:r>
              <a:rPr sz="3200" spc="-138" dirty="0">
                <a:solidFill>
                  <a:srgbClr val="003300"/>
                </a:solidFill>
                <a:latin typeface="PMingLiU"/>
                <a:cs typeface="PMingLiU"/>
              </a:rPr>
              <a:t>within </a:t>
            </a:r>
            <a:r>
              <a:rPr sz="3200" spc="-155" dirty="0">
                <a:solidFill>
                  <a:srgbClr val="003300"/>
                </a:solidFill>
                <a:latin typeface="PMingLiU"/>
                <a:cs typeface="PMingLiU"/>
              </a:rPr>
              <a:t>which </a:t>
            </a:r>
            <a:r>
              <a:rPr sz="3200" spc="-130" dirty="0">
                <a:solidFill>
                  <a:srgbClr val="003300"/>
                </a:solidFill>
                <a:latin typeface="PMingLiU"/>
                <a:cs typeface="PMingLiU"/>
              </a:rPr>
              <a:t>the </a:t>
            </a:r>
            <a:r>
              <a:rPr sz="3200" spc="-134" dirty="0">
                <a:solidFill>
                  <a:srgbClr val="003300"/>
                </a:solidFill>
                <a:latin typeface="PMingLiU"/>
                <a:cs typeface="PMingLiU"/>
              </a:rPr>
              <a:t>task </a:t>
            </a:r>
            <a:r>
              <a:rPr sz="3200" spc="-109" dirty="0">
                <a:solidFill>
                  <a:srgbClr val="003300"/>
                </a:solidFill>
                <a:latin typeface="PMingLiU"/>
                <a:cs typeface="PMingLiU"/>
              </a:rPr>
              <a:t>is </a:t>
            </a:r>
            <a:r>
              <a:rPr sz="3200" spc="-126" dirty="0">
                <a:solidFill>
                  <a:srgbClr val="003300"/>
                </a:solidFill>
                <a:latin typeface="PMingLiU"/>
                <a:cs typeface="PMingLiU"/>
              </a:rPr>
              <a:t>to </a:t>
            </a:r>
            <a:r>
              <a:rPr sz="3200" spc="-155" dirty="0">
                <a:solidFill>
                  <a:srgbClr val="003300"/>
                </a:solidFill>
                <a:latin typeface="PMingLiU"/>
                <a:cs typeface="PMingLiU"/>
              </a:rPr>
              <a:t>be </a:t>
            </a:r>
            <a:r>
              <a:rPr sz="3200" spc="-142" dirty="0">
                <a:solidFill>
                  <a:srgbClr val="003300"/>
                </a:solidFill>
                <a:latin typeface="PMingLiU"/>
                <a:cs typeface="PMingLiU"/>
              </a:rPr>
              <a:t>undertaken. </a:t>
            </a:r>
            <a:r>
              <a:rPr sz="3200" spc="-134" dirty="0">
                <a:solidFill>
                  <a:srgbClr val="003300"/>
                </a:solidFill>
                <a:latin typeface="PMingLiU"/>
                <a:cs typeface="PMingLiU"/>
              </a:rPr>
              <a:t>Failure </a:t>
            </a:r>
            <a:r>
              <a:rPr sz="3200" spc="-126" dirty="0">
                <a:solidFill>
                  <a:srgbClr val="003300"/>
                </a:solidFill>
                <a:latin typeface="PMingLiU"/>
                <a:cs typeface="PMingLiU"/>
              </a:rPr>
              <a:t>to </a:t>
            </a:r>
            <a:r>
              <a:rPr sz="3200" spc="-142" dirty="0">
                <a:solidFill>
                  <a:srgbClr val="003300"/>
                </a:solidFill>
                <a:latin typeface="PMingLiU"/>
                <a:cs typeface="PMingLiU"/>
              </a:rPr>
              <a:t>plan </a:t>
            </a:r>
            <a:r>
              <a:rPr sz="3200" spc="-109" dirty="0">
                <a:solidFill>
                  <a:srgbClr val="003300"/>
                </a:solidFill>
                <a:latin typeface="PMingLiU"/>
                <a:cs typeface="PMingLiU"/>
              </a:rPr>
              <a:t>is </a:t>
            </a:r>
            <a:r>
              <a:rPr sz="3200" spc="-142" dirty="0">
                <a:solidFill>
                  <a:srgbClr val="003300"/>
                </a:solidFill>
                <a:latin typeface="PMingLiU"/>
                <a:cs typeface="PMingLiU"/>
              </a:rPr>
              <a:t>planning </a:t>
            </a:r>
            <a:r>
              <a:rPr sz="3200" spc="-126" dirty="0">
                <a:solidFill>
                  <a:srgbClr val="003300"/>
                </a:solidFill>
                <a:latin typeface="PMingLiU"/>
                <a:cs typeface="PMingLiU"/>
              </a:rPr>
              <a:t>to </a:t>
            </a:r>
            <a:r>
              <a:rPr sz="3200" spc="-109" dirty="0">
                <a:solidFill>
                  <a:srgbClr val="003300"/>
                </a:solidFill>
                <a:latin typeface="PMingLiU"/>
                <a:cs typeface="PMingLiU"/>
              </a:rPr>
              <a:t>fail. </a:t>
            </a:r>
            <a:r>
              <a:rPr sz="3200" spc="-147" dirty="0">
                <a:solidFill>
                  <a:srgbClr val="003300"/>
                </a:solidFill>
                <a:latin typeface="PMingLiU"/>
                <a:cs typeface="PMingLiU"/>
              </a:rPr>
              <a:t>Jacson </a:t>
            </a:r>
            <a:r>
              <a:rPr sz="3200" spc="-138" dirty="0">
                <a:solidFill>
                  <a:srgbClr val="003300"/>
                </a:solidFill>
                <a:latin typeface="PMingLiU"/>
                <a:cs typeface="PMingLiU"/>
              </a:rPr>
              <a:t>(1968),  </a:t>
            </a:r>
            <a:r>
              <a:rPr sz="3200" spc="-134" dirty="0">
                <a:solidFill>
                  <a:srgbClr val="003300"/>
                </a:solidFill>
                <a:latin typeface="PMingLiU"/>
                <a:cs typeface="PMingLiU"/>
              </a:rPr>
              <a:t>as</a:t>
            </a:r>
            <a:r>
              <a:rPr sz="3200" spc="-138" dirty="0">
                <a:solidFill>
                  <a:srgbClr val="003300"/>
                </a:solidFill>
                <a:latin typeface="PMingLiU"/>
                <a:cs typeface="PMingLiU"/>
              </a:rPr>
              <a:t> </a:t>
            </a:r>
            <a:r>
              <a:rPr sz="3200" spc="-151" dirty="0">
                <a:solidFill>
                  <a:srgbClr val="003300"/>
                </a:solidFill>
                <a:latin typeface="PMingLiU"/>
                <a:cs typeface="PMingLiU"/>
              </a:rPr>
              <a:t>quoted</a:t>
            </a:r>
            <a:r>
              <a:rPr sz="3200" spc="-138" dirty="0">
                <a:solidFill>
                  <a:srgbClr val="003300"/>
                </a:solidFill>
                <a:latin typeface="PMingLiU"/>
                <a:cs typeface="PMingLiU"/>
              </a:rPr>
              <a:t> </a:t>
            </a:r>
            <a:r>
              <a:rPr sz="3200" spc="-163" dirty="0">
                <a:solidFill>
                  <a:srgbClr val="003300"/>
                </a:solidFill>
                <a:latin typeface="PMingLiU"/>
                <a:cs typeface="PMingLiU"/>
              </a:rPr>
              <a:t>by</a:t>
            </a:r>
            <a:r>
              <a:rPr sz="3200" spc="-138" dirty="0">
                <a:solidFill>
                  <a:srgbClr val="003300"/>
                </a:solidFill>
                <a:latin typeface="PMingLiU"/>
                <a:cs typeface="PMingLiU"/>
              </a:rPr>
              <a:t> </a:t>
            </a:r>
            <a:r>
              <a:rPr sz="3200" spc="-163" dirty="0">
                <a:solidFill>
                  <a:srgbClr val="003300"/>
                </a:solidFill>
                <a:latin typeface="PMingLiU"/>
                <a:cs typeface="PMingLiU"/>
              </a:rPr>
              <a:t>Beach</a:t>
            </a:r>
            <a:r>
              <a:rPr sz="3200" spc="-138" dirty="0">
                <a:solidFill>
                  <a:srgbClr val="003300"/>
                </a:solidFill>
                <a:latin typeface="PMingLiU"/>
                <a:cs typeface="PMingLiU"/>
              </a:rPr>
              <a:t> </a:t>
            </a:r>
            <a:r>
              <a:rPr sz="3200" spc="-159" dirty="0">
                <a:solidFill>
                  <a:srgbClr val="003300"/>
                </a:solidFill>
                <a:latin typeface="PMingLiU"/>
                <a:cs typeface="PMingLiU"/>
              </a:rPr>
              <a:t>and</a:t>
            </a:r>
            <a:r>
              <a:rPr sz="3200" spc="-134" dirty="0">
                <a:solidFill>
                  <a:srgbClr val="003300"/>
                </a:solidFill>
                <a:latin typeface="PMingLiU"/>
                <a:cs typeface="PMingLiU"/>
              </a:rPr>
              <a:t> </a:t>
            </a:r>
            <a:r>
              <a:rPr sz="3200" spc="-142" dirty="0">
                <a:solidFill>
                  <a:srgbClr val="003300"/>
                </a:solidFill>
                <a:latin typeface="PMingLiU"/>
                <a:cs typeface="PMingLiU"/>
              </a:rPr>
              <a:t>Reinhartz</a:t>
            </a:r>
            <a:r>
              <a:rPr sz="3200" spc="-134" dirty="0">
                <a:solidFill>
                  <a:srgbClr val="003300"/>
                </a:solidFill>
                <a:latin typeface="PMingLiU"/>
                <a:cs typeface="PMingLiU"/>
              </a:rPr>
              <a:t> </a:t>
            </a:r>
            <a:r>
              <a:rPr sz="3200" spc="-138" dirty="0">
                <a:solidFill>
                  <a:srgbClr val="003300"/>
                </a:solidFill>
                <a:latin typeface="PMingLiU"/>
                <a:cs typeface="PMingLiU"/>
              </a:rPr>
              <a:t>(1989), </a:t>
            </a:r>
            <a:r>
              <a:rPr sz="3200" spc="-147" dirty="0">
                <a:solidFill>
                  <a:srgbClr val="003300"/>
                </a:solidFill>
                <a:latin typeface="PMingLiU"/>
                <a:cs typeface="PMingLiU"/>
              </a:rPr>
              <a:t>concludes</a:t>
            </a:r>
            <a:r>
              <a:rPr sz="3200" spc="-134" dirty="0">
                <a:solidFill>
                  <a:srgbClr val="003300"/>
                </a:solidFill>
                <a:latin typeface="PMingLiU"/>
                <a:cs typeface="PMingLiU"/>
              </a:rPr>
              <a:t> </a:t>
            </a:r>
            <a:r>
              <a:rPr sz="3200" spc="-121" dirty="0">
                <a:solidFill>
                  <a:srgbClr val="003300"/>
                </a:solidFill>
                <a:latin typeface="PMingLiU"/>
                <a:cs typeface="PMingLiU"/>
              </a:rPr>
              <a:t>that</a:t>
            </a:r>
            <a:r>
              <a:rPr sz="3200" spc="-105" dirty="0">
                <a:solidFill>
                  <a:srgbClr val="003300"/>
                </a:solidFill>
                <a:latin typeface="PMingLiU"/>
                <a:cs typeface="PMingLiU"/>
              </a:rPr>
              <a:t> </a:t>
            </a:r>
            <a:r>
              <a:rPr sz="3200" i="1" spc="4" dirty="0">
                <a:solidFill>
                  <a:srgbClr val="001F5F"/>
                </a:solidFill>
                <a:latin typeface="Garamond"/>
                <a:cs typeface="Garamond"/>
              </a:rPr>
              <a:t>“planning</a:t>
            </a:r>
            <a:r>
              <a:rPr sz="3200" i="1" spc="-113" dirty="0">
                <a:solidFill>
                  <a:srgbClr val="001F5F"/>
                </a:solidFill>
                <a:latin typeface="Garamond"/>
                <a:cs typeface="Garamond"/>
              </a:rPr>
              <a:t> </a:t>
            </a:r>
            <a:r>
              <a:rPr sz="3200" i="1" spc="17" dirty="0">
                <a:solidFill>
                  <a:srgbClr val="001F5F"/>
                </a:solidFill>
                <a:latin typeface="Garamond"/>
                <a:cs typeface="Garamond"/>
              </a:rPr>
              <a:t>is</a:t>
            </a:r>
            <a:r>
              <a:rPr sz="3200" i="1" spc="-113" dirty="0">
                <a:solidFill>
                  <a:srgbClr val="001F5F"/>
                </a:solidFill>
                <a:latin typeface="Garamond"/>
                <a:cs typeface="Garamond"/>
              </a:rPr>
              <a:t> </a:t>
            </a:r>
            <a:r>
              <a:rPr sz="3200" i="1" spc="-13" dirty="0">
                <a:solidFill>
                  <a:srgbClr val="001F5F"/>
                </a:solidFill>
                <a:latin typeface="Garamond"/>
                <a:cs typeface="Garamond"/>
              </a:rPr>
              <a:t>a</a:t>
            </a:r>
            <a:r>
              <a:rPr sz="3200" i="1" spc="-126" dirty="0">
                <a:solidFill>
                  <a:srgbClr val="001F5F"/>
                </a:solidFill>
                <a:latin typeface="Garamond"/>
                <a:cs typeface="Garamond"/>
              </a:rPr>
              <a:t> </a:t>
            </a:r>
            <a:r>
              <a:rPr sz="3200" i="1" spc="25" dirty="0">
                <a:solidFill>
                  <a:srgbClr val="001F5F"/>
                </a:solidFill>
                <a:latin typeface="Garamond"/>
                <a:cs typeface="Garamond"/>
              </a:rPr>
              <a:t>prerequisite</a:t>
            </a:r>
            <a:r>
              <a:rPr sz="3200" i="1" spc="-113" dirty="0">
                <a:solidFill>
                  <a:srgbClr val="001F5F"/>
                </a:solidFill>
                <a:latin typeface="Garamond"/>
                <a:cs typeface="Garamond"/>
              </a:rPr>
              <a:t> </a:t>
            </a:r>
            <a:r>
              <a:rPr sz="3200" i="1" spc="42" dirty="0">
                <a:solidFill>
                  <a:srgbClr val="001F5F"/>
                </a:solidFill>
                <a:latin typeface="Garamond"/>
                <a:cs typeface="Garamond"/>
              </a:rPr>
              <a:t>for</a:t>
            </a:r>
            <a:r>
              <a:rPr sz="3200" i="1" spc="-113" dirty="0">
                <a:solidFill>
                  <a:srgbClr val="001F5F"/>
                </a:solidFill>
                <a:latin typeface="Garamond"/>
                <a:cs typeface="Garamond"/>
              </a:rPr>
              <a:t> </a:t>
            </a:r>
            <a:r>
              <a:rPr sz="3200" i="1" spc="21" dirty="0">
                <a:solidFill>
                  <a:srgbClr val="001F5F"/>
                </a:solidFill>
                <a:latin typeface="Garamond"/>
                <a:cs typeface="Garamond"/>
              </a:rPr>
              <a:t>supervision</a:t>
            </a:r>
            <a:r>
              <a:rPr sz="3200" i="1" spc="-113" dirty="0">
                <a:solidFill>
                  <a:srgbClr val="001F5F"/>
                </a:solidFill>
                <a:latin typeface="Garamond"/>
                <a:cs typeface="Garamond"/>
              </a:rPr>
              <a:t> </a:t>
            </a:r>
            <a:r>
              <a:rPr sz="3200" i="1" spc="75" dirty="0">
                <a:solidFill>
                  <a:srgbClr val="001F5F"/>
                </a:solidFill>
                <a:latin typeface="Garamond"/>
                <a:cs typeface="Garamond"/>
              </a:rPr>
              <a:t>so  </a:t>
            </a:r>
            <a:r>
              <a:rPr sz="3200" i="1" spc="-46" dirty="0">
                <a:solidFill>
                  <a:srgbClr val="001F5F"/>
                </a:solidFill>
                <a:latin typeface="Garamond"/>
                <a:cs typeface="Garamond"/>
              </a:rPr>
              <a:t>that</a:t>
            </a:r>
            <a:r>
              <a:rPr sz="3200" i="1" spc="-117" dirty="0">
                <a:solidFill>
                  <a:srgbClr val="001F5F"/>
                </a:solidFill>
                <a:latin typeface="Garamond"/>
                <a:cs typeface="Garamond"/>
              </a:rPr>
              <a:t> </a:t>
            </a:r>
            <a:r>
              <a:rPr sz="3200" i="1" spc="25" dirty="0">
                <a:solidFill>
                  <a:srgbClr val="001F5F"/>
                </a:solidFill>
                <a:latin typeface="Garamond"/>
                <a:cs typeface="Garamond"/>
              </a:rPr>
              <a:t>they</a:t>
            </a:r>
            <a:r>
              <a:rPr sz="3200" i="1" spc="-117" dirty="0">
                <a:solidFill>
                  <a:srgbClr val="001F5F"/>
                </a:solidFill>
                <a:latin typeface="Garamond"/>
                <a:cs typeface="Garamond"/>
              </a:rPr>
              <a:t> </a:t>
            </a:r>
            <a:r>
              <a:rPr sz="3200" i="1" spc="38" dirty="0">
                <a:solidFill>
                  <a:srgbClr val="001F5F"/>
                </a:solidFill>
                <a:latin typeface="Garamond"/>
                <a:cs typeface="Garamond"/>
              </a:rPr>
              <a:t>can</a:t>
            </a:r>
            <a:r>
              <a:rPr sz="3200" i="1" spc="-113" dirty="0">
                <a:solidFill>
                  <a:srgbClr val="001F5F"/>
                </a:solidFill>
                <a:latin typeface="Garamond"/>
                <a:cs typeface="Garamond"/>
              </a:rPr>
              <a:t> </a:t>
            </a:r>
            <a:r>
              <a:rPr sz="3200" i="1" spc="25" dirty="0">
                <a:solidFill>
                  <a:srgbClr val="001F5F"/>
                </a:solidFill>
                <a:latin typeface="Garamond"/>
                <a:cs typeface="Garamond"/>
              </a:rPr>
              <a:t>help</a:t>
            </a:r>
            <a:r>
              <a:rPr sz="3200" i="1" spc="-117" dirty="0">
                <a:solidFill>
                  <a:srgbClr val="001F5F"/>
                </a:solidFill>
                <a:latin typeface="Garamond"/>
                <a:cs typeface="Garamond"/>
              </a:rPr>
              <a:t> </a:t>
            </a:r>
            <a:r>
              <a:rPr sz="3200" i="1" spc="54" dirty="0">
                <a:solidFill>
                  <a:srgbClr val="001F5F"/>
                </a:solidFill>
                <a:latin typeface="Garamond"/>
                <a:cs typeface="Garamond"/>
              </a:rPr>
              <a:t>teachers</a:t>
            </a:r>
            <a:r>
              <a:rPr sz="3200" i="1" spc="-105" dirty="0">
                <a:solidFill>
                  <a:srgbClr val="001F5F"/>
                </a:solidFill>
                <a:latin typeface="Garamond"/>
                <a:cs typeface="Garamond"/>
              </a:rPr>
              <a:t> </a:t>
            </a:r>
            <a:r>
              <a:rPr sz="3200" i="1" spc="21" dirty="0">
                <a:solidFill>
                  <a:srgbClr val="001F5F"/>
                </a:solidFill>
                <a:latin typeface="Garamond"/>
                <a:cs typeface="Garamond"/>
              </a:rPr>
              <a:t>to</a:t>
            </a:r>
            <a:r>
              <a:rPr sz="3200" i="1" spc="-117" dirty="0">
                <a:solidFill>
                  <a:srgbClr val="001F5F"/>
                </a:solidFill>
                <a:latin typeface="Garamond"/>
                <a:cs typeface="Garamond"/>
              </a:rPr>
              <a:t> </a:t>
            </a:r>
            <a:r>
              <a:rPr sz="3200" i="1" spc="67" dirty="0">
                <a:solidFill>
                  <a:srgbClr val="001F5F"/>
                </a:solidFill>
                <a:latin typeface="Garamond"/>
                <a:cs typeface="Garamond"/>
              </a:rPr>
              <a:t>be</a:t>
            </a:r>
            <a:r>
              <a:rPr sz="3200" i="1" spc="-117" dirty="0">
                <a:solidFill>
                  <a:srgbClr val="001F5F"/>
                </a:solidFill>
                <a:latin typeface="Garamond"/>
                <a:cs typeface="Garamond"/>
              </a:rPr>
              <a:t> </a:t>
            </a:r>
            <a:r>
              <a:rPr sz="3200" i="1" spc="33" dirty="0">
                <a:solidFill>
                  <a:srgbClr val="001F5F"/>
                </a:solidFill>
                <a:latin typeface="Garamond"/>
                <a:cs typeface="Garamond"/>
              </a:rPr>
              <a:t>proactive.”</a:t>
            </a:r>
            <a:endParaRPr sz="3200" dirty="0">
              <a:latin typeface="Garamond"/>
              <a:cs typeface="Garamond"/>
            </a:endParaRPr>
          </a:p>
        </p:txBody>
      </p:sp>
    </p:spTree>
    <p:extLst>
      <p:ext uri="{BB962C8B-B14F-4D97-AF65-F5344CB8AC3E}">
        <p14:creationId xmlns:p14="http://schemas.microsoft.com/office/powerpoint/2010/main" val="33654892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321" y="129292"/>
            <a:ext cx="8518767" cy="964845"/>
          </a:xfrm>
          <a:prstGeom prst="rect">
            <a:avLst/>
          </a:prstGeom>
        </p:spPr>
        <p:txBody>
          <a:bodyPr vert="horz" wrap="square" lIns="0" tIns="10634" rIns="0" bIns="0" rtlCol="0">
            <a:spAutoFit/>
          </a:bodyPr>
          <a:lstStyle/>
          <a:p>
            <a:pPr marL="10634">
              <a:spcBef>
                <a:spcPts val="84"/>
              </a:spcBef>
            </a:pPr>
            <a:r>
              <a:rPr sz="3000" spc="-297" dirty="0">
                <a:solidFill>
                  <a:srgbClr val="660066"/>
                </a:solidFill>
              </a:rPr>
              <a:t>When </a:t>
            </a:r>
            <a:r>
              <a:rPr sz="3000" spc="-218" dirty="0">
                <a:solidFill>
                  <a:srgbClr val="660066"/>
                </a:solidFill>
              </a:rPr>
              <a:t>planning school </a:t>
            </a:r>
            <a:r>
              <a:rPr sz="3000" spc="-205" dirty="0">
                <a:solidFill>
                  <a:srgbClr val="660066"/>
                </a:solidFill>
              </a:rPr>
              <a:t>supervision, </a:t>
            </a:r>
            <a:r>
              <a:rPr sz="3000" spc="-218" dirty="0">
                <a:solidFill>
                  <a:srgbClr val="660066"/>
                </a:solidFill>
              </a:rPr>
              <a:t>education </a:t>
            </a:r>
            <a:r>
              <a:rPr sz="3000" spc="-239" dirty="0">
                <a:solidFill>
                  <a:srgbClr val="660066"/>
                </a:solidFill>
              </a:rPr>
              <a:t>managers</a:t>
            </a:r>
            <a:r>
              <a:rPr sz="3000" spc="-95" dirty="0">
                <a:solidFill>
                  <a:srgbClr val="660066"/>
                </a:solidFill>
              </a:rPr>
              <a:t> </a:t>
            </a:r>
            <a:r>
              <a:rPr sz="3000" spc="-226" dirty="0" smtClean="0">
                <a:solidFill>
                  <a:srgbClr val="660066"/>
                </a:solidFill>
              </a:rPr>
              <a:t>should</a:t>
            </a:r>
            <a:r>
              <a:rPr lang="en-US" sz="3000" spc="-226" dirty="0" smtClean="0">
                <a:solidFill>
                  <a:srgbClr val="660066"/>
                </a:solidFill>
              </a:rPr>
              <a:t> </a:t>
            </a:r>
            <a:r>
              <a:rPr lang="en-US" sz="3200" spc="-218" dirty="0">
                <a:solidFill>
                  <a:srgbClr val="660066"/>
                </a:solidFill>
                <a:latin typeface="PMingLiU"/>
                <a:cs typeface="PMingLiU"/>
              </a:rPr>
              <a:t>address </a:t>
            </a:r>
            <a:r>
              <a:rPr lang="en-US" sz="3200" spc="-201" dirty="0">
                <a:solidFill>
                  <a:srgbClr val="660066"/>
                </a:solidFill>
                <a:latin typeface="PMingLiU"/>
                <a:cs typeface="PMingLiU"/>
              </a:rPr>
              <a:t>the </a:t>
            </a:r>
            <a:r>
              <a:rPr lang="en-US" sz="3200" spc="-218" dirty="0">
                <a:solidFill>
                  <a:srgbClr val="660066"/>
                </a:solidFill>
                <a:latin typeface="PMingLiU"/>
                <a:cs typeface="PMingLiU"/>
              </a:rPr>
              <a:t>following</a:t>
            </a:r>
            <a:r>
              <a:rPr lang="en-US" sz="3200" spc="-230" dirty="0">
                <a:solidFill>
                  <a:srgbClr val="660066"/>
                </a:solidFill>
                <a:latin typeface="PMingLiU"/>
                <a:cs typeface="PMingLiU"/>
              </a:rPr>
              <a:t> </a:t>
            </a:r>
            <a:r>
              <a:rPr lang="en-US" sz="3200" spc="-201" dirty="0">
                <a:solidFill>
                  <a:srgbClr val="660066"/>
                </a:solidFill>
                <a:latin typeface="PMingLiU"/>
                <a:cs typeface="PMingLiU"/>
              </a:rPr>
              <a:t>aspects</a:t>
            </a:r>
            <a:r>
              <a:rPr lang="en-US" sz="3200" spc="-201" dirty="0" smtClean="0">
                <a:solidFill>
                  <a:srgbClr val="660066"/>
                </a:solidFill>
                <a:latin typeface="PMingLiU"/>
                <a:cs typeface="PMingLiU"/>
              </a:rPr>
              <a:t>:</a:t>
            </a:r>
            <a:endParaRPr sz="3000" spc="-226" dirty="0">
              <a:solidFill>
                <a:srgbClr val="660066"/>
              </a:solidFill>
            </a:endParaRPr>
          </a:p>
        </p:txBody>
      </p:sp>
      <p:sp>
        <p:nvSpPr>
          <p:cNvPr id="5" name="object 5"/>
          <p:cNvSpPr/>
          <p:nvPr/>
        </p:nvSpPr>
        <p:spPr>
          <a:xfrm>
            <a:off x="5978382" y="693889"/>
            <a:ext cx="506082" cy="82598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306652" y="737920"/>
            <a:ext cx="2509895" cy="8897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964704" y="1245052"/>
            <a:ext cx="2503056" cy="889755"/>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978382" y="1665635"/>
            <a:ext cx="506082" cy="82598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306652" y="1709668"/>
            <a:ext cx="2726461" cy="88975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5964705" y="2195543"/>
            <a:ext cx="1392865" cy="88975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78382" y="2637384"/>
            <a:ext cx="506082" cy="825984"/>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6368202" y="2681416"/>
            <a:ext cx="2740139" cy="889755"/>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5964704" y="3167290"/>
            <a:ext cx="3074108" cy="889755"/>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5978382" y="3609130"/>
            <a:ext cx="506082" cy="82598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6306652" y="3653164"/>
            <a:ext cx="2811948" cy="889755"/>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5964704" y="4139037"/>
            <a:ext cx="1966198" cy="889755"/>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5978382" y="4580879"/>
            <a:ext cx="506082" cy="825985"/>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8157728" y="5596659"/>
            <a:ext cx="476446" cy="889755"/>
          </a:xfrm>
          <a:prstGeom prst="rect">
            <a:avLst/>
          </a:prstGeom>
          <a:blipFill>
            <a:blip r:embed="rId11" cstate="print"/>
            <a:stretch>
              <a:fillRect/>
            </a:stretch>
          </a:blipFill>
        </p:spPr>
        <p:txBody>
          <a:bodyPr wrap="square" lIns="0" tIns="0" rIns="0" bIns="0" rtlCol="0"/>
          <a:lstStyle/>
          <a:p>
            <a:endParaRPr/>
          </a:p>
        </p:txBody>
      </p:sp>
      <p:sp>
        <p:nvSpPr>
          <p:cNvPr id="30" name="object 30"/>
          <p:cNvSpPr/>
          <p:nvPr/>
        </p:nvSpPr>
        <p:spPr>
          <a:xfrm>
            <a:off x="71808" y="6522853"/>
            <a:ext cx="2303586" cy="309745"/>
          </a:xfrm>
          <a:prstGeom prst="rect">
            <a:avLst/>
          </a:prstGeom>
          <a:blipFill>
            <a:blip r:embed="rId12" cstate="print"/>
            <a:stretch>
              <a:fillRect/>
            </a:stretch>
          </a:blipFill>
        </p:spPr>
        <p:txBody>
          <a:bodyPr wrap="square" lIns="0" tIns="0" rIns="0" bIns="0" rtlCol="0"/>
          <a:lstStyle/>
          <a:p>
            <a:endParaRPr/>
          </a:p>
        </p:txBody>
      </p:sp>
      <p:sp>
        <p:nvSpPr>
          <p:cNvPr id="31" name="object 31"/>
          <p:cNvSpPr txBox="1"/>
          <p:nvPr/>
        </p:nvSpPr>
        <p:spPr>
          <a:xfrm>
            <a:off x="260540" y="1351010"/>
            <a:ext cx="8858059" cy="3489712"/>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7975" rIns="0" bIns="0" rtlCol="0">
            <a:spAutoFit/>
          </a:bodyPr>
          <a:lstStyle/>
          <a:p>
            <a:pPr marL="10634" marR="4253">
              <a:lnSpc>
                <a:spcPct val="101099"/>
              </a:lnSpc>
              <a:spcBef>
                <a:spcPts val="63"/>
              </a:spcBef>
            </a:pPr>
            <a:r>
              <a:rPr sz="3200" spc="-105" dirty="0">
                <a:solidFill>
                  <a:srgbClr val="001F5F"/>
                </a:solidFill>
                <a:latin typeface="PMingLiU"/>
                <a:cs typeface="PMingLiU"/>
              </a:rPr>
              <a:t>Teacher </a:t>
            </a:r>
            <a:r>
              <a:rPr sz="3200" spc="-100" dirty="0">
                <a:solidFill>
                  <a:srgbClr val="001F5F"/>
                </a:solidFill>
                <a:latin typeface="PMingLiU"/>
                <a:cs typeface="PMingLiU"/>
              </a:rPr>
              <a:t>supervision </a:t>
            </a:r>
            <a:r>
              <a:rPr sz="3200" spc="-105" dirty="0">
                <a:solidFill>
                  <a:srgbClr val="001F5F"/>
                </a:solidFill>
                <a:latin typeface="PMingLiU"/>
                <a:cs typeface="PMingLiU"/>
              </a:rPr>
              <a:t>can </a:t>
            </a:r>
            <a:r>
              <a:rPr sz="3200" spc="-109" dirty="0">
                <a:solidFill>
                  <a:srgbClr val="001F5F"/>
                </a:solidFill>
                <a:latin typeface="PMingLiU"/>
                <a:cs typeface="PMingLiU"/>
              </a:rPr>
              <a:t>be </a:t>
            </a:r>
            <a:r>
              <a:rPr sz="3200" spc="-105" dirty="0">
                <a:solidFill>
                  <a:srgbClr val="001F5F"/>
                </a:solidFill>
                <a:latin typeface="PMingLiU"/>
                <a:cs typeface="PMingLiU"/>
              </a:rPr>
              <a:t>both </a:t>
            </a:r>
            <a:r>
              <a:rPr sz="3200" spc="-100" dirty="0">
                <a:solidFill>
                  <a:srgbClr val="001F5F"/>
                </a:solidFill>
                <a:latin typeface="PMingLiU"/>
                <a:cs typeface="PMingLiU"/>
              </a:rPr>
              <a:t>rewarding </a:t>
            </a:r>
            <a:r>
              <a:rPr sz="3200" spc="-113" dirty="0">
                <a:solidFill>
                  <a:srgbClr val="001F5F"/>
                </a:solidFill>
                <a:latin typeface="PMingLiU"/>
                <a:cs typeface="PMingLiU"/>
              </a:rPr>
              <a:t>and </a:t>
            </a:r>
            <a:r>
              <a:rPr sz="3200" spc="-88" dirty="0">
                <a:solidFill>
                  <a:srgbClr val="001F5F"/>
                </a:solidFill>
                <a:latin typeface="PMingLiU"/>
                <a:cs typeface="PMingLiU"/>
              </a:rPr>
              <a:t>frustrating. </a:t>
            </a:r>
            <a:r>
              <a:rPr sz="3200" spc="-121" dirty="0">
                <a:solidFill>
                  <a:srgbClr val="001F5F"/>
                </a:solidFill>
                <a:latin typeface="PMingLiU"/>
                <a:cs typeface="PMingLiU"/>
              </a:rPr>
              <a:t>Duke </a:t>
            </a:r>
            <a:r>
              <a:rPr sz="3200" spc="-113" dirty="0">
                <a:solidFill>
                  <a:srgbClr val="001F5F"/>
                </a:solidFill>
                <a:latin typeface="PMingLiU"/>
                <a:cs typeface="PMingLiU"/>
              </a:rPr>
              <a:t>and </a:t>
            </a:r>
            <a:r>
              <a:rPr sz="3200" spc="-95" dirty="0">
                <a:solidFill>
                  <a:srgbClr val="001F5F"/>
                </a:solidFill>
                <a:latin typeface="PMingLiU"/>
                <a:cs typeface="PMingLiU"/>
              </a:rPr>
              <a:t>Stiggins </a:t>
            </a:r>
            <a:r>
              <a:rPr sz="3200" spc="-105" dirty="0">
                <a:solidFill>
                  <a:srgbClr val="001F5F"/>
                </a:solidFill>
                <a:latin typeface="PMingLiU"/>
                <a:cs typeface="PMingLiU"/>
              </a:rPr>
              <a:t>concur </a:t>
            </a:r>
            <a:r>
              <a:rPr sz="3200" spc="-88" dirty="0">
                <a:solidFill>
                  <a:srgbClr val="001F5F"/>
                </a:solidFill>
                <a:latin typeface="PMingLiU"/>
                <a:cs typeface="PMingLiU"/>
              </a:rPr>
              <a:t>that  effective </a:t>
            </a:r>
            <a:r>
              <a:rPr sz="3200" spc="-92" dirty="0">
                <a:solidFill>
                  <a:srgbClr val="001F5F"/>
                </a:solidFill>
                <a:latin typeface="PMingLiU"/>
                <a:cs typeface="PMingLiU"/>
              </a:rPr>
              <a:t>teacher </a:t>
            </a:r>
            <a:r>
              <a:rPr sz="3200" spc="-100" dirty="0">
                <a:solidFill>
                  <a:srgbClr val="001F5F"/>
                </a:solidFill>
                <a:latin typeface="PMingLiU"/>
                <a:cs typeface="PMingLiU"/>
              </a:rPr>
              <a:t>supervision </a:t>
            </a:r>
            <a:r>
              <a:rPr sz="3200" spc="-105" dirty="0">
                <a:solidFill>
                  <a:srgbClr val="001F5F"/>
                </a:solidFill>
                <a:latin typeface="PMingLiU"/>
                <a:cs typeface="PMingLiU"/>
              </a:rPr>
              <a:t>can </a:t>
            </a:r>
            <a:r>
              <a:rPr sz="3200" spc="-92" dirty="0">
                <a:solidFill>
                  <a:srgbClr val="001F5F"/>
                </a:solidFill>
                <a:latin typeface="PMingLiU"/>
                <a:cs typeface="PMingLiU"/>
              </a:rPr>
              <a:t>lead </a:t>
            </a:r>
            <a:r>
              <a:rPr sz="3200" spc="-88" dirty="0">
                <a:solidFill>
                  <a:srgbClr val="001F5F"/>
                </a:solidFill>
                <a:latin typeface="PMingLiU"/>
                <a:cs typeface="PMingLiU"/>
              </a:rPr>
              <a:t>to </a:t>
            </a:r>
            <a:r>
              <a:rPr sz="3200" spc="-109" dirty="0">
                <a:solidFill>
                  <a:srgbClr val="001F5F"/>
                </a:solidFill>
                <a:latin typeface="PMingLiU"/>
                <a:cs typeface="PMingLiU"/>
              </a:rPr>
              <a:t>improved </a:t>
            </a:r>
            <a:r>
              <a:rPr sz="3200" spc="-105" dirty="0">
                <a:solidFill>
                  <a:srgbClr val="001F5F"/>
                </a:solidFill>
                <a:latin typeface="PMingLiU"/>
                <a:cs typeface="PMingLiU"/>
              </a:rPr>
              <a:t>performance, </a:t>
            </a:r>
            <a:r>
              <a:rPr sz="3200" spc="-100" dirty="0">
                <a:solidFill>
                  <a:srgbClr val="001F5F"/>
                </a:solidFill>
                <a:latin typeface="PMingLiU"/>
                <a:cs typeface="PMingLiU"/>
              </a:rPr>
              <a:t>personal </a:t>
            </a:r>
            <a:r>
              <a:rPr sz="3200" spc="-109" dirty="0">
                <a:solidFill>
                  <a:srgbClr val="001F5F"/>
                </a:solidFill>
                <a:latin typeface="PMingLiU"/>
                <a:cs typeface="PMingLiU"/>
              </a:rPr>
              <a:t>growth </a:t>
            </a:r>
            <a:r>
              <a:rPr sz="3200" spc="-113" dirty="0">
                <a:solidFill>
                  <a:srgbClr val="001F5F"/>
                </a:solidFill>
                <a:latin typeface="PMingLiU"/>
                <a:cs typeface="PMingLiU"/>
              </a:rPr>
              <a:t>and  </a:t>
            </a:r>
            <a:r>
              <a:rPr sz="3200" spc="-95" dirty="0">
                <a:solidFill>
                  <a:srgbClr val="001F5F"/>
                </a:solidFill>
                <a:latin typeface="PMingLiU"/>
                <a:cs typeface="PMingLiU"/>
              </a:rPr>
              <a:t>professional </a:t>
            </a:r>
            <a:r>
              <a:rPr sz="3200" spc="-100" dirty="0">
                <a:solidFill>
                  <a:srgbClr val="001F5F"/>
                </a:solidFill>
                <a:latin typeface="PMingLiU"/>
                <a:cs typeface="PMingLiU"/>
              </a:rPr>
              <a:t>esteem. </a:t>
            </a:r>
            <a:r>
              <a:rPr sz="3200" spc="-80" dirty="0">
                <a:solidFill>
                  <a:srgbClr val="001F5F"/>
                </a:solidFill>
                <a:latin typeface="PMingLiU"/>
                <a:cs typeface="PMingLiU"/>
              </a:rPr>
              <a:t>If </a:t>
            </a:r>
            <a:r>
              <a:rPr sz="3200" spc="-95" dirty="0">
                <a:solidFill>
                  <a:srgbClr val="001F5F"/>
                </a:solidFill>
                <a:latin typeface="PMingLiU"/>
                <a:cs typeface="PMingLiU"/>
              </a:rPr>
              <a:t>the </a:t>
            </a:r>
            <a:r>
              <a:rPr sz="3200" spc="-100" dirty="0">
                <a:solidFill>
                  <a:srgbClr val="001F5F"/>
                </a:solidFill>
                <a:latin typeface="PMingLiU"/>
                <a:cs typeface="PMingLiU"/>
              </a:rPr>
              <a:t>supervision </a:t>
            </a:r>
            <a:r>
              <a:rPr sz="3200" spc="-75" dirty="0">
                <a:solidFill>
                  <a:srgbClr val="001F5F"/>
                </a:solidFill>
                <a:latin typeface="PMingLiU"/>
                <a:cs typeface="PMingLiU"/>
              </a:rPr>
              <a:t>is </a:t>
            </a:r>
            <a:r>
              <a:rPr sz="3200" spc="-105" dirty="0">
                <a:solidFill>
                  <a:srgbClr val="001F5F"/>
                </a:solidFill>
                <a:latin typeface="PMingLiU"/>
                <a:cs typeface="PMingLiU"/>
              </a:rPr>
              <a:t>poorly done, </a:t>
            </a:r>
            <a:r>
              <a:rPr sz="3200" spc="-100" dirty="0">
                <a:solidFill>
                  <a:srgbClr val="001F5F"/>
                </a:solidFill>
                <a:latin typeface="PMingLiU"/>
                <a:cs typeface="PMingLiU"/>
              </a:rPr>
              <a:t>anxiety </a:t>
            </a:r>
            <a:r>
              <a:rPr sz="3200" spc="-95" dirty="0">
                <a:solidFill>
                  <a:srgbClr val="001F5F"/>
                </a:solidFill>
                <a:latin typeface="PMingLiU"/>
                <a:cs typeface="PMingLiU"/>
              </a:rPr>
              <a:t>or </a:t>
            </a:r>
            <a:r>
              <a:rPr sz="3200" spc="-121" dirty="0">
                <a:solidFill>
                  <a:srgbClr val="001F5F"/>
                </a:solidFill>
                <a:latin typeface="PMingLiU"/>
                <a:cs typeface="PMingLiU"/>
              </a:rPr>
              <a:t>boredom </a:t>
            </a:r>
            <a:r>
              <a:rPr sz="3200" spc="-105" dirty="0">
                <a:solidFill>
                  <a:srgbClr val="001F5F"/>
                </a:solidFill>
                <a:latin typeface="PMingLiU"/>
                <a:cs typeface="PMingLiU"/>
              </a:rPr>
              <a:t>can </a:t>
            </a:r>
            <a:r>
              <a:rPr sz="3200" spc="-84" dirty="0">
                <a:solidFill>
                  <a:srgbClr val="001F5F"/>
                </a:solidFill>
                <a:latin typeface="PMingLiU"/>
                <a:cs typeface="PMingLiU"/>
              </a:rPr>
              <a:t>result. </a:t>
            </a:r>
            <a:r>
              <a:rPr sz="3200" spc="-100" dirty="0">
                <a:solidFill>
                  <a:srgbClr val="001F5F"/>
                </a:solidFill>
                <a:latin typeface="PMingLiU"/>
                <a:cs typeface="PMingLiU"/>
              </a:rPr>
              <a:t>Talented  </a:t>
            </a:r>
            <a:r>
              <a:rPr sz="3200" spc="-92" dirty="0">
                <a:solidFill>
                  <a:srgbClr val="001F5F"/>
                </a:solidFill>
                <a:latin typeface="PMingLiU"/>
                <a:cs typeface="PMingLiU"/>
              </a:rPr>
              <a:t>teachers </a:t>
            </a:r>
            <a:r>
              <a:rPr sz="3200" spc="-130" dirty="0">
                <a:solidFill>
                  <a:srgbClr val="001F5F"/>
                </a:solidFill>
                <a:latin typeface="PMingLiU"/>
                <a:cs typeface="PMingLiU"/>
              </a:rPr>
              <a:t>may </a:t>
            </a:r>
            <a:r>
              <a:rPr sz="3200" spc="-109" dirty="0">
                <a:solidFill>
                  <a:srgbClr val="001F5F"/>
                </a:solidFill>
                <a:latin typeface="PMingLiU"/>
                <a:cs typeface="PMingLiU"/>
              </a:rPr>
              <a:t>even be </a:t>
            </a:r>
            <a:r>
              <a:rPr sz="3200" spc="-100" dirty="0">
                <a:solidFill>
                  <a:srgbClr val="001F5F"/>
                </a:solidFill>
                <a:latin typeface="PMingLiU"/>
                <a:cs typeface="PMingLiU"/>
              </a:rPr>
              <a:t>driven </a:t>
            </a:r>
            <a:r>
              <a:rPr sz="3200" spc="-113" dirty="0">
                <a:solidFill>
                  <a:srgbClr val="001F5F"/>
                </a:solidFill>
                <a:latin typeface="PMingLiU"/>
                <a:cs typeface="PMingLiU"/>
              </a:rPr>
              <a:t>from </a:t>
            </a:r>
            <a:r>
              <a:rPr sz="3200" spc="-95" dirty="0">
                <a:solidFill>
                  <a:srgbClr val="001F5F"/>
                </a:solidFill>
                <a:latin typeface="PMingLiU"/>
                <a:cs typeface="PMingLiU"/>
              </a:rPr>
              <a:t>the profession. </a:t>
            </a:r>
            <a:r>
              <a:rPr sz="3200" spc="-130" dirty="0">
                <a:solidFill>
                  <a:srgbClr val="001F5F"/>
                </a:solidFill>
                <a:latin typeface="PMingLiU"/>
                <a:cs typeface="PMingLiU"/>
              </a:rPr>
              <a:t>You </a:t>
            </a:r>
            <a:r>
              <a:rPr sz="3200" spc="-109" dirty="0">
                <a:solidFill>
                  <a:srgbClr val="001F5F"/>
                </a:solidFill>
                <a:latin typeface="PMingLiU"/>
                <a:cs typeface="PMingLiU"/>
              </a:rPr>
              <a:t>must </a:t>
            </a:r>
            <a:r>
              <a:rPr sz="3200" spc="-92" dirty="0">
                <a:solidFill>
                  <a:srgbClr val="001F5F"/>
                </a:solidFill>
                <a:latin typeface="PMingLiU"/>
                <a:cs typeface="PMingLiU"/>
              </a:rPr>
              <a:t>carefully </a:t>
            </a:r>
            <a:r>
              <a:rPr sz="3200" spc="-100" dirty="0">
                <a:solidFill>
                  <a:srgbClr val="001F5F"/>
                </a:solidFill>
                <a:latin typeface="PMingLiU"/>
                <a:cs typeface="PMingLiU"/>
              </a:rPr>
              <a:t>plan supervision </a:t>
            </a:r>
            <a:r>
              <a:rPr sz="3200" spc="-88" dirty="0">
                <a:solidFill>
                  <a:srgbClr val="001F5F"/>
                </a:solidFill>
                <a:latin typeface="PMingLiU"/>
                <a:cs typeface="PMingLiU"/>
              </a:rPr>
              <a:t>in  </a:t>
            </a:r>
            <a:r>
              <a:rPr sz="3200" spc="-100" dirty="0">
                <a:solidFill>
                  <a:srgbClr val="001F5F"/>
                </a:solidFill>
                <a:latin typeface="PMingLiU"/>
                <a:cs typeface="PMingLiU"/>
              </a:rPr>
              <a:t>order </a:t>
            </a:r>
            <a:r>
              <a:rPr sz="3200" spc="-88" dirty="0">
                <a:solidFill>
                  <a:srgbClr val="001F5F"/>
                </a:solidFill>
                <a:latin typeface="PMingLiU"/>
                <a:cs typeface="PMingLiU"/>
              </a:rPr>
              <a:t>to </a:t>
            </a:r>
            <a:r>
              <a:rPr sz="3200" spc="-95" dirty="0">
                <a:solidFill>
                  <a:srgbClr val="001F5F"/>
                </a:solidFill>
                <a:latin typeface="PMingLiU"/>
                <a:cs typeface="PMingLiU"/>
              </a:rPr>
              <a:t>yield </a:t>
            </a:r>
            <a:r>
              <a:rPr sz="3200" spc="-100" dirty="0">
                <a:solidFill>
                  <a:srgbClr val="001F5F"/>
                </a:solidFill>
                <a:latin typeface="PMingLiU"/>
                <a:cs typeface="PMingLiU"/>
              </a:rPr>
              <a:t>a </a:t>
            </a:r>
            <a:r>
              <a:rPr sz="3200" spc="-92" dirty="0">
                <a:solidFill>
                  <a:srgbClr val="001F5F"/>
                </a:solidFill>
                <a:latin typeface="PMingLiU"/>
                <a:cs typeface="PMingLiU"/>
              </a:rPr>
              <a:t>positive</a:t>
            </a:r>
            <a:r>
              <a:rPr sz="3200" spc="-147" dirty="0">
                <a:solidFill>
                  <a:srgbClr val="001F5F"/>
                </a:solidFill>
                <a:latin typeface="PMingLiU"/>
                <a:cs typeface="PMingLiU"/>
              </a:rPr>
              <a:t> </a:t>
            </a:r>
            <a:r>
              <a:rPr sz="3200" spc="-109" dirty="0">
                <a:solidFill>
                  <a:srgbClr val="001F5F"/>
                </a:solidFill>
                <a:latin typeface="PMingLiU"/>
                <a:cs typeface="PMingLiU"/>
              </a:rPr>
              <a:t>outcome.</a:t>
            </a:r>
            <a:endParaRPr sz="3200" dirty="0">
              <a:latin typeface="PMingLiU"/>
              <a:cs typeface="PMingLiU"/>
            </a:endParaRPr>
          </a:p>
        </p:txBody>
      </p:sp>
    </p:spTree>
    <p:extLst>
      <p:ext uri="{BB962C8B-B14F-4D97-AF65-F5344CB8AC3E}">
        <p14:creationId xmlns:p14="http://schemas.microsoft.com/office/powerpoint/2010/main" val="37996085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321" y="129292"/>
            <a:ext cx="8518767" cy="964845"/>
          </a:xfrm>
          <a:prstGeom prst="rect">
            <a:avLst/>
          </a:prstGeom>
        </p:spPr>
        <p:txBody>
          <a:bodyPr vert="horz" wrap="square" lIns="0" tIns="10634" rIns="0" bIns="0" rtlCol="0">
            <a:spAutoFit/>
          </a:bodyPr>
          <a:lstStyle/>
          <a:p>
            <a:pPr marL="10634">
              <a:spcBef>
                <a:spcPts val="84"/>
              </a:spcBef>
            </a:pPr>
            <a:r>
              <a:rPr sz="3000" spc="-297" dirty="0">
                <a:solidFill>
                  <a:srgbClr val="660066"/>
                </a:solidFill>
              </a:rPr>
              <a:t>When </a:t>
            </a:r>
            <a:r>
              <a:rPr sz="3000" spc="-218" dirty="0">
                <a:solidFill>
                  <a:srgbClr val="660066"/>
                </a:solidFill>
              </a:rPr>
              <a:t>planning school </a:t>
            </a:r>
            <a:r>
              <a:rPr sz="3000" spc="-205" dirty="0">
                <a:solidFill>
                  <a:srgbClr val="660066"/>
                </a:solidFill>
              </a:rPr>
              <a:t>supervision, </a:t>
            </a:r>
            <a:r>
              <a:rPr sz="3000" spc="-218" dirty="0">
                <a:solidFill>
                  <a:srgbClr val="660066"/>
                </a:solidFill>
              </a:rPr>
              <a:t>education </a:t>
            </a:r>
            <a:r>
              <a:rPr sz="3000" spc="-239" dirty="0">
                <a:solidFill>
                  <a:srgbClr val="660066"/>
                </a:solidFill>
              </a:rPr>
              <a:t>managers</a:t>
            </a:r>
            <a:r>
              <a:rPr sz="3000" spc="-95" dirty="0">
                <a:solidFill>
                  <a:srgbClr val="660066"/>
                </a:solidFill>
              </a:rPr>
              <a:t> </a:t>
            </a:r>
            <a:r>
              <a:rPr sz="3000" spc="-226" dirty="0" smtClean="0">
                <a:solidFill>
                  <a:srgbClr val="660066"/>
                </a:solidFill>
              </a:rPr>
              <a:t>should</a:t>
            </a:r>
            <a:r>
              <a:rPr lang="en-US" sz="3000" spc="-226" dirty="0" smtClean="0">
                <a:solidFill>
                  <a:srgbClr val="660066"/>
                </a:solidFill>
              </a:rPr>
              <a:t> </a:t>
            </a:r>
            <a:r>
              <a:rPr lang="en-US" sz="3200" spc="-218" dirty="0">
                <a:solidFill>
                  <a:srgbClr val="660066"/>
                </a:solidFill>
                <a:latin typeface="PMingLiU"/>
                <a:cs typeface="PMingLiU"/>
              </a:rPr>
              <a:t>address </a:t>
            </a:r>
            <a:r>
              <a:rPr lang="en-US" sz="3200" spc="-201" dirty="0">
                <a:solidFill>
                  <a:srgbClr val="660066"/>
                </a:solidFill>
                <a:latin typeface="PMingLiU"/>
                <a:cs typeface="PMingLiU"/>
              </a:rPr>
              <a:t>the </a:t>
            </a:r>
            <a:r>
              <a:rPr lang="en-US" sz="3200" spc="-218" dirty="0">
                <a:solidFill>
                  <a:srgbClr val="660066"/>
                </a:solidFill>
                <a:latin typeface="PMingLiU"/>
                <a:cs typeface="PMingLiU"/>
              </a:rPr>
              <a:t>following</a:t>
            </a:r>
            <a:r>
              <a:rPr lang="en-US" sz="3200" spc="-230" dirty="0">
                <a:solidFill>
                  <a:srgbClr val="660066"/>
                </a:solidFill>
                <a:latin typeface="PMingLiU"/>
                <a:cs typeface="PMingLiU"/>
              </a:rPr>
              <a:t> </a:t>
            </a:r>
            <a:r>
              <a:rPr lang="en-US" sz="3200" spc="-201" dirty="0">
                <a:solidFill>
                  <a:srgbClr val="660066"/>
                </a:solidFill>
                <a:latin typeface="PMingLiU"/>
                <a:cs typeface="PMingLiU"/>
              </a:rPr>
              <a:t>aspects</a:t>
            </a:r>
            <a:r>
              <a:rPr lang="en-US" sz="3200" spc="-201" dirty="0" smtClean="0">
                <a:solidFill>
                  <a:srgbClr val="660066"/>
                </a:solidFill>
                <a:latin typeface="PMingLiU"/>
                <a:cs typeface="PMingLiU"/>
              </a:rPr>
              <a:t>:</a:t>
            </a:r>
            <a:endParaRPr sz="3000" spc="-226" dirty="0">
              <a:solidFill>
                <a:srgbClr val="660066"/>
              </a:solidFill>
            </a:endParaRPr>
          </a:p>
        </p:txBody>
      </p:sp>
      <p:sp>
        <p:nvSpPr>
          <p:cNvPr id="5" name="object 5"/>
          <p:cNvSpPr/>
          <p:nvPr/>
        </p:nvSpPr>
        <p:spPr>
          <a:xfrm>
            <a:off x="5978382" y="693889"/>
            <a:ext cx="506082" cy="82598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978382" y="1665635"/>
            <a:ext cx="506082" cy="825985"/>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306652" y="1709668"/>
            <a:ext cx="2726461" cy="889755"/>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64705" y="2195543"/>
            <a:ext cx="1392865" cy="889755"/>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978382" y="2637384"/>
            <a:ext cx="506082" cy="825984"/>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6368202" y="2681416"/>
            <a:ext cx="2740139" cy="889755"/>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964704" y="3167290"/>
            <a:ext cx="3074108" cy="88975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5978382" y="3609130"/>
            <a:ext cx="506082" cy="82598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6306652" y="3653164"/>
            <a:ext cx="2811948" cy="889755"/>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964704" y="4139037"/>
            <a:ext cx="1966198" cy="889755"/>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978382" y="4580879"/>
            <a:ext cx="506082" cy="825985"/>
          </a:xfrm>
          <a:prstGeom prst="rect">
            <a:avLst/>
          </a:prstGeom>
          <a:blipFill>
            <a:blip r:embed="rId2" cstate="print"/>
            <a:stretch>
              <a:fillRect/>
            </a:stretch>
          </a:blipFill>
        </p:spPr>
        <p:txBody>
          <a:bodyPr wrap="square" lIns="0" tIns="0" rIns="0" bIns="0" rtlCol="0"/>
          <a:lstStyle/>
          <a:p>
            <a:endParaRPr/>
          </a:p>
        </p:txBody>
      </p:sp>
      <p:sp>
        <p:nvSpPr>
          <p:cNvPr id="18" name="object 18"/>
          <p:cNvSpPr/>
          <p:nvPr/>
        </p:nvSpPr>
        <p:spPr>
          <a:xfrm>
            <a:off x="6306652" y="4624911"/>
            <a:ext cx="2811948" cy="88975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5964704" y="5110785"/>
            <a:ext cx="1257227" cy="889755"/>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8157728" y="5596659"/>
            <a:ext cx="476446" cy="889755"/>
          </a:xfrm>
          <a:prstGeom prst="rect">
            <a:avLst/>
          </a:prstGeom>
          <a:blipFill>
            <a:blip r:embed="rId11" cstate="print"/>
            <a:stretch>
              <a:fillRect/>
            </a:stretch>
          </a:blipFill>
        </p:spPr>
        <p:txBody>
          <a:bodyPr wrap="square" lIns="0" tIns="0" rIns="0" bIns="0" rtlCol="0"/>
          <a:lstStyle/>
          <a:p>
            <a:endParaRPr/>
          </a:p>
        </p:txBody>
      </p:sp>
      <p:sp>
        <p:nvSpPr>
          <p:cNvPr id="25" name="object 25"/>
          <p:cNvSpPr txBox="1"/>
          <p:nvPr/>
        </p:nvSpPr>
        <p:spPr>
          <a:xfrm>
            <a:off x="0" y="1666200"/>
            <a:ext cx="9145481" cy="4639673"/>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0102" rIns="0" bIns="0" rtlCol="0">
            <a:spAutoFit/>
          </a:bodyPr>
          <a:lstStyle/>
          <a:p>
            <a:pPr marL="276225" marR="655568" indent="-238125">
              <a:lnSpc>
                <a:spcPts val="3358"/>
              </a:lnSpc>
              <a:spcBef>
                <a:spcPts val="80"/>
              </a:spcBef>
              <a:buFont typeface="Arial" panose="020B0604020202020204" pitchFamily="34" charset="0"/>
              <a:buChar char="•"/>
            </a:pPr>
            <a:r>
              <a:rPr sz="4400" spc="-147" dirty="0">
                <a:solidFill>
                  <a:srgbClr val="003300"/>
                </a:solidFill>
                <a:latin typeface="PMingLiU"/>
                <a:cs typeface="PMingLiU"/>
              </a:rPr>
              <a:t>identifying the </a:t>
            </a:r>
            <a:r>
              <a:rPr sz="4400" spc="-138" dirty="0">
                <a:solidFill>
                  <a:srgbClr val="003300"/>
                </a:solidFill>
                <a:latin typeface="PMingLiU"/>
                <a:cs typeface="PMingLiU"/>
              </a:rPr>
              <a:t>target  </a:t>
            </a:r>
            <a:r>
              <a:rPr sz="4400" spc="-171" dirty="0">
                <a:solidFill>
                  <a:srgbClr val="003300"/>
                </a:solidFill>
                <a:latin typeface="PMingLiU"/>
                <a:cs typeface="PMingLiU"/>
              </a:rPr>
              <a:t>group </a:t>
            </a:r>
            <a:r>
              <a:rPr sz="4400" spc="-147" dirty="0" smtClean="0">
                <a:solidFill>
                  <a:srgbClr val="003300"/>
                </a:solidFill>
                <a:latin typeface="PMingLiU"/>
                <a:cs typeface="PMingLiU"/>
              </a:rPr>
              <a:t>for</a:t>
            </a:r>
            <a:r>
              <a:rPr lang="en-US" sz="4400" spc="-159" dirty="0">
                <a:solidFill>
                  <a:srgbClr val="003300"/>
                </a:solidFill>
                <a:latin typeface="PMingLiU"/>
                <a:cs typeface="PMingLiU"/>
              </a:rPr>
              <a:t> </a:t>
            </a:r>
            <a:r>
              <a:rPr sz="4400" spc="-142" dirty="0" smtClean="0">
                <a:solidFill>
                  <a:srgbClr val="003300"/>
                </a:solidFill>
                <a:latin typeface="PMingLiU"/>
                <a:cs typeface="PMingLiU"/>
              </a:rPr>
              <a:t>supervision</a:t>
            </a:r>
            <a:r>
              <a:rPr sz="4400" spc="-142" dirty="0">
                <a:solidFill>
                  <a:srgbClr val="003300"/>
                </a:solidFill>
                <a:latin typeface="Calibri"/>
                <a:cs typeface="Calibri"/>
              </a:rPr>
              <a:t>.</a:t>
            </a:r>
            <a:endParaRPr sz="4400" dirty="0">
              <a:latin typeface="Calibri"/>
              <a:cs typeface="Calibri"/>
            </a:endParaRPr>
          </a:p>
          <a:p>
            <a:pPr marL="276225" indent="-238125">
              <a:lnSpc>
                <a:spcPts val="2939"/>
              </a:lnSpc>
              <a:buFont typeface="Arial" panose="020B0604020202020204" pitchFamily="34" charset="0"/>
              <a:buChar char="•"/>
            </a:pPr>
            <a:r>
              <a:rPr sz="4400" spc="-147" dirty="0">
                <a:solidFill>
                  <a:srgbClr val="003300"/>
                </a:solidFill>
                <a:latin typeface="PMingLiU"/>
                <a:cs typeface="PMingLiU"/>
              </a:rPr>
              <a:t>identifying </a:t>
            </a:r>
            <a:r>
              <a:rPr sz="4400" spc="-167" dirty="0">
                <a:solidFill>
                  <a:srgbClr val="003300"/>
                </a:solidFill>
                <a:latin typeface="PMingLiU"/>
                <a:cs typeface="PMingLiU"/>
              </a:rPr>
              <a:t>people </a:t>
            </a:r>
            <a:r>
              <a:rPr sz="4400" spc="-142" dirty="0">
                <a:solidFill>
                  <a:srgbClr val="003300"/>
                </a:solidFill>
                <a:latin typeface="PMingLiU"/>
                <a:cs typeface="PMingLiU"/>
              </a:rPr>
              <a:t>to</a:t>
            </a:r>
            <a:r>
              <a:rPr sz="4400" spc="-147" dirty="0">
                <a:solidFill>
                  <a:srgbClr val="003300"/>
                </a:solidFill>
                <a:latin typeface="PMingLiU"/>
                <a:cs typeface="PMingLiU"/>
              </a:rPr>
              <a:t> </a:t>
            </a:r>
            <a:r>
              <a:rPr sz="4400" spc="-176" dirty="0" smtClean="0">
                <a:solidFill>
                  <a:srgbClr val="003300"/>
                </a:solidFill>
                <a:latin typeface="PMingLiU"/>
                <a:cs typeface="PMingLiU"/>
              </a:rPr>
              <a:t>be</a:t>
            </a:r>
            <a:r>
              <a:rPr lang="en-US" sz="4400" spc="-176" dirty="0" smtClean="0">
                <a:solidFill>
                  <a:srgbClr val="003300"/>
                </a:solidFill>
                <a:latin typeface="PMingLiU"/>
                <a:cs typeface="PMingLiU"/>
              </a:rPr>
              <a:t> </a:t>
            </a:r>
            <a:r>
              <a:rPr sz="4400" spc="-155" dirty="0" smtClean="0">
                <a:solidFill>
                  <a:srgbClr val="003300"/>
                </a:solidFill>
                <a:latin typeface="PMingLiU"/>
                <a:cs typeface="PMingLiU"/>
              </a:rPr>
              <a:t>consulted</a:t>
            </a:r>
            <a:r>
              <a:rPr sz="4400" spc="-155" dirty="0">
                <a:solidFill>
                  <a:srgbClr val="003300"/>
                </a:solidFill>
                <a:latin typeface="PMingLiU"/>
                <a:cs typeface="PMingLiU"/>
              </a:rPr>
              <a:t>.</a:t>
            </a:r>
            <a:endParaRPr sz="4400" dirty="0">
              <a:latin typeface="PMingLiU"/>
              <a:cs typeface="PMingLiU"/>
            </a:endParaRPr>
          </a:p>
          <a:p>
            <a:pPr marL="276225" marR="264779" indent="-238125">
              <a:buFont typeface="Arial" panose="020B0604020202020204" pitchFamily="34" charset="0"/>
              <a:buChar char="•"/>
            </a:pPr>
            <a:r>
              <a:rPr sz="4400" spc="-159" dirty="0">
                <a:solidFill>
                  <a:srgbClr val="003300"/>
                </a:solidFill>
                <a:latin typeface="PMingLiU"/>
                <a:cs typeface="PMingLiU"/>
              </a:rPr>
              <a:t>deciding </a:t>
            </a:r>
            <a:r>
              <a:rPr sz="4400" spc="-184" dirty="0">
                <a:solidFill>
                  <a:srgbClr val="003300"/>
                </a:solidFill>
                <a:latin typeface="PMingLiU"/>
                <a:cs typeface="PMingLiU"/>
              </a:rPr>
              <a:t>on </a:t>
            </a:r>
            <a:r>
              <a:rPr sz="4400" spc="-147" dirty="0">
                <a:solidFill>
                  <a:srgbClr val="003300"/>
                </a:solidFill>
                <a:latin typeface="PMingLiU"/>
                <a:cs typeface="PMingLiU"/>
              </a:rPr>
              <a:t>the </a:t>
            </a:r>
            <a:r>
              <a:rPr sz="4400" spc="-167" dirty="0">
                <a:solidFill>
                  <a:srgbClr val="003300"/>
                </a:solidFill>
                <a:latin typeface="PMingLiU"/>
                <a:cs typeface="PMingLiU"/>
              </a:rPr>
              <a:t>purpose  </a:t>
            </a:r>
            <a:r>
              <a:rPr sz="4400" spc="-155" dirty="0">
                <a:solidFill>
                  <a:srgbClr val="003300"/>
                </a:solidFill>
                <a:latin typeface="PMingLiU"/>
                <a:cs typeface="PMingLiU"/>
              </a:rPr>
              <a:t>of </a:t>
            </a:r>
            <a:r>
              <a:rPr sz="4400" spc="-147" dirty="0">
                <a:solidFill>
                  <a:srgbClr val="003300"/>
                </a:solidFill>
                <a:latin typeface="PMingLiU"/>
                <a:cs typeface="PMingLiU"/>
              </a:rPr>
              <a:t>the </a:t>
            </a:r>
            <a:r>
              <a:rPr sz="4400" spc="-155" dirty="0">
                <a:solidFill>
                  <a:srgbClr val="003300"/>
                </a:solidFill>
                <a:latin typeface="PMingLiU"/>
                <a:cs typeface="PMingLiU"/>
              </a:rPr>
              <a:t>supervision</a:t>
            </a:r>
            <a:r>
              <a:rPr sz="4400" spc="-201" dirty="0">
                <a:solidFill>
                  <a:srgbClr val="003300"/>
                </a:solidFill>
                <a:latin typeface="PMingLiU"/>
                <a:cs typeface="PMingLiU"/>
              </a:rPr>
              <a:t> </a:t>
            </a:r>
            <a:r>
              <a:rPr sz="4400" spc="-147" dirty="0">
                <a:solidFill>
                  <a:srgbClr val="003300"/>
                </a:solidFill>
                <a:latin typeface="PMingLiU"/>
                <a:cs typeface="PMingLiU"/>
              </a:rPr>
              <a:t>exercise.</a:t>
            </a:r>
            <a:endParaRPr sz="4400" dirty="0">
              <a:latin typeface="PMingLiU"/>
              <a:cs typeface="PMingLiU"/>
            </a:endParaRPr>
          </a:p>
          <a:p>
            <a:pPr marL="276225" marR="4253" indent="-238125">
              <a:spcBef>
                <a:spcPts val="4"/>
              </a:spcBef>
              <a:buFont typeface="Arial" panose="020B0604020202020204" pitchFamily="34" charset="0"/>
              <a:buChar char="•"/>
            </a:pPr>
            <a:r>
              <a:rPr sz="4400" spc="-159" dirty="0">
                <a:solidFill>
                  <a:srgbClr val="003300"/>
                </a:solidFill>
                <a:latin typeface="PMingLiU"/>
                <a:cs typeface="PMingLiU"/>
              </a:rPr>
              <a:t>deciding </a:t>
            </a:r>
            <a:r>
              <a:rPr sz="4400" spc="-184" dirty="0">
                <a:solidFill>
                  <a:srgbClr val="003300"/>
                </a:solidFill>
                <a:latin typeface="PMingLiU"/>
                <a:cs typeface="PMingLiU"/>
              </a:rPr>
              <a:t>on </a:t>
            </a:r>
            <a:r>
              <a:rPr sz="4400" spc="-147" dirty="0">
                <a:solidFill>
                  <a:srgbClr val="003300"/>
                </a:solidFill>
                <a:latin typeface="PMingLiU"/>
                <a:cs typeface="PMingLiU"/>
              </a:rPr>
              <a:t>the </a:t>
            </a:r>
            <a:r>
              <a:rPr sz="4400" spc="-159" dirty="0">
                <a:solidFill>
                  <a:srgbClr val="003300"/>
                </a:solidFill>
                <a:latin typeface="PMingLiU"/>
                <a:cs typeface="PMingLiU"/>
              </a:rPr>
              <a:t>time </a:t>
            </a:r>
            <a:r>
              <a:rPr sz="4400" spc="-171" dirty="0">
                <a:solidFill>
                  <a:srgbClr val="003300"/>
                </a:solidFill>
                <a:latin typeface="PMingLiU"/>
                <a:cs typeface="PMingLiU"/>
              </a:rPr>
              <a:t>frame  </a:t>
            </a:r>
            <a:r>
              <a:rPr sz="4400" spc="-147" dirty="0">
                <a:solidFill>
                  <a:srgbClr val="003300"/>
                </a:solidFill>
                <a:latin typeface="PMingLiU"/>
                <a:cs typeface="PMingLiU"/>
              </a:rPr>
              <a:t>for the</a:t>
            </a:r>
            <a:r>
              <a:rPr sz="4400" spc="-167" dirty="0">
                <a:solidFill>
                  <a:srgbClr val="003300"/>
                </a:solidFill>
                <a:latin typeface="PMingLiU"/>
                <a:cs typeface="PMingLiU"/>
              </a:rPr>
              <a:t> </a:t>
            </a:r>
            <a:r>
              <a:rPr sz="4400" spc="-147" dirty="0">
                <a:solidFill>
                  <a:srgbClr val="003300"/>
                </a:solidFill>
                <a:latin typeface="PMingLiU"/>
                <a:cs typeface="PMingLiU"/>
              </a:rPr>
              <a:t>exercise.</a:t>
            </a:r>
            <a:endParaRPr sz="4400" dirty="0">
              <a:latin typeface="PMingLiU"/>
              <a:cs typeface="PMingLiU"/>
            </a:endParaRPr>
          </a:p>
          <a:p>
            <a:pPr marL="276225" marR="57422" indent="-238125">
              <a:buFont typeface="Arial" panose="020B0604020202020204" pitchFamily="34" charset="0"/>
              <a:buChar char="•"/>
            </a:pPr>
            <a:r>
              <a:rPr sz="4400" spc="-159" dirty="0">
                <a:solidFill>
                  <a:srgbClr val="003300"/>
                </a:solidFill>
                <a:latin typeface="PMingLiU"/>
                <a:cs typeface="PMingLiU"/>
              </a:rPr>
              <a:t>deciding </a:t>
            </a:r>
            <a:r>
              <a:rPr sz="4400" spc="-184" dirty="0">
                <a:solidFill>
                  <a:srgbClr val="003300"/>
                </a:solidFill>
                <a:latin typeface="PMingLiU"/>
                <a:cs typeface="PMingLiU"/>
              </a:rPr>
              <a:t>on </a:t>
            </a:r>
            <a:r>
              <a:rPr sz="4400" spc="-147" dirty="0">
                <a:solidFill>
                  <a:srgbClr val="003300"/>
                </a:solidFill>
                <a:latin typeface="PMingLiU"/>
                <a:cs typeface="PMingLiU"/>
              </a:rPr>
              <a:t>the </a:t>
            </a:r>
            <a:r>
              <a:rPr sz="4400" spc="-151" dirty="0">
                <a:solidFill>
                  <a:srgbClr val="003300"/>
                </a:solidFill>
                <a:latin typeface="PMingLiU"/>
                <a:cs typeface="PMingLiU"/>
              </a:rPr>
              <a:t>cost </a:t>
            </a:r>
            <a:r>
              <a:rPr sz="4400" spc="-155" dirty="0">
                <a:solidFill>
                  <a:srgbClr val="003300"/>
                </a:solidFill>
                <a:latin typeface="PMingLiU"/>
                <a:cs typeface="PMingLiU"/>
              </a:rPr>
              <a:t>of </a:t>
            </a:r>
            <a:r>
              <a:rPr sz="4400" spc="-147" dirty="0">
                <a:solidFill>
                  <a:srgbClr val="003300"/>
                </a:solidFill>
                <a:latin typeface="PMingLiU"/>
                <a:cs typeface="PMingLiU"/>
              </a:rPr>
              <a:t>the  exercise.</a:t>
            </a:r>
            <a:endParaRPr sz="4400" dirty="0">
              <a:latin typeface="PMingLiU"/>
              <a:cs typeface="PMingLiU"/>
            </a:endParaRPr>
          </a:p>
          <a:p>
            <a:pPr marL="276225" marR="522647" indent="-238125">
              <a:buFont typeface="Arial" panose="020B0604020202020204" pitchFamily="34" charset="0"/>
              <a:buChar char="•"/>
            </a:pPr>
            <a:r>
              <a:rPr sz="4400" spc="-159" dirty="0">
                <a:solidFill>
                  <a:srgbClr val="003300"/>
                </a:solidFill>
                <a:latin typeface="PMingLiU"/>
                <a:cs typeface="PMingLiU"/>
              </a:rPr>
              <a:t>deciding </a:t>
            </a:r>
            <a:r>
              <a:rPr sz="4400" spc="-184" dirty="0">
                <a:solidFill>
                  <a:srgbClr val="003300"/>
                </a:solidFill>
                <a:latin typeface="PMingLiU"/>
                <a:cs typeface="PMingLiU"/>
              </a:rPr>
              <a:t>on </a:t>
            </a:r>
            <a:r>
              <a:rPr sz="4400" spc="-163" dirty="0">
                <a:solidFill>
                  <a:srgbClr val="003300"/>
                </a:solidFill>
                <a:latin typeface="PMingLiU"/>
                <a:cs typeface="PMingLiU"/>
              </a:rPr>
              <a:t>follow-up  </a:t>
            </a:r>
            <a:r>
              <a:rPr sz="4400" spc="-130" dirty="0">
                <a:solidFill>
                  <a:srgbClr val="003300"/>
                </a:solidFill>
                <a:latin typeface="PMingLiU"/>
                <a:cs typeface="PMingLiU"/>
              </a:rPr>
              <a:t>activities.</a:t>
            </a:r>
            <a:endParaRPr sz="4400" dirty="0">
              <a:latin typeface="PMingLiU"/>
              <a:cs typeface="PMingLiU"/>
            </a:endParaRPr>
          </a:p>
        </p:txBody>
      </p:sp>
      <p:sp>
        <p:nvSpPr>
          <p:cNvPr id="26" name="object 26"/>
          <p:cNvSpPr/>
          <p:nvPr/>
        </p:nvSpPr>
        <p:spPr>
          <a:xfrm>
            <a:off x="71810" y="5294506"/>
            <a:ext cx="5772073" cy="561792"/>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71808" y="6522853"/>
            <a:ext cx="2303586" cy="309745"/>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617284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72047" y="2324522"/>
            <a:ext cx="4827818" cy="235670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28048" y="330169"/>
            <a:ext cx="3564014" cy="43393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353365" y="0"/>
            <a:ext cx="796738" cy="1462176"/>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491283" y="0"/>
            <a:ext cx="1163761" cy="1462176"/>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04939" y="173150"/>
            <a:ext cx="7426161" cy="687846"/>
          </a:xfrm>
          <a:prstGeom prst="rect">
            <a:avLst/>
          </a:prstGeom>
        </p:spPr>
        <p:txBody>
          <a:bodyPr vert="horz" wrap="square" lIns="0" tIns="10634" rIns="0" bIns="0" rtlCol="0">
            <a:spAutoFit/>
          </a:bodyPr>
          <a:lstStyle/>
          <a:p>
            <a:pPr marL="10634">
              <a:spcBef>
                <a:spcPts val="84"/>
              </a:spcBef>
            </a:pPr>
            <a:r>
              <a:rPr spc="-293" dirty="0">
                <a:solidFill>
                  <a:srgbClr val="660066"/>
                </a:solidFill>
              </a:rPr>
              <a:t>Feedback </a:t>
            </a:r>
            <a:r>
              <a:rPr spc="-297" dirty="0">
                <a:solidFill>
                  <a:srgbClr val="660066"/>
                </a:solidFill>
              </a:rPr>
              <a:t>and</a:t>
            </a:r>
            <a:r>
              <a:rPr spc="-301" dirty="0">
                <a:solidFill>
                  <a:srgbClr val="660066"/>
                </a:solidFill>
              </a:rPr>
              <a:t> </a:t>
            </a:r>
            <a:r>
              <a:rPr spc="-297" dirty="0">
                <a:solidFill>
                  <a:srgbClr val="660066"/>
                </a:solidFill>
              </a:rPr>
              <a:t>Follow-Up</a:t>
            </a:r>
            <a:endParaRPr dirty="0"/>
          </a:p>
        </p:txBody>
      </p:sp>
      <p:sp>
        <p:nvSpPr>
          <p:cNvPr id="7" name="object 7"/>
          <p:cNvSpPr/>
          <p:nvPr/>
        </p:nvSpPr>
        <p:spPr>
          <a:xfrm>
            <a:off x="0" y="662002"/>
            <a:ext cx="9078707" cy="78043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0" y="1087141"/>
            <a:ext cx="9073008" cy="780435"/>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 y="1512281"/>
            <a:ext cx="5962425" cy="7804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5615918" y="1512281"/>
            <a:ext cx="417175" cy="780435"/>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686586" y="1512281"/>
            <a:ext cx="3368183" cy="780435"/>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1937421"/>
            <a:ext cx="2317264" cy="780435"/>
          </a:xfrm>
          <a:prstGeom prst="rect">
            <a:avLst/>
          </a:prstGeom>
          <a:blipFill>
            <a:blip r:embed="rId11" cstate="print"/>
            <a:stretch>
              <a:fillRect/>
            </a:stretch>
          </a:blipFill>
        </p:spPr>
        <p:txBody>
          <a:bodyPr wrap="square" lIns="0" tIns="0" rIns="0" bIns="0" rtlCol="0"/>
          <a:lstStyle/>
          <a:p>
            <a:endParaRPr/>
          </a:p>
        </p:txBody>
      </p:sp>
      <p:sp>
        <p:nvSpPr>
          <p:cNvPr id="13" name="object 13"/>
          <p:cNvSpPr txBox="1"/>
          <p:nvPr/>
        </p:nvSpPr>
        <p:spPr>
          <a:xfrm>
            <a:off x="46100" y="901665"/>
            <a:ext cx="8826045" cy="1425973"/>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0102" rIns="0" bIns="0" rtlCol="0">
            <a:spAutoFit/>
          </a:bodyPr>
          <a:lstStyle/>
          <a:p>
            <a:pPr marL="10634" marR="4253" algn="just">
              <a:spcBef>
                <a:spcPts val="80"/>
              </a:spcBef>
            </a:pPr>
            <a:r>
              <a:rPr sz="2300" spc="-176" dirty="0">
                <a:solidFill>
                  <a:srgbClr val="001F5F"/>
                </a:solidFill>
                <a:latin typeface="PMingLiU"/>
                <a:cs typeface="PMingLiU"/>
              </a:rPr>
              <a:t>As </a:t>
            </a:r>
            <a:r>
              <a:rPr sz="2300" spc="-130" dirty="0">
                <a:solidFill>
                  <a:srgbClr val="001F5F"/>
                </a:solidFill>
                <a:latin typeface="PMingLiU"/>
                <a:cs typeface="PMingLiU"/>
              </a:rPr>
              <a:t>stated </a:t>
            </a:r>
            <a:r>
              <a:rPr sz="2300" spc="-117" dirty="0">
                <a:solidFill>
                  <a:srgbClr val="001F5F"/>
                </a:solidFill>
                <a:latin typeface="PMingLiU"/>
                <a:cs typeface="PMingLiU"/>
              </a:rPr>
              <a:t>earlier, </a:t>
            </a:r>
            <a:r>
              <a:rPr sz="2300" spc="-138" dirty="0">
                <a:solidFill>
                  <a:srgbClr val="001F5F"/>
                </a:solidFill>
                <a:latin typeface="PMingLiU"/>
                <a:cs typeface="PMingLiU"/>
              </a:rPr>
              <a:t>supervision </a:t>
            </a:r>
            <a:r>
              <a:rPr sz="2300" spc="-147" dirty="0">
                <a:solidFill>
                  <a:srgbClr val="001F5F"/>
                </a:solidFill>
                <a:latin typeface="PMingLiU"/>
                <a:cs typeface="PMingLiU"/>
              </a:rPr>
              <a:t>has </a:t>
            </a:r>
            <a:r>
              <a:rPr sz="2300" spc="-126" dirty="0">
                <a:solidFill>
                  <a:srgbClr val="001F5F"/>
                </a:solidFill>
                <a:latin typeface="PMingLiU"/>
                <a:cs typeface="PMingLiU"/>
              </a:rPr>
              <a:t>to </a:t>
            </a:r>
            <a:r>
              <a:rPr sz="2300" spc="-155" dirty="0">
                <a:solidFill>
                  <a:srgbClr val="001F5F"/>
                </a:solidFill>
                <a:latin typeface="PMingLiU"/>
                <a:cs typeface="PMingLiU"/>
              </a:rPr>
              <a:t>be </a:t>
            </a:r>
            <a:r>
              <a:rPr sz="2300" spc="-147" dirty="0">
                <a:solidFill>
                  <a:srgbClr val="001F5F"/>
                </a:solidFill>
                <a:latin typeface="PMingLiU"/>
                <a:cs typeface="PMingLiU"/>
              </a:rPr>
              <a:t>meaningful </a:t>
            </a:r>
            <a:r>
              <a:rPr sz="2300" spc="-159" dirty="0">
                <a:solidFill>
                  <a:srgbClr val="001F5F"/>
                </a:solidFill>
                <a:latin typeface="PMingLiU"/>
                <a:cs typeface="PMingLiU"/>
              </a:rPr>
              <a:t>and </a:t>
            </a:r>
            <a:r>
              <a:rPr sz="2300" spc="-130" dirty="0">
                <a:solidFill>
                  <a:srgbClr val="001F5F"/>
                </a:solidFill>
                <a:latin typeface="PMingLiU"/>
                <a:cs typeface="PMingLiU"/>
              </a:rPr>
              <a:t>beneficial </a:t>
            </a:r>
            <a:r>
              <a:rPr sz="2300" spc="-126" dirty="0">
                <a:solidFill>
                  <a:srgbClr val="001F5F"/>
                </a:solidFill>
                <a:latin typeface="PMingLiU"/>
                <a:cs typeface="PMingLiU"/>
              </a:rPr>
              <a:t>to </a:t>
            </a:r>
            <a:r>
              <a:rPr sz="2300" spc="-147" dirty="0">
                <a:solidFill>
                  <a:srgbClr val="001F5F"/>
                </a:solidFill>
                <a:latin typeface="PMingLiU"/>
                <a:cs typeface="PMingLiU"/>
              </a:rPr>
              <a:t>both </a:t>
            </a:r>
            <a:r>
              <a:rPr sz="2300" spc="-130" dirty="0">
                <a:solidFill>
                  <a:srgbClr val="001F5F"/>
                </a:solidFill>
                <a:latin typeface="PMingLiU"/>
                <a:cs typeface="PMingLiU"/>
              </a:rPr>
              <a:t>the </a:t>
            </a:r>
            <a:r>
              <a:rPr sz="2300" spc="-138" dirty="0">
                <a:solidFill>
                  <a:srgbClr val="001F5F"/>
                </a:solidFill>
                <a:latin typeface="PMingLiU"/>
                <a:cs typeface="PMingLiU"/>
              </a:rPr>
              <a:t>supervisor </a:t>
            </a:r>
            <a:r>
              <a:rPr sz="2300" spc="-159" dirty="0">
                <a:solidFill>
                  <a:srgbClr val="001F5F"/>
                </a:solidFill>
                <a:latin typeface="PMingLiU"/>
                <a:cs typeface="PMingLiU"/>
              </a:rPr>
              <a:t>and </a:t>
            </a:r>
            <a:r>
              <a:rPr sz="2300" spc="-138" dirty="0">
                <a:solidFill>
                  <a:srgbClr val="001F5F"/>
                </a:solidFill>
                <a:latin typeface="PMingLiU"/>
                <a:cs typeface="PMingLiU"/>
              </a:rPr>
              <a:t>supervisee  </a:t>
            </a:r>
            <a:r>
              <a:rPr sz="2300" spc="-184" dirty="0">
                <a:solidFill>
                  <a:srgbClr val="001F5F"/>
                </a:solidFill>
                <a:latin typeface="PMingLiU"/>
                <a:cs typeface="PMingLiU"/>
              </a:rPr>
              <a:t>You </a:t>
            </a:r>
            <a:r>
              <a:rPr sz="2300" spc="-155" dirty="0">
                <a:solidFill>
                  <a:srgbClr val="001F5F"/>
                </a:solidFill>
                <a:latin typeface="PMingLiU"/>
                <a:cs typeface="PMingLiU"/>
              </a:rPr>
              <a:t>must </a:t>
            </a:r>
            <a:r>
              <a:rPr sz="2300" spc="-121" dirty="0">
                <a:solidFill>
                  <a:srgbClr val="001F5F"/>
                </a:solidFill>
                <a:latin typeface="PMingLiU"/>
                <a:cs typeface="PMingLiU"/>
              </a:rPr>
              <a:t>interact </a:t>
            </a:r>
            <a:r>
              <a:rPr sz="2300" spc="-142" dirty="0">
                <a:solidFill>
                  <a:srgbClr val="001F5F"/>
                </a:solidFill>
                <a:latin typeface="PMingLiU"/>
                <a:cs typeface="PMingLiU"/>
              </a:rPr>
              <a:t>with </a:t>
            </a:r>
            <a:r>
              <a:rPr sz="2300" spc="-130" dirty="0">
                <a:solidFill>
                  <a:srgbClr val="001F5F"/>
                </a:solidFill>
                <a:latin typeface="PMingLiU"/>
                <a:cs typeface="PMingLiU"/>
              </a:rPr>
              <a:t>the </a:t>
            </a:r>
            <a:r>
              <a:rPr sz="2300" spc="-138" dirty="0">
                <a:solidFill>
                  <a:srgbClr val="001F5F"/>
                </a:solidFill>
                <a:latin typeface="PMingLiU"/>
                <a:cs typeface="PMingLiU"/>
              </a:rPr>
              <a:t>supervisee </a:t>
            </a:r>
            <a:r>
              <a:rPr sz="2300" spc="-126" dirty="0">
                <a:solidFill>
                  <a:srgbClr val="001F5F"/>
                </a:solidFill>
                <a:latin typeface="PMingLiU"/>
                <a:cs typeface="PMingLiU"/>
              </a:rPr>
              <a:t>in </a:t>
            </a:r>
            <a:r>
              <a:rPr sz="2300" spc="-138" dirty="0">
                <a:solidFill>
                  <a:srgbClr val="001F5F"/>
                </a:solidFill>
                <a:latin typeface="PMingLiU"/>
                <a:cs typeface="PMingLiU"/>
              </a:rPr>
              <a:t>order </a:t>
            </a:r>
            <a:r>
              <a:rPr sz="2300" spc="-126" dirty="0">
                <a:solidFill>
                  <a:srgbClr val="001F5F"/>
                </a:solidFill>
                <a:latin typeface="PMingLiU"/>
                <a:cs typeface="PMingLiU"/>
              </a:rPr>
              <a:t>to </a:t>
            </a:r>
            <a:r>
              <a:rPr sz="2300" spc="-142" dirty="0">
                <a:solidFill>
                  <a:srgbClr val="001F5F"/>
                </a:solidFill>
                <a:latin typeface="PMingLiU"/>
                <a:cs typeface="PMingLiU"/>
              </a:rPr>
              <a:t>address </a:t>
            </a:r>
            <a:r>
              <a:rPr sz="2300" spc="-130" dirty="0">
                <a:solidFill>
                  <a:srgbClr val="001F5F"/>
                </a:solidFill>
                <a:latin typeface="PMingLiU"/>
                <a:cs typeface="PMingLiU"/>
              </a:rPr>
              <a:t>the </a:t>
            </a:r>
            <a:r>
              <a:rPr sz="2300" spc="-151" dirty="0">
                <a:solidFill>
                  <a:srgbClr val="001F5F"/>
                </a:solidFill>
                <a:latin typeface="PMingLiU"/>
                <a:cs typeface="PMingLiU"/>
              </a:rPr>
              <a:t>purpose </a:t>
            </a:r>
            <a:r>
              <a:rPr sz="2300" spc="-130" dirty="0">
                <a:solidFill>
                  <a:srgbClr val="001F5F"/>
                </a:solidFill>
                <a:latin typeface="PMingLiU"/>
                <a:cs typeface="PMingLiU"/>
              </a:rPr>
              <a:t>for </a:t>
            </a:r>
            <a:r>
              <a:rPr sz="2300" spc="-155" dirty="0">
                <a:solidFill>
                  <a:srgbClr val="001F5F"/>
                </a:solidFill>
                <a:latin typeface="PMingLiU"/>
                <a:cs typeface="PMingLiU"/>
              </a:rPr>
              <a:t>which </a:t>
            </a:r>
            <a:r>
              <a:rPr sz="2300" spc="-163" dirty="0">
                <a:solidFill>
                  <a:srgbClr val="001F5F"/>
                </a:solidFill>
                <a:latin typeface="PMingLiU"/>
                <a:cs typeface="PMingLiU"/>
              </a:rPr>
              <a:t>you </a:t>
            </a:r>
            <a:r>
              <a:rPr sz="2300" spc="-134" dirty="0">
                <a:solidFill>
                  <a:srgbClr val="001F5F"/>
                </a:solidFill>
                <a:latin typeface="PMingLiU"/>
                <a:cs typeface="PMingLiU"/>
              </a:rPr>
              <a:t>are </a:t>
            </a:r>
            <a:r>
              <a:rPr sz="2300" spc="-147" dirty="0">
                <a:solidFill>
                  <a:srgbClr val="001F5F"/>
                </a:solidFill>
                <a:latin typeface="PMingLiU"/>
                <a:cs typeface="PMingLiU"/>
              </a:rPr>
              <a:t>conducting </a:t>
            </a:r>
            <a:r>
              <a:rPr sz="2300" spc="-130" dirty="0">
                <a:solidFill>
                  <a:srgbClr val="001F5F"/>
                </a:solidFill>
                <a:latin typeface="PMingLiU"/>
                <a:cs typeface="PMingLiU"/>
              </a:rPr>
              <a:t>the  </a:t>
            </a:r>
            <a:r>
              <a:rPr sz="2300" spc="-134" dirty="0">
                <a:solidFill>
                  <a:srgbClr val="001F5F"/>
                </a:solidFill>
                <a:latin typeface="PMingLiU"/>
                <a:cs typeface="PMingLiU"/>
              </a:rPr>
              <a:t>supervision. </a:t>
            </a:r>
            <a:r>
              <a:rPr sz="2300" spc="-167" dirty="0">
                <a:solidFill>
                  <a:srgbClr val="001F5F"/>
                </a:solidFill>
                <a:latin typeface="PMingLiU"/>
                <a:cs typeface="PMingLiU"/>
              </a:rPr>
              <a:t>The </a:t>
            </a:r>
            <a:r>
              <a:rPr sz="2300" spc="-138" dirty="0">
                <a:solidFill>
                  <a:srgbClr val="001F5F"/>
                </a:solidFill>
                <a:latin typeface="PMingLiU"/>
                <a:cs typeface="PMingLiU"/>
              </a:rPr>
              <a:t>supervisee </a:t>
            </a:r>
            <a:r>
              <a:rPr sz="2300" spc="-130" dirty="0">
                <a:solidFill>
                  <a:srgbClr val="001F5F"/>
                </a:solidFill>
                <a:latin typeface="PMingLiU"/>
                <a:cs typeface="PMingLiU"/>
              </a:rPr>
              <a:t>benefits </a:t>
            </a:r>
            <a:r>
              <a:rPr sz="2300" spc="-163" dirty="0">
                <a:solidFill>
                  <a:srgbClr val="001F5F"/>
                </a:solidFill>
                <a:latin typeface="PMingLiU"/>
                <a:cs typeface="PMingLiU"/>
              </a:rPr>
              <a:t>from </a:t>
            </a:r>
            <a:r>
              <a:rPr sz="2300" spc="-130" dirty="0">
                <a:solidFill>
                  <a:srgbClr val="001F5F"/>
                </a:solidFill>
                <a:latin typeface="PMingLiU"/>
                <a:cs typeface="PMingLiU"/>
              </a:rPr>
              <a:t>the </a:t>
            </a:r>
            <a:r>
              <a:rPr sz="2300" spc="-151" dirty="0">
                <a:solidFill>
                  <a:srgbClr val="001F5F"/>
                </a:solidFill>
                <a:latin typeface="PMingLiU"/>
                <a:cs typeface="PMingLiU"/>
              </a:rPr>
              <a:t>feedback </a:t>
            </a:r>
            <a:r>
              <a:rPr sz="2300" spc="-159" dirty="0">
                <a:solidFill>
                  <a:srgbClr val="001F5F"/>
                </a:solidFill>
                <a:latin typeface="PMingLiU"/>
                <a:cs typeface="PMingLiU"/>
              </a:rPr>
              <a:t>and </a:t>
            </a:r>
            <a:r>
              <a:rPr sz="2300" spc="-142" dirty="0">
                <a:solidFill>
                  <a:srgbClr val="001F5F"/>
                </a:solidFill>
                <a:latin typeface="PMingLiU"/>
                <a:cs typeface="PMingLiU"/>
              </a:rPr>
              <a:t>follow-up </a:t>
            </a:r>
            <a:r>
              <a:rPr sz="2300" spc="-121" dirty="0">
                <a:solidFill>
                  <a:srgbClr val="001F5F"/>
                </a:solidFill>
                <a:latin typeface="PMingLiU"/>
                <a:cs typeface="PMingLiU"/>
              </a:rPr>
              <a:t>activities </a:t>
            </a:r>
            <a:r>
              <a:rPr sz="2300" spc="-163" dirty="0">
                <a:solidFill>
                  <a:srgbClr val="001F5F"/>
                </a:solidFill>
                <a:latin typeface="PMingLiU"/>
                <a:cs typeface="PMingLiU"/>
              </a:rPr>
              <a:t>you </a:t>
            </a:r>
            <a:r>
              <a:rPr sz="2300" spc="-142" dirty="0">
                <a:solidFill>
                  <a:srgbClr val="001F5F"/>
                </a:solidFill>
                <a:latin typeface="PMingLiU"/>
                <a:cs typeface="PMingLiU"/>
              </a:rPr>
              <a:t>provide </a:t>
            </a:r>
            <a:r>
              <a:rPr sz="2300" spc="-134" dirty="0">
                <a:solidFill>
                  <a:srgbClr val="001F5F"/>
                </a:solidFill>
                <a:latin typeface="PMingLiU"/>
                <a:cs typeface="PMingLiU"/>
              </a:rPr>
              <a:t>as </a:t>
            </a:r>
            <a:r>
              <a:rPr sz="2300" spc="-130" dirty="0">
                <a:solidFill>
                  <a:srgbClr val="001F5F"/>
                </a:solidFill>
                <a:latin typeface="PMingLiU"/>
                <a:cs typeface="PMingLiU"/>
              </a:rPr>
              <a:t>part </a:t>
            </a:r>
            <a:r>
              <a:rPr sz="2300" spc="-138" dirty="0">
                <a:solidFill>
                  <a:srgbClr val="001F5F"/>
                </a:solidFill>
                <a:latin typeface="PMingLiU"/>
                <a:cs typeface="PMingLiU"/>
              </a:rPr>
              <a:t>of  </a:t>
            </a:r>
            <a:r>
              <a:rPr sz="2300" spc="-130" dirty="0">
                <a:solidFill>
                  <a:srgbClr val="001F5F"/>
                </a:solidFill>
                <a:latin typeface="PMingLiU"/>
                <a:cs typeface="PMingLiU"/>
              </a:rPr>
              <a:t>the </a:t>
            </a:r>
            <a:r>
              <a:rPr sz="2300" spc="-138" dirty="0">
                <a:solidFill>
                  <a:srgbClr val="001F5F"/>
                </a:solidFill>
                <a:latin typeface="PMingLiU"/>
                <a:cs typeface="PMingLiU"/>
              </a:rPr>
              <a:t>supervision</a:t>
            </a:r>
            <a:r>
              <a:rPr sz="2300" spc="-155" dirty="0">
                <a:solidFill>
                  <a:srgbClr val="001F5F"/>
                </a:solidFill>
                <a:latin typeface="PMingLiU"/>
                <a:cs typeface="PMingLiU"/>
              </a:rPr>
              <a:t> </a:t>
            </a:r>
            <a:r>
              <a:rPr sz="2300" spc="-134" dirty="0">
                <a:solidFill>
                  <a:srgbClr val="001F5F"/>
                </a:solidFill>
                <a:latin typeface="PMingLiU"/>
                <a:cs typeface="PMingLiU"/>
              </a:rPr>
              <a:t>process.</a:t>
            </a:r>
            <a:endParaRPr sz="2300" dirty="0">
              <a:latin typeface="PMingLiU"/>
              <a:cs typeface="PMingLiU"/>
            </a:endParaRPr>
          </a:p>
        </p:txBody>
      </p:sp>
      <p:sp>
        <p:nvSpPr>
          <p:cNvPr id="14" name="object 14"/>
          <p:cNvSpPr/>
          <p:nvPr/>
        </p:nvSpPr>
        <p:spPr>
          <a:xfrm>
            <a:off x="0" y="4913398"/>
            <a:ext cx="5931650" cy="780435"/>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0" y="5297542"/>
            <a:ext cx="349926" cy="727291"/>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264439" y="5338538"/>
            <a:ext cx="5855281" cy="780435"/>
          </a:xfrm>
          <a:prstGeom prst="rect">
            <a:avLst/>
          </a:prstGeom>
          <a:blipFill>
            <a:blip r:embed="rId14" cstate="print"/>
            <a:stretch>
              <a:fillRect/>
            </a:stretch>
          </a:blipFill>
        </p:spPr>
        <p:txBody>
          <a:bodyPr wrap="square" lIns="0" tIns="0" rIns="0" bIns="0" rtlCol="0"/>
          <a:lstStyle/>
          <a:p>
            <a:endParaRPr/>
          </a:p>
        </p:txBody>
      </p:sp>
      <p:sp>
        <p:nvSpPr>
          <p:cNvPr id="17" name="object 17"/>
          <p:cNvSpPr/>
          <p:nvPr/>
        </p:nvSpPr>
        <p:spPr>
          <a:xfrm>
            <a:off x="0" y="5722681"/>
            <a:ext cx="349926" cy="727292"/>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264440" y="5763677"/>
            <a:ext cx="3338547" cy="780435"/>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0" y="6167558"/>
            <a:ext cx="349926" cy="665040"/>
          </a:xfrm>
          <a:prstGeom prst="rect">
            <a:avLst/>
          </a:prstGeom>
          <a:blipFill>
            <a:blip r:embed="rId16" cstate="print"/>
            <a:stretch>
              <a:fillRect/>
            </a:stretch>
          </a:blipFill>
        </p:spPr>
        <p:txBody>
          <a:bodyPr wrap="square" lIns="0" tIns="0" rIns="0" bIns="0" rtlCol="0"/>
          <a:lstStyle/>
          <a:p>
            <a:endParaRPr/>
          </a:p>
        </p:txBody>
      </p:sp>
      <p:sp>
        <p:nvSpPr>
          <p:cNvPr id="20" name="object 20"/>
          <p:cNvSpPr/>
          <p:nvPr/>
        </p:nvSpPr>
        <p:spPr>
          <a:xfrm>
            <a:off x="264440" y="6208554"/>
            <a:ext cx="8693445" cy="624044"/>
          </a:xfrm>
          <a:prstGeom prst="rect">
            <a:avLst/>
          </a:prstGeom>
          <a:blipFill>
            <a:blip r:embed="rId17" cstate="print"/>
            <a:stretch>
              <a:fillRect/>
            </a:stretch>
          </a:blipFill>
        </p:spPr>
        <p:txBody>
          <a:bodyPr wrap="square" lIns="0" tIns="0" rIns="0" bIns="0" rtlCol="0"/>
          <a:lstStyle/>
          <a:p>
            <a:endParaRPr/>
          </a:p>
        </p:txBody>
      </p:sp>
      <p:sp>
        <p:nvSpPr>
          <p:cNvPr id="21" name="object 21"/>
          <p:cNvSpPr txBox="1"/>
          <p:nvPr/>
        </p:nvSpPr>
        <p:spPr>
          <a:xfrm>
            <a:off x="77356" y="4932327"/>
            <a:ext cx="8703989" cy="1792740"/>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0102" rIns="0" bIns="0" rtlCol="0">
            <a:spAutoFit/>
          </a:bodyPr>
          <a:lstStyle/>
          <a:p>
            <a:pPr marL="10634">
              <a:spcBef>
                <a:spcPts val="80"/>
              </a:spcBef>
            </a:pPr>
            <a:r>
              <a:rPr sz="2300" spc="-147" dirty="0">
                <a:solidFill>
                  <a:srgbClr val="001F5F"/>
                </a:solidFill>
                <a:latin typeface="PMingLiU"/>
                <a:cs typeface="PMingLiU"/>
              </a:rPr>
              <a:t>Providing </a:t>
            </a:r>
            <a:r>
              <a:rPr sz="2300" spc="-151" dirty="0">
                <a:solidFill>
                  <a:srgbClr val="001F5F"/>
                </a:solidFill>
                <a:latin typeface="PMingLiU"/>
                <a:cs typeface="PMingLiU"/>
              </a:rPr>
              <a:t>feedback </a:t>
            </a:r>
            <a:r>
              <a:rPr sz="2300" spc="-126" dirty="0">
                <a:solidFill>
                  <a:srgbClr val="001F5F"/>
                </a:solidFill>
                <a:latin typeface="PMingLiU"/>
                <a:cs typeface="PMingLiU"/>
              </a:rPr>
              <a:t>to </a:t>
            </a:r>
            <a:r>
              <a:rPr sz="2300" spc="-130" dirty="0">
                <a:solidFill>
                  <a:srgbClr val="001F5F"/>
                </a:solidFill>
                <a:latin typeface="PMingLiU"/>
                <a:cs typeface="PMingLiU"/>
              </a:rPr>
              <a:t>the </a:t>
            </a:r>
            <a:r>
              <a:rPr sz="2300" spc="-138" dirty="0">
                <a:solidFill>
                  <a:srgbClr val="001F5F"/>
                </a:solidFill>
                <a:latin typeface="PMingLiU"/>
                <a:cs typeface="PMingLiU"/>
              </a:rPr>
              <a:t>supervisee </a:t>
            </a:r>
            <a:r>
              <a:rPr sz="2300" spc="-105" dirty="0">
                <a:solidFill>
                  <a:srgbClr val="001F5F"/>
                </a:solidFill>
                <a:latin typeface="PMingLiU"/>
                <a:cs typeface="PMingLiU"/>
              </a:rPr>
              <a:t>is </a:t>
            </a:r>
            <a:r>
              <a:rPr sz="2300" spc="-130" dirty="0">
                <a:solidFill>
                  <a:srgbClr val="001F5F"/>
                </a:solidFill>
                <a:latin typeface="PMingLiU"/>
                <a:cs typeface="PMingLiU"/>
              </a:rPr>
              <a:t>beneficial </a:t>
            </a:r>
            <a:r>
              <a:rPr sz="2300" spc="-126" dirty="0">
                <a:solidFill>
                  <a:srgbClr val="001F5F"/>
                </a:solidFill>
                <a:latin typeface="PMingLiU"/>
                <a:cs typeface="PMingLiU"/>
              </a:rPr>
              <a:t>in </a:t>
            </a:r>
            <a:r>
              <a:rPr sz="2300" spc="-121" dirty="0">
                <a:solidFill>
                  <a:srgbClr val="001F5F"/>
                </a:solidFill>
                <a:latin typeface="PMingLiU"/>
                <a:cs typeface="PMingLiU"/>
              </a:rPr>
              <a:t>that </a:t>
            </a:r>
            <a:r>
              <a:rPr sz="2300" spc="-151" dirty="0">
                <a:solidFill>
                  <a:srgbClr val="001F5F"/>
                </a:solidFill>
                <a:latin typeface="PMingLiU"/>
                <a:cs typeface="PMingLiU"/>
              </a:rPr>
              <a:t>your</a:t>
            </a:r>
            <a:r>
              <a:rPr sz="2300" spc="-218" dirty="0">
                <a:solidFill>
                  <a:srgbClr val="001F5F"/>
                </a:solidFill>
                <a:latin typeface="PMingLiU"/>
                <a:cs typeface="PMingLiU"/>
              </a:rPr>
              <a:t> </a:t>
            </a:r>
            <a:r>
              <a:rPr sz="2300" spc="-126" dirty="0">
                <a:solidFill>
                  <a:srgbClr val="001F5F"/>
                </a:solidFill>
                <a:latin typeface="PMingLiU"/>
                <a:cs typeface="PMingLiU"/>
              </a:rPr>
              <a:t>are:</a:t>
            </a:r>
            <a:endParaRPr sz="2300" dirty="0">
              <a:latin typeface="PMingLiU"/>
              <a:cs typeface="PMingLiU"/>
            </a:endParaRPr>
          </a:p>
          <a:p>
            <a:pPr marL="393447" indent="-382814">
              <a:spcBef>
                <a:spcPts val="4"/>
              </a:spcBef>
              <a:buFont typeface="Arial"/>
              <a:buChar char="•"/>
              <a:tabLst>
                <a:tab pos="392916" algn="l"/>
                <a:tab pos="393447" algn="l"/>
              </a:tabLst>
            </a:pPr>
            <a:r>
              <a:rPr sz="2300" spc="-130" dirty="0">
                <a:solidFill>
                  <a:srgbClr val="001F5F"/>
                </a:solidFill>
                <a:latin typeface="PMingLiU"/>
                <a:cs typeface="PMingLiU"/>
              </a:rPr>
              <a:t>identifying the </a:t>
            </a:r>
            <a:r>
              <a:rPr sz="2300" spc="-134" dirty="0">
                <a:solidFill>
                  <a:srgbClr val="001F5F"/>
                </a:solidFill>
                <a:latin typeface="PMingLiU"/>
                <a:cs typeface="PMingLiU"/>
              </a:rPr>
              <a:t>strengths </a:t>
            </a:r>
            <a:r>
              <a:rPr sz="2300" spc="-138" dirty="0">
                <a:solidFill>
                  <a:srgbClr val="001F5F"/>
                </a:solidFill>
                <a:latin typeface="PMingLiU"/>
                <a:cs typeface="PMingLiU"/>
              </a:rPr>
              <a:t>of </a:t>
            </a:r>
            <a:r>
              <a:rPr sz="2300" spc="-130" dirty="0">
                <a:solidFill>
                  <a:srgbClr val="001F5F"/>
                </a:solidFill>
                <a:latin typeface="PMingLiU"/>
                <a:cs typeface="PMingLiU"/>
              </a:rPr>
              <a:t>the </a:t>
            </a:r>
            <a:r>
              <a:rPr sz="2300" spc="-138" dirty="0">
                <a:solidFill>
                  <a:srgbClr val="001F5F"/>
                </a:solidFill>
                <a:latin typeface="PMingLiU"/>
                <a:cs typeface="PMingLiU"/>
              </a:rPr>
              <a:t>supervisee </a:t>
            </a:r>
            <a:r>
              <a:rPr sz="2300" spc="-159" dirty="0">
                <a:solidFill>
                  <a:srgbClr val="001F5F"/>
                </a:solidFill>
                <a:latin typeface="PMingLiU"/>
                <a:cs typeface="PMingLiU"/>
              </a:rPr>
              <a:t>and </a:t>
            </a:r>
            <a:r>
              <a:rPr sz="2300" spc="-138" dirty="0">
                <a:solidFill>
                  <a:srgbClr val="001F5F"/>
                </a:solidFill>
                <a:latin typeface="PMingLiU"/>
                <a:cs typeface="PMingLiU"/>
              </a:rPr>
              <a:t>building </a:t>
            </a:r>
            <a:r>
              <a:rPr sz="2300" spc="-163" dirty="0">
                <a:solidFill>
                  <a:srgbClr val="001F5F"/>
                </a:solidFill>
                <a:latin typeface="PMingLiU"/>
                <a:cs typeface="PMingLiU"/>
              </a:rPr>
              <a:t>on </a:t>
            </a:r>
            <a:r>
              <a:rPr sz="2300" spc="-147" dirty="0">
                <a:solidFill>
                  <a:srgbClr val="001F5F"/>
                </a:solidFill>
                <a:latin typeface="PMingLiU"/>
                <a:cs typeface="PMingLiU"/>
              </a:rPr>
              <a:t>them.</a:t>
            </a:r>
            <a:endParaRPr sz="2300" dirty="0">
              <a:latin typeface="PMingLiU"/>
              <a:cs typeface="PMingLiU"/>
            </a:endParaRPr>
          </a:p>
          <a:p>
            <a:pPr marL="393447" indent="-382814">
              <a:buFont typeface="Arial"/>
              <a:buChar char="•"/>
              <a:tabLst>
                <a:tab pos="392916" algn="l"/>
                <a:tab pos="393447" algn="l"/>
              </a:tabLst>
            </a:pPr>
            <a:r>
              <a:rPr sz="2300" spc="-138" dirty="0">
                <a:solidFill>
                  <a:srgbClr val="001F5F"/>
                </a:solidFill>
                <a:latin typeface="PMingLiU"/>
                <a:cs typeface="PMingLiU"/>
              </a:rPr>
              <a:t>attending </a:t>
            </a:r>
            <a:r>
              <a:rPr sz="2300" spc="-126" dirty="0">
                <a:solidFill>
                  <a:srgbClr val="001F5F"/>
                </a:solidFill>
                <a:latin typeface="PMingLiU"/>
                <a:cs typeface="PMingLiU"/>
              </a:rPr>
              <a:t>to </a:t>
            </a:r>
            <a:r>
              <a:rPr sz="2300" spc="-117" dirty="0">
                <a:solidFill>
                  <a:srgbClr val="001F5F"/>
                </a:solidFill>
                <a:latin typeface="PMingLiU"/>
                <a:cs typeface="PMingLiU"/>
              </a:rPr>
              <a:t>institutional</a:t>
            </a:r>
            <a:r>
              <a:rPr sz="2300" spc="-159" dirty="0">
                <a:solidFill>
                  <a:srgbClr val="001F5F"/>
                </a:solidFill>
                <a:latin typeface="PMingLiU"/>
                <a:cs typeface="PMingLiU"/>
              </a:rPr>
              <a:t> </a:t>
            </a:r>
            <a:r>
              <a:rPr sz="2300" spc="-147" dirty="0">
                <a:solidFill>
                  <a:srgbClr val="001F5F"/>
                </a:solidFill>
                <a:latin typeface="PMingLiU"/>
                <a:cs typeface="PMingLiU"/>
              </a:rPr>
              <a:t>problems.</a:t>
            </a:r>
            <a:endParaRPr sz="2300" dirty="0">
              <a:latin typeface="PMingLiU"/>
              <a:cs typeface="PMingLiU"/>
            </a:endParaRPr>
          </a:p>
          <a:p>
            <a:pPr marL="393447" indent="-382814">
              <a:spcBef>
                <a:spcPts val="130"/>
              </a:spcBef>
              <a:buFont typeface="Arial"/>
              <a:buChar char="•"/>
              <a:tabLst>
                <a:tab pos="392916" algn="l"/>
                <a:tab pos="393447" algn="l"/>
              </a:tabLst>
            </a:pPr>
            <a:r>
              <a:rPr sz="2300" spc="-151" dirty="0">
                <a:solidFill>
                  <a:srgbClr val="001F5F"/>
                </a:solidFill>
                <a:latin typeface="PMingLiU"/>
                <a:cs typeface="PMingLiU"/>
              </a:rPr>
              <a:t>Data </a:t>
            </a:r>
            <a:r>
              <a:rPr sz="2300" spc="-130" dirty="0">
                <a:solidFill>
                  <a:srgbClr val="001F5F"/>
                </a:solidFill>
                <a:latin typeface="PMingLiU"/>
                <a:cs typeface="PMingLiU"/>
              </a:rPr>
              <a:t>collection </a:t>
            </a:r>
            <a:r>
              <a:rPr sz="2300" spc="-126" dirty="0">
                <a:solidFill>
                  <a:srgbClr val="001F5F"/>
                </a:solidFill>
                <a:latin typeface="PMingLiU"/>
                <a:cs typeface="PMingLiU"/>
              </a:rPr>
              <a:t>to </a:t>
            </a:r>
            <a:r>
              <a:rPr sz="2300" spc="-117" dirty="0">
                <a:solidFill>
                  <a:srgbClr val="001F5F"/>
                </a:solidFill>
                <a:latin typeface="PMingLiU"/>
                <a:cs typeface="PMingLiU"/>
              </a:rPr>
              <a:t>facilitate </a:t>
            </a:r>
            <a:r>
              <a:rPr sz="2300" spc="-142" dirty="0">
                <a:solidFill>
                  <a:srgbClr val="001F5F"/>
                </a:solidFill>
                <a:latin typeface="PMingLiU"/>
                <a:cs typeface="PMingLiU"/>
              </a:rPr>
              <a:t>planning </a:t>
            </a:r>
            <a:r>
              <a:rPr sz="2300" spc="-159" dirty="0">
                <a:solidFill>
                  <a:srgbClr val="001F5F"/>
                </a:solidFill>
                <a:latin typeface="PMingLiU"/>
                <a:cs typeface="PMingLiU"/>
              </a:rPr>
              <a:t>and </a:t>
            </a:r>
            <a:r>
              <a:rPr sz="2300" spc="-138" dirty="0">
                <a:solidFill>
                  <a:srgbClr val="001F5F"/>
                </a:solidFill>
                <a:latin typeface="PMingLiU"/>
                <a:cs typeface="PMingLiU"/>
              </a:rPr>
              <a:t>decision </a:t>
            </a:r>
            <a:r>
              <a:rPr sz="2300" spc="-163" dirty="0">
                <a:solidFill>
                  <a:srgbClr val="001F5F"/>
                </a:solidFill>
                <a:latin typeface="PMingLiU"/>
                <a:cs typeface="PMingLiU"/>
              </a:rPr>
              <a:t>making </a:t>
            </a:r>
            <a:r>
              <a:rPr sz="2300" spc="-159" dirty="0">
                <a:solidFill>
                  <a:srgbClr val="001F5F"/>
                </a:solidFill>
                <a:latin typeface="PMingLiU"/>
                <a:cs typeface="PMingLiU"/>
              </a:rPr>
              <a:t>and </a:t>
            </a:r>
            <a:r>
              <a:rPr sz="2300" spc="-147" dirty="0">
                <a:solidFill>
                  <a:srgbClr val="001F5F"/>
                </a:solidFill>
                <a:latin typeface="PMingLiU"/>
                <a:cs typeface="PMingLiU"/>
              </a:rPr>
              <a:t>monitoring </a:t>
            </a:r>
            <a:r>
              <a:rPr sz="2300" spc="-138" dirty="0">
                <a:solidFill>
                  <a:srgbClr val="001F5F"/>
                </a:solidFill>
                <a:latin typeface="PMingLiU"/>
                <a:cs typeface="PMingLiU"/>
              </a:rPr>
              <a:t>policy</a:t>
            </a:r>
            <a:r>
              <a:rPr sz="2300" spc="4" dirty="0">
                <a:solidFill>
                  <a:srgbClr val="001F5F"/>
                </a:solidFill>
                <a:latin typeface="PMingLiU"/>
                <a:cs typeface="PMingLiU"/>
              </a:rPr>
              <a:t> </a:t>
            </a:r>
            <a:r>
              <a:rPr sz="2300" spc="-142" dirty="0">
                <a:solidFill>
                  <a:srgbClr val="001F5F"/>
                </a:solidFill>
                <a:latin typeface="PMingLiU"/>
                <a:cs typeface="PMingLiU"/>
              </a:rPr>
              <a:t>implementation.</a:t>
            </a:r>
            <a:endParaRPr sz="2300" dirty="0">
              <a:latin typeface="PMingLiU"/>
              <a:cs typeface="PMingLiU"/>
            </a:endParaRPr>
          </a:p>
        </p:txBody>
      </p:sp>
    </p:spTree>
    <p:extLst>
      <p:ext uri="{BB962C8B-B14F-4D97-AF65-F5344CB8AC3E}">
        <p14:creationId xmlns:p14="http://schemas.microsoft.com/office/powerpoint/2010/main" val="7011487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77528" y="75942"/>
            <a:ext cx="2963545" cy="342690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127811"/>
            <a:ext cx="9034254" cy="78043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552951"/>
            <a:ext cx="8525892" cy="78043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179384" y="3552951"/>
            <a:ext cx="417175" cy="78043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50053" y="3552951"/>
            <a:ext cx="453650" cy="78043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3997829"/>
            <a:ext cx="4749652" cy="78043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403143" y="3997829"/>
            <a:ext cx="417176" cy="780435"/>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4473813" y="3997829"/>
            <a:ext cx="3273577" cy="780435"/>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0" y="4366790"/>
            <a:ext cx="451371" cy="721219"/>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304333" y="4403231"/>
            <a:ext cx="1937703" cy="780435"/>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4791930"/>
            <a:ext cx="451371" cy="721219"/>
          </a:xfrm>
          <a:prstGeom prst="rect">
            <a:avLst/>
          </a:prstGeom>
          <a:blipFill>
            <a:blip r:embed="rId9" cstate="print"/>
            <a:stretch>
              <a:fillRect/>
            </a:stretch>
          </a:blipFill>
        </p:spPr>
        <p:txBody>
          <a:bodyPr wrap="square" lIns="0" tIns="0" rIns="0" bIns="0" rtlCol="0"/>
          <a:lstStyle/>
          <a:p>
            <a:endParaRPr/>
          </a:p>
        </p:txBody>
      </p:sp>
      <p:sp>
        <p:nvSpPr>
          <p:cNvPr id="13" name="object 13"/>
          <p:cNvSpPr/>
          <p:nvPr/>
        </p:nvSpPr>
        <p:spPr>
          <a:xfrm>
            <a:off x="250761" y="4828371"/>
            <a:ext cx="2754957" cy="780435"/>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0" y="5217070"/>
            <a:ext cx="451371" cy="721219"/>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250761" y="5253510"/>
            <a:ext cx="2573724" cy="780435"/>
          </a:xfrm>
          <a:prstGeom prst="rect">
            <a:avLst/>
          </a:prstGeom>
          <a:blipFill>
            <a:blip r:embed="rId12" cstate="print"/>
            <a:stretch>
              <a:fillRect/>
            </a:stretch>
          </a:blipFill>
        </p:spPr>
        <p:txBody>
          <a:bodyPr wrap="square" lIns="0" tIns="0" rIns="0" bIns="0" rtlCol="0"/>
          <a:lstStyle/>
          <a:p>
            <a:endParaRPr/>
          </a:p>
        </p:txBody>
      </p:sp>
      <p:sp>
        <p:nvSpPr>
          <p:cNvPr id="16" name="object 16"/>
          <p:cNvSpPr/>
          <p:nvPr/>
        </p:nvSpPr>
        <p:spPr>
          <a:xfrm>
            <a:off x="0" y="5642209"/>
            <a:ext cx="451371" cy="721219"/>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250761" y="5678649"/>
            <a:ext cx="2256854" cy="780435"/>
          </a:xfrm>
          <a:prstGeom prst="rect">
            <a:avLst/>
          </a:prstGeom>
          <a:blipFill>
            <a:blip r:embed="rId13" cstate="print"/>
            <a:stretch>
              <a:fillRect/>
            </a:stretch>
          </a:blipFill>
        </p:spPr>
        <p:txBody>
          <a:bodyPr wrap="square" lIns="0" tIns="0" rIns="0" bIns="0" rtlCol="0"/>
          <a:lstStyle/>
          <a:p>
            <a:endParaRPr/>
          </a:p>
        </p:txBody>
      </p:sp>
      <p:sp>
        <p:nvSpPr>
          <p:cNvPr id="18" name="object 18"/>
          <p:cNvSpPr/>
          <p:nvPr/>
        </p:nvSpPr>
        <p:spPr>
          <a:xfrm>
            <a:off x="0" y="6067348"/>
            <a:ext cx="451371" cy="721219"/>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250761" y="6103787"/>
            <a:ext cx="7221931" cy="728811"/>
          </a:xfrm>
          <a:prstGeom prst="rect">
            <a:avLst/>
          </a:prstGeom>
          <a:blipFill>
            <a:blip r:embed="rId14" cstate="print"/>
            <a:stretch>
              <a:fillRect/>
            </a:stretch>
          </a:blipFill>
        </p:spPr>
        <p:txBody>
          <a:bodyPr wrap="square" lIns="0" tIns="0" rIns="0" bIns="0" rtlCol="0"/>
          <a:lstStyle/>
          <a:p>
            <a:endParaRPr/>
          </a:p>
        </p:txBody>
      </p:sp>
      <p:sp>
        <p:nvSpPr>
          <p:cNvPr id="20" name="object 20"/>
          <p:cNvSpPr txBox="1"/>
          <p:nvPr/>
        </p:nvSpPr>
        <p:spPr>
          <a:xfrm>
            <a:off x="63449" y="3146742"/>
            <a:ext cx="8794700" cy="3207616"/>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595" rIns="0" bIns="0" rtlCol="0">
            <a:spAutoFit/>
          </a:bodyPr>
          <a:lstStyle/>
          <a:p>
            <a:pPr marL="10634" marR="4253">
              <a:lnSpc>
                <a:spcPct val="102400"/>
              </a:lnSpc>
              <a:spcBef>
                <a:spcPts val="13"/>
              </a:spcBef>
            </a:pPr>
            <a:r>
              <a:rPr sz="2300" spc="-159" dirty="0">
                <a:solidFill>
                  <a:srgbClr val="003300"/>
                </a:solidFill>
                <a:latin typeface="PMingLiU"/>
                <a:cs typeface="PMingLiU"/>
              </a:rPr>
              <a:t>Feedback </a:t>
            </a:r>
            <a:r>
              <a:rPr sz="2300" spc="-151" dirty="0">
                <a:solidFill>
                  <a:srgbClr val="003300"/>
                </a:solidFill>
                <a:latin typeface="PMingLiU"/>
                <a:cs typeface="PMingLiU"/>
              </a:rPr>
              <a:t>can </a:t>
            </a:r>
            <a:r>
              <a:rPr sz="2300" spc="-155" dirty="0">
                <a:solidFill>
                  <a:srgbClr val="003300"/>
                </a:solidFill>
                <a:latin typeface="PMingLiU"/>
                <a:cs typeface="PMingLiU"/>
              </a:rPr>
              <a:t>be </a:t>
            </a:r>
            <a:r>
              <a:rPr sz="2300" spc="-147" dirty="0">
                <a:solidFill>
                  <a:srgbClr val="003300"/>
                </a:solidFill>
                <a:latin typeface="PMingLiU"/>
                <a:cs typeface="PMingLiU"/>
              </a:rPr>
              <a:t>provided </a:t>
            </a:r>
            <a:r>
              <a:rPr sz="2300" spc="-130" dirty="0">
                <a:solidFill>
                  <a:srgbClr val="003300"/>
                </a:solidFill>
                <a:latin typeface="PMingLiU"/>
                <a:cs typeface="PMingLiU"/>
              </a:rPr>
              <a:t>to the </a:t>
            </a:r>
            <a:r>
              <a:rPr sz="2300" spc="-138" dirty="0">
                <a:solidFill>
                  <a:srgbClr val="003300"/>
                </a:solidFill>
                <a:latin typeface="PMingLiU"/>
                <a:cs typeface="PMingLiU"/>
              </a:rPr>
              <a:t>supervisee </a:t>
            </a:r>
            <a:r>
              <a:rPr sz="2300" spc="-142" dirty="0">
                <a:solidFill>
                  <a:srgbClr val="003300"/>
                </a:solidFill>
                <a:latin typeface="PMingLiU"/>
                <a:cs typeface="PMingLiU"/>
              </a:rPr>
              <a:t>through </a:t>
            </a:r>
            <a:r>
              <a:rPr sz="2300" spc="-130" dirty="0">
                <a:solidFill>
                  <a:srgbClr val="003300"/>
                </a:solidFill>
                <a:latin typeface="PMingLiU"/>
                <a:cs typeface="PMingLiU"/>
              </a:rPr>
              <a:t>oral </a:t>
            </a:r>
            <a:r>
              <a:rPr sz="2300" spc="-126" dirty="0">
                <a:solidFill>
                  <a:srgbClr val="003300"/>
                </a:solidFill>
                <a:latin typeface="PMingLiU"/>
                <a:cs typeface="PMingLiU"/>
              </a:rPr>
              <a:t>briefing, </a:t>
            </a:r>
            <a:r>
              <a:rPr sz="2300" spc="-134" dirty="0">
                <a:solidFill>
                  <a:srgbClr val="003300"/>
                </a:solidFill>
                <a:latin typeface="PMingLiU"/>
                <a:cs typeface="PMingLiU"/>
              </a:rPr>
              <a:t>lesson </a:t>
            </a:r>
            <a:r>
              <a:rPr sz="2300" spc="-138" dirty="0">
                <a:solidFill>
                  <a:srgbClr val="003300"/>
                </a:solidFill>
                <a:latin typeface="PMingLiU"/>
                <a:cs typeface="PMingLiU"/>
              </a:rPr>
              <a:t>observation </a:t>
            </a:r>
            <a:r>
              <a:rPr sz="2300" spc="-126" dirty="0">
                <a:solidFill>
                  <a:srgbClr val="003300"/>
                </a:solidFill>
                <a:latin typeface="PMingLiU"/>
                <a:cs typeface="PMingLiU"/>
              </a:rPr>
              <a:t>reports, </a:t>
            </a:r>
            <a:r>
              <a:rPr sz="2300" spc="-134" dirty="0">
                <a:solidFill>
                  <a:srgbClr val="003300"/>
                </a:solidFill>
                <a:latin typeface="PMingLiU"/>
                <a:cs typeface="PMingLiU"/>
              </a:rPr>
              <a:t>appraisal  </a:t>
            </a:r>
            <a:r>
              <a:rPr sz="2300" spc="-142" dirty="0">
                <a:solidFill>
                  <a:srgbClr val="003300"/>
                </a:solidFill>
                <a:latin typeface="PMingLiU"/>
                <a:cs typeface="PMingLiU"/>
              </a:rPr>
              <a:t>forms, </a:t>
            </a:r>
            <a:r>
              <a:rPr sz="2300" spc="-130" dirty="0">
                <a:solidFill>
                  <a:srgbClr val="003300"/>
                </a:solidFill>
                <a:latin typeface="PMingLiU"/>
                <a:cs typeface="PMingLiU"/>
              </a:rPr>
              <a:t>checklists </a:t>
            </a:r>
            <a:r>
              <a:rPr sz="2300" spc="-159" dirty="0">
                <a:solidFill>
                  <a:srgbClr val="003300"/>
                </a:solidFill>
                <a:latin typeface="PMingLiU"/>
                <a:cs typeface="PMingLiU"/>
              </a:rPr>
              <a:t>and </a:t>
            </a:r>
            <a:r>
              <a:rPr sz="2300" spc="-130" dirty="0">
                <a:solidFill>
                  <a:srgbClr val="003300"/>
                </a:solidFill>
                <a:latin typeface="PMingLiU"/>
                <a:cs typeface="PMingLiU"/>
              </a:rPr>
              <a:t>written </a:t>
            </a:r>
            <a:r>
              <a:rPr sz="2300" spc="-126" dirty="0">
                <a:solidFill>
                  <a:srgbClr val="003300"/>
                </a:solidFill>
                <a:latin typeface="PMingLiU"/>
                <a:cs typeface="PMingLiU"/>
              </a:rPr>
              <a:t>reports. </a:t>
            </a:r>
            <a:r>
              <a:rPr sz="2300" spc="-100" dirty="0">
                <a:solidFill>
                  <a:srgbClr val="003300"/>
                </a:solidFill>
                <a:latin typeface="PMingLiU"/>
                <a:cs typeface="PMingLiU"/>
              </a:rPr>
              <a:t>It </a:t>
            </a:r>
            <a:r>
              <a:rPr sz="2300" spc="-109" dirty="0">
                <a:solidFill>
                  <a:srgbClr val="003300"/>
                </a:solidFill>
                <a:latin typeface="PMingLiU"/>
                <a:cs typeface="PMingLiU"/>
              </a:rPr>
              <a:t>is </a:t>
            </a:r>
            <a:r>
              <a:rPr sz="2300" spc="-126" dirty="0">
                <a:solidFill>
                  <a:srgbClr val="003300"/>
                </a:solidFill>
                <a:latin typeface="PMingLiU"/>
                <a:cs typeface="PMingLiU"/>
              </a:rPr>
              <a:t>essential </a:t>
            </a:r>
            <a:r>
              <a:rPr sz="2300" spc="-121" dirty="0">
                <a:solidFill>
                  <a:srgbClr val="003300"/>
                </a:solidFill>
                <a:latin typeface="PMingLiU"/>
                <a:cs typeface="PMingLiU"/>
              </a:rPr>
              <a:t>that </a:t>
            </a:r>
            <a:r>
              <a:rPr sz="2300" spc="-155" dirty="0">
                <a:solidFill>
                  <a:srgbClr val="003300"/>
                </a:solidFill>
                <a:latin typeface="PMingLiU"/>
                <a:cs typeface="PMingLiU"/>
              </a:rPr>
              <a:t>once </a:t>
            </a:r>
            <a:r>
              <a:rPr sz="2300" spc="-151" dirty="0">
                <a:solidFill>
                  <a:srgbClr val="003300"/>
                </a:solidFill>
                <a:latin typeface="PMingLiU"/>
                <a:cs typeface="PMingLiU"/>
              </a:rPr>
              <a:t>feedback </a:t>
            </a:r>
            <a:r>
              <a:rPr sz="2300" spc="-147" dirty="0">
                <a:solidFill>
                  <a:srgbClr val="003300"/>
                </a:solidFill>
                <a:latin typeface="PMingLiU"/>
                <a:cs typeface="PMingLiU"/>
              </a:rPr>
              <a:t>has </a:t>
            </a:r>
            <a:r>
              <a:rPr sz="2300" spc="-155" dirty="0">
                <a:solidFill>
                  <a:srgbClr val="003300"/>
                </a:solidFill>
                <a:latin typeface="PMingLiU"/>
                <a:cs typeface="PMingLiU"/>
              </a:rPr>
              <a:t>been </a:t>
            </a:r>
            <a:r>
              <a:rPr sz="2300" spc="-138" dirty="0">
                <a:solidFill>
                  <a:srgbClr val="003300"/>
                </a:solidFill>
                <a:latin typeface="PMingLiU"/>
                <a:cs typeface="PMingLiU"/>
              </a:rPr>
              <a:t>provided, </a:t>
            </a:r>
            <a:r>
              <a:rPr sz="2300" spc="-134" dirty="0" smtClean="0">
                <a:solidFill>
                  <a:srgbClr val="003300"/>
                </a:solidFill>
                <a:latin typeface="PMingLiU"/>
                <a:cs typeface="PMingLiU"/>
              </a:rPr>
              <a:t>follow-</a:t>
            </a:r>
            <a:r>
              <a:rPr lang="en-US" sz="2300" spc="-134" dirty="0" smtClean="0">
                <a:solidFill>
                  <a:srgbClr val="003300"/>
                </a:solidFill>
                <a:latin typeface="PMingLiU"/>
                <a:cs typeface="PMingLiU"/>
              </a:rPr>
              <a:t>u</a:t>
            </a:r>
            <a:r>
              <a:rPr sz="2300" spc="-134" dirty="0" smtClean="0">
                <a:solidFill>
                  <a:srgbClr val="003300"/>
                </a:solidFill>
                <a:latin typeface="PMingLiU"/>
                <a:cs typeface="PMingLiU"/>
              </a:rPr>
              <a:t>p  </a:t>
            </a:r>
            <a:r>
              <a:rPr sz="2300" spc="-121" dirty="0">
                <a:solidFill>
                  <a:srgbClr val="003300"/>
                </a:solidFill>
                <a:latin typeface="PMingLiU"/>
                <a:cs typeface="PMingLiU"/>
              </a:rPr>
              <a:t>activities </a:t>
            </a:r>
            <a:r>
              <a:rPr sz="2300" spc="-155" dirty="0">
                <a:solidFill>
                  <a:srgbClr val="003300"/>
                </a:solidFill>
                <a:latin typeface="PMingLiU"/>
                <a:cs typeface="PMingLiU"/>
              </a:rPr>
              <a:t>be </a:t>
            </a:r>
            <a:r>
              <a:rPr sz="2300" spc="-126" dirty="0">
                <a:solidFill>
                  <a:srgbClr val="003300"/>
                </a:solidFill>
                <a:latin typeface="PMingLiU"/>
                <a:cs typeface="PMingLiU"/>
              </a:rPr>
              <a:t>identified </a:t>
            </a:r>
            <a:r>
              <a:rPr sz="2300" spc="-159" dirty="0">
                <a:solidFill>
                  <a:srgbClr val="003300"/>
                </a:solidFill>
                <a:latin typeface="PMingLiU"/>
                <a:cs typeface="PMingLiU"/>
              </a:rPr>
              <a:t>and </a:t>
            </a:r>
            <a:r>
              <a:rPr sz="2300" spc="-142" dirty="0">
                <a:solidFill>
                  <a:srgbClr val="003300"/>
                </a:solidFill>
                <a:latin typeface="PMingLiU"/>
                <a:cs typeface="PMingLiU"/>
              </a:rPr>
              <a:t>undertaken. </a:t>
            </a:r>
            <a:r>
              <a:rPr sz="2300" spc="-155" dirty="0">
                <a:solidFill>
                  <a:srgbClr val="003300"/>
                </a:solidFill>
                <a:latin typeface="PMingLiU"/>
                <a:cs typeface="PMingLiU"/>
              </a:rPr>
              <a:t>These </a:t>
            </a:r>
            <a:r>
              <a:rPr sz="2300" spc="-142" dirty="0">
                <a:solidFill>
                  <a:srgbClr val="003300"/>
                </a:solidFill>
                <a:latin typeface="PMingLiU"/>
                <a:cs typeface="PMingLiU"/>
              </a:rPr>
              <a:t>follow-up </a:t>
            </a:r>
            <a:r>
              <a:rPr sz="2300" spc="-121" dirty="0">
                <a:solidFill>
                  <a:srgbClr val="003300"/>
                </a:solidFill>
                <a:latin typeface="PMingLiU"/>
                <a:cs typeface="PMingLiU"/>
              </a:rPr>
              <a:t>activities </a:t>
            </a:r>
            <a:r>
              <a:rPr sz="2300" spc="-151" dirty="0">
                <a:solidFill>
                  <a:srgbClr val="003300"/>
                </a:solidFill>
                <a:latin typeface="PMingLiU"/>
                <a:cs typeface="PMingLiU"/>
              </a:rPr>
              <a:t>can </a:t>
            </a:r>
            <a:r>
              <a:rPr sz="2300" spc="-134" dirty="0">
                <a:solidFill>
                  <a:srgbClr val="003300"/>
                </a:solidFill>
                <a:latin typeface="PMingLiU"/>
                <a:cs typeface="PMingLiU"/>
              </a:rPr>
              <a:t>take </a:t>
            </a:r>
            <a:r>
              <a:rPr sz="2300" spc="-130" dirty="0">
                <a:solidFill>
                  <a:srgbClr val="003300"/>
                </a:solidFill>
                <a:latin typeface="PMingLiU"/>
                <a:cs typeface="PMingLiU"/>
              </a:rPr>
              <a:t>the </a:t>
            </a:r>
            <a:r>
              <a:rPr sz="2300" spc="-159" dirty="0">
                <a:solidFill>
                  <a:srgbClr val="003300"/>
                </a:solidFill>
                <a:latin typeface="PMingLiU"/>
                <a:cs typeface="PMingLiU"/>
              </a:rPr>
              <a:t>form </a:t>
            </a:r>
            <a:r>
              <a:rPr sz="2300" spc="-138" dirty="0">
                <a:solidFill>
                  <a:srgbClr val="003300"/>
                </a:solidFill>
                <a:latin typeface="PMingLiU"/>
                <a:cs typeface="PMingLiU"/>
              </a:rPr>
              <a:t>of</a:t>
            </a:r>
            <a:r>
              <a:rPr sz="2300" spc="-75" dirty="0">
                <a:solidFill>
                  <a:srgbClr val="003300"/>
                </a:solidFill>
                <a:latin typeface="PMingLiU"/>
                <a:cs typeface="PMingLiU"/>
              </a:rPr>
              <a:t> </a:t>
            </a:r>
            <a:r>
              <a:rPr sz="2300" spc="-88" dirty="0">
                <a:solidFill>
                  <a:srgbClr val="003300"/>
                </a:solidFill>
                <a:latin typeface="PMingLiU"/>
                <a:cs typeface="PMingLiU"/>
              </a:rPr>
              <a:t>:</a:t>
            </a:r>
            <a:endParaRPr sz="2300" dirty="0">
              <a:latin typeface="PMingLiU"/>
              <a:cs typeface="PMingLiU"/>
            </a:endParaRPr>
          </a:p>
          <a:p>
            <a:pPr marL="452996" indent="-442894">
              <a:lnSpc>
                <a:spcPts val="2683"/>
              </a:lnSpc>
              <a:buFont typeface="Wingdings"/>
              <a:buChar char=""/>
              <a:tabLst>
                <a:tab pos="452996" algn="l"/>
                <a:tab pos="453528" algn="l"/>
              </a:tabLst>
            </a:pPr>
            <a:r>
              <a:rPr sz="2300" spc="-121" dirty="0">
                <a:solidFill>
                  <a:srgbClr val="003300"/>
                </a:solidFill>
                <a:latin typeface="PMingLiU"/>
                <a:cs typeface="PMingLiU"/>
              </a:rPr>
              <a:t>staff</a:t>
            </a:r>
            <a:r>
              <a:rPr sz="2300" spc="-147" dirty="0">
                <a:solidFill>
                  <a:srgbClr val="003300"/>
                </a:solidFill>
                <a:latin typeface="PMingLiU"/>
                <a:cs typeface="PMingLiU"/>
              </a:rPr>
              <a:t> development,</a:t>
            </a:r>
            <a:endParaRPr sz="2300" dirty="0">
              <a:latin typeface="PMingLiU"/>
              <a:cs typeface="PMingLiU"/>
            </a:endParaRPr>
          </a:p>
          <a:p>
            <a:pPr marL="393447" indent="-382814">
              <a:spcBef>
                <a:spcPts val="4"/>
              </a:spcBef>
              <a:buFont typeface="Wingdings"/>
              <a:buChar char=""/>
              <a:tabLst>
                <a:tab pos="392916" algn="l"/>
                <a:tab pos="393447" algn="l"/>
              </a:tabLst>
            </a:pPr>
            <a:r>
              <a:rPr sz="2300" spc="-121" dirty="0">
                <a:solidFill>
                  <a:srgbClr val="003300"/>
                </a:solidFill>
                <a:latin typeface="PMingLiU"/>
                <a:cs typeface="PMingLiU"/>
              </a:rPr>
              <a:t>staff </a:t>
            </a:r>
            <a:r>
              <a:rPr sz="2300" spc="-171" dirty="0">
                <a:solidFill>
                  <a:srgbClr val="003300"/>
                </a:solidFill>
                <a:latin typeface="PMingLiU"/>
                <a:cs typeface="PMingLiU"/>
              </a:rPr>
              <a:t>movement </a:t>
            </a:r>
            <a:r>
              <a:rPr sz="2300" spc="-138" dirty="0">
                <a:solidFill>
                  <a:srgbClr val="003300"/>
                </a:solidFill>
                <a:latin typeface="PMingLiU"/>
                <a:cs typeface="PMingLiU"/>
              </a:rPr>
              <a:t>or</a:t>
            </a:r>
            <a:r>
              <a:rPr sz="2300" spc="-134" dirty="0">
                <a:solidFill>
                  <a:srgbClr val="003300"/>
                </a:solidFill>
                <a:latin typeface="PMingLiU"/>
                <a:cs typeface="PMingLiU"/>
              </a:rPr>
              <a:t> </a:t>
            </a:r>
            <a:r>
              <a:rPr sz="2300" spc="-121" dirty="0">
                <a:solidFill>
                  <a:srgbClr val="003300"/>
                </a:solidFill>
                <a:latin typeface="PMingLiU"/>
                <a:cs typeface="PMingLiU"/>
              </a:rPr>
              <a:t>transfers,</a:t>
            </a:r>
            <a:endParaRPr sz="2300" dirty="0">
              <a:latin typeface="PMingLiU"/>
              <a:cs typeface="PMingLiU"/>
            </a:endParaRPr>
          </a:p>
          <a:p>
            <a:pPr marL="393447" indent="-382814">
              <a:buFont typeface="Wingdings"/>
              <a:buChar char=""/>
              <a:tabLst>
                <a:tab pos="392916" algn="l"/>
                <a:tab pos="393447" algn="l"/>
              </a:tabLst>
            </a:pPr>
            <a:r>
              <a:rPr sz="2300" spc="-151" dirty="0">
                <a:solidFill>
                  <a:srgbClr val="003300"/>
                </a:solidFill>
                <a:latin typeface="PMingLiU"/>
                <a:cs typeface="PMingLiU"/>
              </a:rPr>
              <a:t>guidance </a:t>
            </a:r>
            <a:r>
              <a:rPr sz="2300" spc="-159" dirty="0">
                <a:solidFill>
                  <a:srgbClr val="003300"/>
                </a:solidFill>
                <a:latin typeface="PMingLiU"/>
                <a:cs typeface="PMingLiU"/>
              </a:rPr>
              <a:t>and</a:t>
            </a:r>
            <a:r>
              <a:rPr sz="2300" spc="-138" dirty="0">
                <a:solidFill>
                  <a:srgbClr val="003300"/>
                </a:solidFill>
                <a:latin typeface="PMingLiU"/>
                <a:cs typeface="PMingLiU"/>
              </a:rPr>
              <a:t> </a:t>
            </a:r>
            <a:r>
              <a:rPr sz="2300" spc="-134" dirty="0">
                <a:solidFill>
                  <a:srgbClr val="003300"/>
                </a:solidFill>
                <a:latin typeface="PMingLiU"/>
                <a:cs typeface="PMingLiU"/>
              </a:rPr>
              <a:t>counselling,</a:t>
            </a:r>
            <a:endParaRPr sz="2300" dirty="0">
              <a:latin typeface="PMingLiU"/>
              <a:cs typeface="PMingLiU"/>
            </a:endParaRPr>
          </a:p>
          <a:p>
            <a:pPr marL="393447" indent="-382814">
              <a:buFont typeface="Wingdings"/>
              <a:buChar char=""/>
              <a:tabLst>
                <a:tab pos="392916" algn="l"/>
                <a:tab pos="393447" algn="l"/>
              </a:tabLst>
            </a:pPr>
            <a:r>
              <a:rPr sz="2300" spc="-130" dirty="0">
                <a:solidFill>
                  <a:srgbClr val="003300"/>
                </a:solidFill>
                <a:latin typeface="PMingLiU"/>
                <a:cs typeface="PMingLiU"/>
              </a:rPr>
              <a:t>disciplinary</a:t>
            </a:r>
            <a:r>
              <a:rPr sz="2300" spc="-147" dirty="0">
                <a:solidFill>
                  <a:srgbClr val="003300"/>
                </a:solidFill>
                <a:latin typeface="PMingLiU"/>
                <a:cs typeface="PMingLiU"/>
              </a:rPr>
              <a:t> </a:t>
            </a:r>
            <a:r>
              <a:rPr sz="2300" spc="-142" dirty="0">
                <a:solidFill>
                  <a:srgbClr val="003300"/>
                </a:solidFill>
                <a:latin typeface="PMingLiU"/>
                <a:cs typeface="PMingLiU"/>
              </a:rPr>
              <a:t>measures,</a:t>
            </a:r>
            <a:endParaRPr sz="2300" dirty="0">
              <a:latin typeface="PMingLiU"/>
              <a:cs typeface="PMingLiU"/>
            </a:endParaRPr>
          </a:p>
          <a:p>
            <a:pPr marL="393447" indent="-382814">
              <a:buFont typeface="Wingdings"/>
              <a:buChar char=""/>
              <a:tabLst>
                <a:tab pos="392916" algn="l"/>
                <a:tab pos="393447" algn="l"/>
              </a:tabLst>
            </a:pPr>
            <a:r>
              <a:rPr sz="2300" spc="-138" dirty="0">
                <a:solidFill>
                  <a:srgbClr val="003300"/>
                </a:solidFill>
                <a:latin typeface="PMingLiU"/>
                <a:cs typeface="PMingLiU"/>
              </a:rPr>
              <a:t>recognition </a:t>
            </a:r>
            <a:r>
              <a:rPr sz="2300" spc="-159" dirty="0">
                <a:solidFill>
                  <a:srgbClr val="003300"/>
                </a:solidFill>
                <a:latin typeface="PMingLiU"/>
                <a:cs typeface="PMingLiU"/>
              </a:rPr>
              <a:t>and </a:t>
            </a:r>
            <a:r>
              <a:rPr sz="2300" spc="-134" dirty="0">
                <a:solidFill>
                  <a:srgbClr val="003300"/>
                </a:solidFill>
                <a:latin typeface="PMingLiU"/>
                <a:cs typeface="PMingLiU"/>
              </a:rPr>
              <a:t>celebration </a:t>
            </a:r>
            <a:r>
              <a:rPr sz="2300" spc="-138" dirty="0">
                <a:solidFill>
                  <a:srgbClr val="003300"/>
                </a:solidFill>
                <a:latin typeface="PMingLiU"/>
                <a:cs typeface="PMingLiU"/>
              </a:rPr>
              <a:t>of </a:t>
            </a:r>
            <a:r>
              <a:rPr sz="2300" spc="-134" dirty="0">
                <a:solidFill>
                  <a:srgbClr val="003300"/>
                </a:solidFill>
                <a:latin typeface="PMingLiU"/>
                <a:cs typeface="PMingLiU"/>
              </a:rPr>
              <a:t>success, </a:t>
            </a:r>
            <a:r>
              <a:rPr sz="2300" spc="-159" dirty="0">
                <a:solidFill>
                  <a:srgbClr val="003300"/>
                </a:solidFill>
                <a:latin typeface="PMingLiU"/>
                <a:cs typeface="PMingLiU"/>
              </a:rPr>
              <a:t>and </a:t>
            </a:r>
            <a:r>
              <a:rPr sz="2300" spc="-151" dirty="0">
                <a:solidFill>
                  <a:srgbClr val="003300"/>
                </a:solidFill>
                <a:latin typeface="PMingLiU"/>
                <a:cs typeface="PMingLiU"/>
              </a:rPr>
              <a:t>review </a:t>
            </a:r>
            <a:r>
              <a:rPr sz="2300" spc="-138" dirty="0">
                <a:solidFill>
                  <a:srgbClr val="003300"/>
                </a:solidFill>
                <a:latin typeface="PMingLiU"/>
                <a:cs typeface="PMingLiU"/>
              </a:rPr>
              <a:t>of </a:t>
            </a:r>
            <a:r>
              <a:rPr sz="2300" spc="-142" dirty="0">
                <a:solidFill>
                  <a:srgbClr val="003300"/>
                </a:solidFill>
                <a:latin typeface="PMingLiU"/>
                <a:cs typeface="PMingLiU"/>
              </a:rPr>
              <a:t>school </a:t>
            </a:r>
            <a:r>
              <a:rPr sz="2300" spc="-155" dirty="0">
                <a:solidFill>
                  <a:srgbClr val="003300"/>
                </a:solidFill>
                <a:latin typeface="PMingLiU"/>
                <a:cs typeface="PMingLiU"/>
              </a:rPr>
              <a:t>development</a:t>
            </a:r>
            <a:r>
              <a:rPr sz="2300" spc="-92" dirty="0">
                <a:solidFill>
                  <a:srgbClr val="003300"/>
                </a:solidFill>
                <a:latin typeface="PMingLiU"/>
                <a:cs typeface="PMingLiU"/>
              </a:rPr>
              <a:t> </a:t>
            </a:r>
            <a:r>
              <a:rPr sz="2300" spc="-130" dirty="0">
                <a:solidFill>
                  <a:srgbClr val="003300"/>
                </a:solidFill>
                <a:latin typeface="PMingLiU"/>
                <a:cs typeface="PMingLiU"/>
              </a:rPr>
              <a:t>plans.</a:t>
            </a:r>
            <a:endParaRPr sz="2300" dirty="0">
              <a:latin typeface="PMingLiU"/>
              <a:cs typeface="PMingLiU"/>
            </a:endParaRPr>
          </a:p>
        </p:txBody>
      </p:sp>
    </p:spTree>
    <p:extLst>
      <p:ext uri="{BB962C8B-B14F-4D97-AF65-F5344CB8AC3E}">
        <p14:creationId xmlns:p14="http://schemas.microsoft.com/office/powerpoint/2010/main" val="658687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234950" y="1819148"/>
            <a:ext cx="177546" cy="79248"/>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7191247" y="2154427"/>
            <a:ext cx="168401" cy="70865"/>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6983221" y="2273300"/>
            <a:ext cx="166877" cy="70103"/>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324853" y="2139950"/>
            <a:ext cx="167640" cy="71627"/>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5489702" y="2139950"/>
            <a:ext cx="168401"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4515103" y="1936495"/>
            <a:ext cx="167640" cy="70104"/>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238497" y="1747520"/>
            <a:ext cx="168401"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525771" y="1646173"/>
            <a:ext cx="168401" cy="71627"/>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839977" y="2254250"/>
            <a:ext cx="168402"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995425" y="1669795"/>
            <a:ext cx="168401"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2431795" y="1653794"/>
            <a:ext cx="168402" cy="71628"/>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1765045" y="1675129"/>
            <a:ext cx="166878" cy="70866"/>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6545071" y="2025650"/>
            <a:ext cx="176022" cy="71627"/>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5507228" y="1833626"/>
            <a:ext cx="177546"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249671" y="1938020"/>
            <a:ext cx="178307" cy="71628"/>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025644" y="1752854"/>
            <a:ext cx="178307" cy="69341"/>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3791203" y="1656079"/>
            <a:ext cx="177546" cy="70865"/>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4383278" y="2282444"/>
            <a:ext cx="176022" cy="70104"/>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203446" y="2041651"/>
            <a:ext cx="178307" cy="71627"/>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3957320" y="1827529"/>
            <a:ext cx="176783" cy="70865"/>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514597" y="1735327"/>
            <a:ext cx="177546" cy="69341"/>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208273" y="1832101"/>
            <a:ext cx="176022" cy="71627"/>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2963672" y="2139950"/>
            <a:ext cx="178307"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859277" y="1928876"/>
            <a:ext cx="176022"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746501" y="1729994"/>
            <a:ext cx="177546" cy="71628"/>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500376" y="2033270"/>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176526" y="2119376"/>
            <a:ext cx="177546" cy="71627"/>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414270" y="1822195"/>
            <a:ext cx="178307" cy="71628"/>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041651" y="1927351"/>
            <a:ext cx="177546" cy="71627"/>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72894" y="1752854"/>
            <a:ext cx="178307" cy="69342"/>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1704848" y="1838198"/>
            <a:ext cx="176021" cy="71627"/>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379474" y="1766570"/>
            <a:ext cx="177545"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6425" y="1917445"/>
            <a:ext cx="176022"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067053" y="1844294"/>
            <a:ext cx="177545" cy="70103"/>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76276" y="2069845"/>
            <a:ext cx="176021"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1348994" y="1576069"/>
            <a:ext cx="160781" cy="60959"/>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2116327" y="1595119"/>
            <a:ext cx="160020" cy="62483"/>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2748026" y="1587500"/>
            <a:ext cx="160020" cy="60198"/>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3346196" y="1576069"/>
            <a:ext cx="159257" cy="62484"/>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3670046" y="1480819"/>
            <a:ext cx="160781" cy="62484"/>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4116578" y="1566925"/>
            <a:ext cx="160020" cy="61722"/>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2633726" y="2241295"/>
            <a:ext cx="168401" cy="8153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471169" y="2142998"/>
            <a:ext cx="317754" cy="139445"/>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046473" y="2393695"/>
            <a:ext cx="195072"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5732779" y="2030222"/>
            <a:ext cx="177546" cy="80771"/>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6005576" y="1911350"/>
            <a:ext cx="176022" cy="80772"/>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3375152" y="1429003"/>
            <a:ext cx="124968" cy="53339"/>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1993645" y="1429003"/>
            <a:ext cx="125730" cy="53340"/>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2322829" y="1366519"/>
            <a:ext cx="124968" cy="54101"/>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606294" y="1295653"/>
            <a:ext cx="131825" cy="53339"/>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3032251" y="1366519"/>
            <a:ext cx="133350" cy="54102"/>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717545" y="1452625"/>
            <a:ext cx="131826" cy="54101"/>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23870" y="1506727"/>
            <a:ext cx="150875" cy="70865"/>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433320" y="1514347"/>
            <a:ext cx="141731" cy="71627"/>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1695704" y="1499869"/>
            <a:ext cx="160019"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3135122" y="6380479"/>
            <a:ext cx="309372" cy="166116"/>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892550" y="5815076"/>
            <a:ext cx="310896" cy="17754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5127752" y="4941823"/>
            <a:ext cx="266700" cy="150875"/>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623052" y="4559300"/>
            <a:ext cx="249174" cy="140970"/>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4578350" y="5347970"/>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6129020" y="4204970"/>
            <a:ext cx="240029" cy="13335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480302" y="3916171"/>
            <a:ext cx="247650" cy="141731"/>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856730" y="3660902"/>
            <a:ext cx="212598" cy="11430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7467854" y="3196844"/>
            <a:ext cx="212598" cy="116585"/>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183628" y="3419347"/>
            <a:ext cx="220218" cy="96774"/>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618236" y="1733804"/>
            <a:ext cx="235457" cy="79247"/>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707121" y="3035300"/>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938769" y="2856229"/>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180323" y="2689351"/>
            <a:ext cx="195072" cy="79248"/>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364728" y="2549144"/>
            <a:ext cx="196596" cy="81534"/>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7994395" y="5413502"/>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214869" y="4547870"/>
            <a:ext cx="247650" cy="13182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8389873" y="4934203"/>
            <a:ext cx="266700" cy="15087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713723" y="4557776"/>
            <a:ext cx="247650" cy="140970"/>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7563104" y="4230878"/>
            <a:ext cx="247650" cy="131825"/>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870952" y="3936746"/>
            <a:ext cx="247650" cy="133350"/>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8629904" y="3244850"/>
            <a:ext cx="212598" cy="115824"/>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180323" y="3660902"/>
            <a:ext cx="222503"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596900" y="1813051"/>
            <a:ext cx="218693" cy="19964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prstGeom prst="rect">
            <a:avLst/>
          </a:prstGeom>
        </p:spPr>
        <p:txBody>
          <a:bodyPr vert="horz" wrap="square" lIns="0" tIns="12065" rIns="0" bIns="0" rtlCol="0">
            <a:spAutoFit/>
          </a:bodyPr>
          <a:lstStyle/>
          <a:p>
            <a:pPr marL="13970">
              <a:lnSpc>
                <a:spcPct val="100000"/>
              </a:lnSpc>
              <a:spcBef>
                <a:spcPts val="95"/>
              </a:spcBef>
            </a:pPr>
            <a:r>
              <a:rPr spc="-5" dirty="0"/>
              <a:t>Functions of</a:t>
            </a:r>
            <a:r>
              <a:rPr spc="-10" dirty="0"/>
              <a:t> </a:t>
            </a:r>
            <a:r>
              <a:rPr spc="-5" dirty="0"/>
              <a:t>Supervisor</a:t>
            </a:r>
          </a:p>
        </p:txBody>
      </p:sp>
      <p:sp>
        <p:nvSpPr>
          <p:cNvPr id="218" name="object 218"/>
          <p:cNvSpPr/>
          <p:nvPr/>
        </p:nvSpPr>
        <p:spPr>
          <a:xfrm>
            <a:off x="1367282" y="1152397"/>
            <a:ext cx="6430010" cy="0"/>
          </a:xfrm>
          <a:custGeom>
            <a:avLst/>
            <a:gdLst/>
            <a:ahLst/>
            <a:cxnLst/>
            <a:rect l="l" t="t" r="r" b="b"/>
            <a:pathLst>
              <a:path w="6430009">
                <a:moveTo>
                  <a:pt x="0" y="0"/>
                </a:moveTo>
                <a:lnTo>
                  <a:pt x="6429756" y="0"/>
                </a:lnTo>
              </a:path>
            </a:pathLst>
          </a:custGeom>
          <a:ln w="57912">
            <a:solidFill>
              <a:srgbClr val="000000"/>
            </a:solidFill>
          </a:ln>
        </p:spPr>
        <p:txBody>
          <a:bodyPr wrap="square" lIns="0" tIns="0" rIns="0" bIns="0" rtlCol="0"/>
          <a:lstStyle/>
          <a:p>
            <a:endParaRPr/>
          </a:p>
        </p:txBody>
      </p:sp>
      <p:sp>
        <p:nvSpPr>
          <p:cNvPr id="219" name="object 219"/>
          <p:cNvSpPr/>
          <p:nvPr/>
        </p:nvSpPr>
        <p:spPr>
          <a:xfrm>
            <a:off x="1344422" y="1129538"/>
            <a:ext cx="6430010" cy="0"/>
          </a:xfrm>
          <a:custGeom>
            <a:avLst/>
            <a:gdLst/>
            <a:ahLst/>
            <a:cxnLst/>
            <a:rect l="l" t="t" r="r" b="b"/>
            <a:pathLst>
              <a:path w="6430009">
                <a:moveTo>
                  <a:pt x="0" y="0"/>
                </a:moveTo>
                <a:lnTo>
                  <a:pt x="6429756" y="0"/>
                </a:lnTo>
              </a:path>
            </a:pathLst>
          </a:custGeom>
          <a:ln w="57912">
            <a:solidFill>
              <a:srgbClr val="DFDEF6"/>
            </a:solidFill>
          </a:ln>
        </p:spPr>
        <p:txBody>
          <a:bodyPr wrap="square" lIns="0" tIns="0" rIns="0" bIns="0" rtlCol="0"/>
          <a:lstStyle/>
          <a:p>
            <a:endParaRPr/>
          </a:p>
        </p:txBody>
      </p:sp>
      <p:sp>
        <p:nvSpPr>
          <p:cNvPr id="220" name="object 220"/>
          <p:cNvSpPr/>
          <p:nvPr/>
        </p:nvSpPr>
        <p:spPr>
          <a:xfrm>
            <a:off x="596900" y="2282443"/>
            <a:ext cx="193547" cy="128015"/>
          </a:xfrm>
          <a:prstGeom prst="rect">
            <a:avLst/>
          </a:prstGeom>
          <a:blipFill>
            <a:blip r:embed="rId216" cstate="print"/>
            <a:stretch>
              <a:fillRect/>
            </a:stretch>
          </a:blipFill>
        </p:spPr>
        <p:txBody>
          <a:bodyPr wrap="square" lIns="0" tIns="0" rIns="0" bIns="0" rtlCol="0"/>
          <a:lstStyle/>
          <a:p>
            <a:endParaRPr/>
          </a:p>
        </p:txBody>
      </p:sp>
      <p:sp>
        <p:nvSpPr>
          <p:cNvPr id="221" name="object 221"/>
          <p:cNvSpPr/>
          <p:nvPr/>
        </p:nvSpPr>
        <p:spPr>
          <a:xfrm>
            <a:off x="618236" y="3071875"/>
            <a:ext cx="170688" cy="64007"/>
          </a:xfrm>
          <a:prstGeom prst="rect">
            <a:avLst/>
          </a:prstGeom>
          <a:blipFill>
            <a:blip r:embed="rId217" cstate="print"/>
            <a:stretch>
              <a:fillRect/>
            </a:stretch>
          </a:blipFill>
        </p:spPr>
        <p:txBody>
          <a:bodyPr wrap="square" lIns="0" tIns="0" rIns="0" bIns="0" rtlCol="0"/>
          <a:lstStyle/>
          <a:p>
            <a:endParaRPr/>
          </a:p>
        </p:txBody>
      </p:sp>
      <p:sp>
        <p:nvSpPr>
          <p:cNvPr id="222" name="object 222"/>
          <p:cNvSpPr/>
          <p:nvPr/>
        </p:nvSpPr>
        <p:spPr>
          <a:xfrm>
            <a:off x="596900" y="3135883"/>
            <a:ext cx="193547" cy="128016"/>
          </a:xfrm>
          <a:prstGeom prst="rect">
            <a:avLst/>
          </a:prstGeom>
          <a:blipFill>
            <a:blip r:embed="rId218" cstate="print"/>
            <a:stretch>
              <a:fillRect/>
            </a:stretch>
          </a:blipFill>
        </p:spPr>
        <p:txBody>
          <a:bodyPr wrap="square" lIns="0" tIns="0" rIns="0" bIns="0" rtlCol="0"/>
          <a:lstStyle/>
          <a:p>
            <a:endParaRPr/>
          </a:p>
        </p:txBody>
      </p:sp>
      <p:sp>
        <p:nvSpPr>
          <p:cNvPr id="223" name="object 223"/>
          <p:cNvSpPr/>
          <p:nvPr/>
        </p:nvSpPr>
        <p:spPr>
          <a:xfrm>
            <a:off x="618236" y="3925315"/>
            <a:ext cx="170688" cy="64007"/>
          </a:xfrm>
          <a:prstGeom prst="rect">
            <a:avLst/>
          </a:prstGeom>
          <a:blipFill>
            <a:blip r:embed="rId219" cstate="print"/>
            <a:stretch>
              <a:fillRect/>
            </a:stretch>
          </a:blipFill>
        </p:spPr>
        <p:txBody>
          <a:bodyPr wrap="square" lIns="0" tIns="0" rIns="0" bIns="0" rtlCol="0"/>
          <a:lstStyle/>
          <a:p>
            <a:endParaRPr/>
          </a:p>
        </p:txBody>
      </p:sp>
      <p:sp>
        <p:nvSpPr>
          <p:cNvPr id="224" name="object 224"/>
          <p:cNvSpPr/>
          <p:nvPr/>
        </p:nvSpPr>
        <p:spPr>
          <a:xfrm>
            <a:off x="596900" y="3989323"/>
            <a:ext cx="193547" cy="128015"/>
          </a:xfrm>
          <a:prstGeom prst="rect">
            <a:avLst/>
          </a:prstGeom>
          <a:blipFill>
            <a:blip r:embed="rId220" cstate="print"/>
            <a:stretch>
              <a:fillRect/>
            </a:stretch>
          </a:blipFill>
        </p:spPr>
        <p:txBody>
          <a:bodyPr wrap="square" lIns="0" tIns="0" rIns="0" bIns="0" rtlCol="0"/>
          <a:lstStyle/>
          <a:p>
            <a:endParaRPr/>
          </a:p>
        </p:txBody>
      </p:sp>
      <p:sp>
        <p:nvSpPr>
          <p:cNvPr id="225" name="object 225"/>
          <p:cNvSpPr/>
          <p:nvPr/>
        </p:nvSpPr>
        <p:spPr>
          <a:xfrm>
            <a:off x="618236" y="4394707"/>
            <a:ext cx="170688" cy="64007"/>
          </a:xfrm>
          <a:prstGeom prst="rect">
            <a:avLst/>
          </a:prstGeom>
          <a:blipFill>
            <a:blip r:embed="rId221" cstate="print"/>
            <a:stretch>
              <a:fillRect/>
            </a:stretch>
          </a:blipFill>
        </p:spPr>
        <p:txBody>
          <a:bodyPr wrap="square" lIns="0" tIns="0" rIns="0" bIns="0" rtlCol="0"/>
          <a:lstStyle/>
          <a:p>
            <a:endParaRPr/>
          </a:p>
        </p:txBody>
      </p:sp>
      <p:sp>
        <p:nvSpPr>
          <p:cNvPr id="226" name="object 226"/>
          <p:cNvSpPr/>
          <p:nvPr/>
        </p:nvSpPr>
        <p:spPr>
          <a:xfrm>
            <a:off x="596900" y="4458715"/>
            <a:ext cx="193547" cy="128016"/>
          </a:xfrm>
          <a:prstGeom prst="rect">
            <a:avLst/>
          </a:prstGeom>
          <a:blipFill>
            <a:blip r:embed="rId222" cstate="print"/>
            <a:stretch>
              <a:fillRect/>
            </a:stretch>
          </a:blipFill>
        </p:spPr>
        <p:txBody>
          <a:bodyPr wrap="square" lIns="0" tIns="0" rIns="0" bIns="0" rtlCol="0"/>
          <a:lstStyle/>
          <a:p>
            <a:endParaRPr/>
          </a:p>
        </p:txBody>
      </p:sp>
      <p:sp>
        <p:nvSpPr>
          <p:cNvPr id="227" name="object 227"/>
          <p:cNvSpPr/>
          <p:nvPr/>
        </p:nvSpPr>
        <p:spPr>
          <a:xfrm>
            <a:off x="618236" y="5248147"/>
            <a:ext cx="170688" cy="64007"/>
          </a:xfrm>
          <a:prstGeom prst="rect">
            <a:avLst/>
          </a:prstGeom>
          <a:blipFill>
            <a:blip r:embed="rId221" cstate="print"/>
            <a:stretch>
              <a:fillRect/>
            </a:stretch>
          </a:blipFill>
        </p:spPr>
        <p:txBody>
          <a:bodyPr wrap="square" lIns="0" tIns="0" rIns="0" bIns="0" rtlCol="0"/>
          <a:lstStyle/>
          <a:p>
            <a:endParaRPr/>
          </a:p>
        </p:txBody>
      </p:sp>
      <p:sp>
        <p:nvSpPr>
          <p:cNvPr id="228" name="object 228"/>
          <p:cNvSpPr/>
          <p:nvPr/>
        </p:nvSpPr>
        <p:spPr>
          <a:xfrm>
            <a:off x="596900" y="5312155"/>
            <a:ext cx="193547" cy="128015"/>
          </a:xfrm>
          <a:prstGeom prst="rect">
            <a:avLst/>
          </a:prstGeom>
          <a:blipFill>
            <a:blip r:embed="rId222" cstate="print"/>
            <a:stretch>
              <a:fillRect/>
            </a:stretch>
          </a:blipFill>
        </p:spPr>
        <p:txBody>
          <a:bodyPr wrap="square" lIns="0" tIns="0" rIns="0" bIns="0" rtlCol="0"/>
          <a:lstStyle/>
          <a:p>
            <a:endParaRPr/>
          </a:p>
        </p:txBody>
      </p:sp>
      <p:sp>
        <p:nvSpPr>
          <p:cNvPr id="229" name="object 229"/>
          <p:cNvSpPr txBox="1"/>
          <p:nvPr/>
        </p:nvSpPr>
        <p:spPr>
          <a:xfrm>
            <a:off x="1133596" y="1533951"/>
            <a:ext cx="7272020" cy="3996690"/>
          </a:xfrm>
          <a:prstGeom prst="rect">
            <a:avLst/>
          </a:prstGeom>
        </p:spPr>
        <p:txBody>
          <a:bodyPr vert="horz" wrap="square" lIns="0" tIns="55244" rIns="0" bIns="0" rtlCol="0">
            <a:spAutoFit/>
          </a:bodyPr>
          <a:lstStyle/>
          <a:p>
            <a:pPr marL="12700">
              <a:lnSpc>
                <a:spcPct val="100000"/>
              </a:lnSpc>
              <a:spcBef>
                <a:spcPts val="434"/>
              </a:spcBef>
            </a:pPr>
            <a:r>
              <a:rPr sz="2800" dirty="0">
                <a:solidFill>
                  <a:srgbClr val="FFFFFF"/>
                </a:solidFill>
                <a:latin typeface="Arial"/>
                <a:cs typeface="Arial"/>
              </a:rPr>
              <a:t>Provides technical</a:t>
            </a:r>
            <a:r>
              <a:rPr sz="2800" spc="-10" dirty="0">
                <a:solidFill>
                  <a:srgbClr val="FFFFFF"/>
                </a:solidFill>
                <a:latin typeface="Arial"/>
                <a:cs typeface="Arial"/>
              </a:rPr>
              <a:t> </a:t>
            </a:r>
            <a:r>
              <a:rPr sz="2800" dirty="0">
                <a:solidFill>
                  <a:srgbClr val="FFFFFF"/>
                </a:solidFill>
                <a:latin typeface="Arial"/>
                <a:cs typeface="Arial"/>
              </a:rPr>
              <a:t>knowledge</a:t>
            </a:r>
            <a:endParaRPr sz="2800">
              <a:latin typeface="Arial"/>
              <a:cs typeface="Arial"/>
            </a:endParaRPr>
          </a:p>
          <a:p>
            <a:pPr marL="12700" marR="27940">
              <a:lnSpc>
                <a:spcPts val="3020"/>
              </a:lnSpc>
              <a:spcBef>
                <a:spcPts val="720"/>
              </a:spcBef>
            </a:pPr>
            <a:r>
              <a:rPr sz="2800" dirty="0">
                <a:solidFill>
                  <a:srgbClr val="FFFFFF"/>
                </a:solidFill>
                <a:latin typeface="Arial"/>
                <a:cs typeface="Arial"/>
              </a:rPr>
              <a:t>Gives orders, instructions and implements</a:t>
            </a:r>
            <a:r>
              <a:rPr sz="2800" spc="-70" dirty="0">
                <a:solidFill>
                  <a:srgbClr val="FFFFFF"/>
                </a:solidFill>
                <a:latin typeface="Arial"/>
                <a:cs typeface="Arial"/>
              </a:rPr>
              <a:t> </a:t>
            </a:r>
            <a:r>
              <a:rPr sz="2800" dirty="0">
                <a:solidFill>
                  <a:srgbClr val="FFFFFF"/>
                </a:solidFill>
                <a:latin typeface="Arial"/>
                <a:cs typeface="Arial"/>
              </a:rPr>
              <a:t>the  rules</a:t>
            </a:r>
            <a:endParaRPr sz="2800">
              <a:latin typeface="Arial"/>
              <a:cs typeface="Arial"/>
            </a:endParaRPr>
          </a:p>
          <a:p>
            <a:pPr marL="12700" marR="5080">
              <a:lnSpc>
                <a:spcPts val="3020"/>
              </a:lnSpc>
              <a:spcBef>
                <a:spcPts val="685"/>
              </a:spcBef>
            </a:pPr>
            <a:r>
              <a:rPr sz="2800" dirty="0">
                <a:solidFill>
                  <a:srgbClr val="FFFFFF"/>
                </a:solidFill>
                <a:latin typeface="Arial"/>
                <a:cs typeface="Arial"/>
              </a:rPr>
              <a:t>Converts the goals, programmes, policies</a:t>
            </a:r>
            <a:r>
              <a:rPr sz="2800" spc="-65" dirty="0">
                <a:solidFill>
                  <a:srgbClr val="FFFFFF"/>
                </a:solidFill>
                <a:latin typeface="Arial"/>
                <a:cs typeface="Arial"/>
              </a:rPr>
              <a:t> </a:t>
            </a:r>
            <a:r>
              <a:rPr sz="2800" dirty="0">
                <a:solidFill>
                  <a:srgbClr val="FFFFFF"/>
                </a:solidFill>
                <a:latin typeface="Arial"/>
                <a:cs typeface="Arial"/>
              </a:rPr>
              <a:t>and  resources into products and</a:t>
            </a:r>
            <a:r>
              <a:rPr sz="2800" spc="-20" dirty="0">
                <a:solidFill>
                  <a:srgbClr val="FFFFFF"/>
                </a:solidFill>
                <a:latin typeface="Arial"/>
                <a:cs typeface="Arial"/>
              </a:rPr>
              <a:t> </a:t>
            </a:r>
            <a:r>
              <a:rPr sz="2800" dirty="0">
                <a:solidFill>
                  <a:srgbClr val="FFFFFF"/>
                </a:solidFill>
                <a:latin typeface="Arial"/>
                <a:cs typeface="Arial"/>
              </a:rPr>
              <a:t>services</a:t>
            </a:r>
            <a:endParaRPr sz="2800">
              <a:latin typeface="Arial"/>
              <a:cs typeface="Arial"/>
            </a:endParaRPr>
          </a:p>
          <a:p>
            <a:pPr marL="12700">
              <a:lnSpc>
                <a:spcPct val="100000"/>
              </a:lnSpc>
              <a:spcBef>
                <a:spcPts val="300"/>
              </a:spcBef>
            </a:pPr>
            <a:r>
              <a:rPr sz="2800" dirty="0">
                <a:solidFill>
                  <a:srgbClr val="FFFFFF"/>
                </a:solidFill>
                <a:latin typeface="Arial"/>
                <a:cs typeface="Arial"/>
              </a:rPr>
              <a:t>Creates proper</a:t>
            </a:r>
            <a:r>
              <a:rPr sz="2800" spc="-5" dirty="0">
                <a:solidFill>
                  <a:srgbClr val="FFFFFF"/>
                </a:solidFill>
                <a:latin typeface="Arial"/>
                <a:cs typeface="Arial"/>
              </a:rPr>
              <a:t> </a:t>
            </a:r>
            <a:r>
              <a:rPr sz="2800" dirty="0">
                <a:solidFill>
                  <a:srgbClr val="FFFFFF"/>
                </a:solidFill>
                <a:latin typeface="Arial"/>
                <a:cs typeface="Arial"/>
              </a:rPr>
              <a:t>climate</a:t>
            </a:r>
            <a:endParaRPr sz="2800">
              <a:latin typeface="Arial"/>
              <a:cs typeface="Arial"/>
            </a:endParaRPr>
          </a:p>
          <a:p>
            <a:pPr marL="12700" marR="896619">
              <a:lnSpc>
                <a:spcPts val="3020"/>
              </a:lnSpc>
              <a:spcBef>
                <a:spcPts val="730"/>
              </a:spcBef>
            </a:pPr>
            <a:r>
              <a:rPr sz="2800" dirty="0">
                <a:solidFill>
                  <a:srgbClr val="FFFFFF"/>
                </a:solidFill>
                <a:latin typeface="Arial"/>
                <a:cs typeface="Arial"/>
              </a:rPr>
              <a:t>Arranges work assignments,</a:t>
            </a:r>
            <a:r>
              <a:rPr sz="2800" spc="-75" dirty="0">
                <a:solidFill>
                  <a:srgbClr val="FFFFFF"/>
                </a:solidFill>
                <a:latin typeface="Arial"/>
                <a:cs typeface="Arial"/>
              </a:rPr>
              <a:t> </a:t>
            </a:r>
            <a:r>
              <a:rPr sz="2800" dirty="0">
                <a:solidFill>
                  <a:srgbClr val="FFFFFF"/>
                </a:solidFill>
                <a:latin typeface="Arial"/>
                <a:cs typeface="Arial"/>
              </a:rPr>
              <a:t>determines  procedures.</a:t>
            </a:r>
            <a:endParaRPr sz="2800">
              <a:latin typeface="Arial"/>
              <a:cs typeface="Arial"/>
            </a:endParaRPr>
          </a:p>
          <a:p>
            <a:pPr marL="12700">
              <a:lnSpc>
                <a:spcPct val="100000"/>
              </a:lnSpc>
              <a:spcBef>
                <a:spcPts val="295"/>
              </a:spcBef>
            </a:pPr>
            <a:r>
              <a:rPr sz="2800" dirty="0">
                <a:solidFill>
                  <a:srgbClr val="FFFFFF"/>
                </a:solidFill>
                <a:latin typeface="Arial"/>
                <a:cs typeface="Arial"/>
              </a:rPr>
              <a:t>Arranges tools and</a:t>
            </a:r>
            <a:r>
              <a:rPr sz="2800" spc="-10" dirty="0">
                <a:solidFill>
                  <a:srgbClr val="FFFFFF"/>
                </a:solidFill>
                <a:latin typeface="Arial"/>
                <a:cs typeface="Arial"/>
              </a:rPr>
              <a:t> </a:t>
            </a:r>
            <a:r>
              <a:rPr sz="2800" dirty="0">
                <a:solidFill>
                  <a:srgbClr val="FFFFFF"/>
                </a:solidFill>
                <a:latin typeface="Arial"/>
                <a:cs typeface="Arial"/>
              </a:rPr>
              <a:t>materials</a:t>
            </a:r>
            <a:endParaRPr sz="2800">
              <a:latin typeface="Arial"/>
              <a:cs typeface="Arial"/>
            </a:endParaRPr>
          </a:p>
        </p:txBody>
      </p:sp>
      <p:sp>
        <p:nvSpPr>
          <p:cNvPr id="231" name="object 231"/>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32" name="object 232"/>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6</a:t>
            </a:fld>
            <a:endParaRPr spc="-5"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0999"/>
          <a:stretch/>
        </p:blipFill>
        <p:spPr bwMode="auto">
          <a:xfrm>
            <a:off x="673101" y="0"/>
            <a:ext cx="7002240"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820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00294" y="2042332"/>
            <a:ext cx="5920679" cy="241715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70952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239522" y="5784596"/>
            <a:ext cx="311658" cy="168401"/>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3284473" y="4211828"/>
            <a:ext cx="247650" cy="133350"/>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1928876" y="4870196"/>
            <a:ext cx="266700" cy="150875"/>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2663444" y="4522723"/>
            <a:ext cx="247649" cy="14325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1177544" y="4494529"/>
            <a:ext cx="240029" cy="140970"/>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570230" y="4203446"/>
            <a:ext cx="237744" cy="13335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1848104" y="4181347"/>
            <a:ext cx="247650" cy="131825"/>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3798823" y="3932173"/>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019298" y="3660902"/>
            <a:ext cx="212598" cy="115824"/>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565652" y="3406394"/>
            <a:ext cx="212598" cy="97535"/>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4339844" y="3646423"/>
            <a:ext cx="222503" cy="114300"/>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451096" y="3000248"/>
            <a:ext cx="204977" cy="96774"/>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5894323" y="2831845"/>
            <a:ext cx="203453"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588000" y="2997200"/>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4851146" y="2809748"/>
            <a:ext cx="203453" cy="98298"/>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5189473" y="3200654"/>
            <a:ext cx="212598" cy="115824"/>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4792471" y="3416300"/>
            <a:ext cx="211074" cy="9677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2478277" y="3881120"/>
            <a:ext cx="237744" cy="143255"/>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944622" y="3206750"/>
            <a:ext cx="220979" cy="96774"/>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389123" y="3439921"/>
            <a:ext cx="220980"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1877822" y="3656329"/>
            <a:ext cx="212597" cy="114300"/>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19148" y="3237229"/>
            <a:ext cx="212597" cy="96774"/>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00098" y="2849372"/>
            <a:ext cx="203453"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2368550" y="3022345"/>
            <a:ext cx="203454" cy="96774"/>
          </a:xfrm>
          <a:prstGeom prst="rect">
            <a:avLst/>
          </a:prstGeom>
          <a:blipFill>
            <a:blip r:embed="rId57" cstate="print"/>
            <a:stretch>
              <a:fillRect/>
            </a:stretch>
          </a:blipFill>
        </p:spPr>
        <p:txBody>
          <a:bodyPr wrap="square" lIns="0" tIns="0" rIns="0" bIns="0" rtlCol="0"/>
          <a:lstStyle/>
          <a:p>
            <a:endParaRPr/>
          </a:p>
        </p:txBody>
      </p:sp>
      <p:sp>
        <p:nvSpPr>
          <p:cNvPr id="59" name="object 59"/>
          <p:cNvSpPr/>
          <p:nvPr/>
        </p:nvSpPr>
        <p:spPr>
          <a:xfrm>
            <a:off x="2850895" y="2846323"/>
            <a:ext cx="203453"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3414776" y="3011677"/>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848353" y="2824226"/>
            <a:ext cx="202692"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733298" y="3212845"/>
            <a:ext cx="212598" cy="11582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95503" y="3425444"/>
            <a:ext cx="212597" cy="116585"/>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1253744" y="3029204"/>
            <a:ext cx="203453" cy="96774"/>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66370" y="3004820"/>
            <a:ext cx="203454"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673100" y="3675379"/>
            <a:ext cx="220980"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279652" y="3444494"/>
            <a:ext cx="212598" cy="97535"/>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1240027" y="3911600"/>
            <a:ext cx="247650" cy="140970"/>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4025900" y="3186176"/>
            <a:ext cx="222503" cy="114300"/>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2299970" y="2686304"/>
            <a:ext cx="195833" cy="80772"/>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2760979" y="2525522"/>
            <a:ext cx="195071" cy="79247"/>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185670" y="2377694"/>
            <a:ext cx="195834" cy="80009"/>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1722373" y="2519426"/>
            <a:ext cx="195071" cy="80772"/>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1244600" y="2670301"/>
            <a:ext cx="196595" cy="80772"/>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3180079" y="2387600"/>
            <a:ext cx="195072" cy="79248"/>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3300476" y="2679445"/>
            <a:ext cx="195072" cy="79248"/>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709670" y="2528570"/>
            <a:ext cx="195833" cy="80010"/>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4248403" y="2663444"/>
            <a:ext cx="195072" cy="81534"/>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1266697" y="2387600"/>
            <a:ext cx="195071" cy="79248"/>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772922" y="2522473"/>
            <a:ext cx="195072" cy="79248"/>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349250" y="2381504"/>
            <a:ext cx="195072"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236474" y="2682494"/>
            <a:ext cx="195072" cy="80009"/>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4570729" y="2519426"/>
            <a:ext cx="196596"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4875529" y="2386076"/>
            <a:ext cx="196596" cy="80772"/>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5178044" y="2667254"/>
            <a:ext cx="197357" cy="80772"/>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5469128" y="2525522"/>
            <a:ext cx="195072" cy="79247"/>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362204" y="4867147"/>
            <a:ext cx="443484" cy="166877"/>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783071" y="2377694"/>
            <a:ext cx="195072" cy="80010"/>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6735571" y="2389123"/>
            <a:ext cx="197357" cy="80771"/>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180073" y="2687827"/>
            <a:ext cx="203453" cy="79248"/>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473444" y="2540000"/>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2022601" y="5786120"/>
            <a:ext cx="310896" cy="176783"/>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1109725" y="6359144"/>
            <a:ext cx="303275" cy="178307"/>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3526028" y="4892294"/>
            <a:ext cx="266700" cy="150875"/>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4121150" y="4538726"/>
            <a:ext cx="247650" cy="140970"/>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601971" y="4222496"/>
            <a:ext cx="247650" cy="13335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5143753" y="3882644"/>
            <a:ext cx="237744" cy="143255"/>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2846323" y="5321300"/>
            <a:ext cx="266700" cy="15087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5562853" y="3641852"/>
            <a:ext cx="212598" cy="115824"/>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6305803" y="3184651"/>
            <a:ext cx="212598" cy="114300"/>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5945378" y="3413252"/>
            <a:ext cx="212598" cy="96774"/>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6616700" y="3000248"/>
            <a:ext cx="203453"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873493" y="2840227"/>
            <a:ext cx="204977"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7138669" y="2686304"/>
            <a:ext cx="197357" cy="80772"/>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386319" y="2532379"/>
            <a:ext cx="195833" cy="79248"/>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611871" y="2387600"/>
            <a:ext cx="203453" cy="80772"/>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813802" y="2258822"/>
            <a:ext cx="176022" cy="79247"/>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6075679" y="2257298"/>
            <a:ext cx="177546"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5203952"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4705603" y="2155951"/>
            <a:ext cx="176022" cy="80772"/>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991353" y="2038604"/>
            <a:ext cx="177546" cy="79248"/>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781803" y="1844294"/>
            <a:ext cx="177546" cy="80010"/>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3865879" y="2159000"/>
            <a:ext cx="177546" cy="80772"/>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640328" y="1924304"/>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313429" y="2025650"/>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524503" y="2276348"/>
            <a:ext cx="176022" cy="79247"/>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1747520" y="2248154"/>
            <a:ext cx="178307" cy="79248"/>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957325" y="2025650"/>
            <a:ext cx="176022" cy="80772"/>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234950" y="1819148"/>
            <a:ext cx="177546" cy="79248"/>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7191247" y="2154427"/>
            <a:ext cx="168401" cy="70865"/>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6983221" y="2273300"/>
            <a:ext cx="166877" cy="70103"/>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616712" y="2813557"/>
            <a:ext cx="296417" cy="123444"/>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324853" y="2139950"/>
            <a:ext cx="167640" cy="71627"/>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5489702" y="2139950"/>
            <a:ext cx="168401"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4515103" y="1936495"/>
            <a:ext cx="167640" cy="70104"/>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238497" y="1747520"/>
            <a:ext cx="168401"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525771" y="1646173"/>
            <a:ext cx="168401" cy="71627"/>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3070351" y="1638554"/>
            <a:ext cx="168401" cy="70865"/>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1714754" y="2014220"/>
            <a:ext cx="167639" cy="70103"/>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300225" y="2130044"/>
            <a:ext cx="168401" cy="71627"/>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995425" y="1669795"/>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2431795" y="1653794"/>
            <a:ext cx="168402" cy="71628"/>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1765045" y="1675129"/>
            <a:ext cx="166878" cy="70866"/>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6545071" y="2025650"/>
            <a:ext cx="176022" cy="71627"/>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5507228" y="1833626"/>
            <a:ext cx="177546" cy="71627"/>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5249671" y="1938020"/>
            <a:ext cx="178307" cy="71628"/>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025644" y="1752854"/>
            <a:ext cx="178307" cy="69341"/>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3791203" y="1656079"/>
            <a:ext cx="177546" cy="70865"/>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4383278" y="2282444"/>
            <a:ext cx="176022" cy="70104"/>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4203446" y="2041651"/>
            <a:ext cx="178307" cy="71627"/>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3957320" y="1827529"/>
            <a:ext cx="176783" cy="70865"/>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3514597" y="1735327"/>
            <a:ext cx="177546" cy="69341"/>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208273" y="1832101"/>
            <a:ext cx="176022" cy="71627"/>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2963672" y="2139950"/>
            <a:ext cx="178307" cy="71627"/>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2859277" y="1928876"/>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746501" y="1729994"/>
            <a:ext cx="177546" cy="71628"/>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500376" y="2033270"/>
            <a:ext cx="177546" cy="71628"/>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176526" y="2119376"/>
            <a:ext cx="177546" cy="71627"/>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414270" y="1822195"/>
            <a:ext cx="178307"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041651" y="1927351"/>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072894" y="1752854"/>
            <a:ext cx="178307" cy="69342"/>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1704848" y="1838198"/>
            <a:ext cx="176021"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1379474" y="1766570"/>
            <a:ext cx="177545" cy="71627"/>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376425" y="1917445"/>
            <a:ext cx="176022"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067053" y="1844294"/>
            <a:ext cx="177545" cy="70103"/>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639572" y="1943354"/>
            <a:ext cx="176022" cy="69342"/>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471169" y="2142998"/>
            <a:ext cx="537210" cy="182879"/>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176276" y="2069845"/>
            <a:ext cx="176021" cy="70103"/>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1348994" y="1576069"/>
            <a:ext cx="160781" cy="60959"/>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2116327" y="1595119"/>
            <a:ext cx="160020" cy="62483"/>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2748026" y="1587500"/>
            <a:ext cx="160020" cy="60198"/>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3346196" y="1576069"/>
            <a:ext cx="159257" cy="62484"/>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3670046" y="1480819"/>
            <a:ext cx="160781" cy="62484"/>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4116578" y="1566925"/>
            <a:ext cx="160020" cy="61722"/>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2633726" y="2241295"/>
            <a:ext cx="168401" cy="81534"/>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046473" y="2393695"/>
            <a:ext cx="195072" cy="81534"/>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5732779" y="2030222"/>
            <a:ext cx="177546" cy="80771"/>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6005576" y="1911350"/>
            <a:ext cx="176022" cy="80772"/>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3375152" y="1429003"/>
            <a:ext cx="124968" cy="53339"/>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1993645" y="1429003"/>
            <a:ext cx="125730" cy="53340"/>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2322829" y="1366519"/>
            <a:ext cx="124968" cy="54101"/>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2606294" y="1295653"/>
            <a:ext cx="131825" cy="53339"/>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3032251" y="1366519"/>
            <a:ext cx="133350" cy="54102"/>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717545" y="1452625"/>
            <a:ext cx="131826" cy="54101"/>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23870" y="1506727"/>
            <a:ext cx="150875" cy="70865"/>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433320" y="1514347"/>
            <a:ext cx="141731" cy="71627"/>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1695704" y="1499869"/>
            <a:ext cx="160019" cy="71627"/>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3135122" y="6380479"/>
            <a:ext cx="309372" cy="166116"/>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3892550" y="5815076"/>
            <a:ext cx="310896" cy="177546"/>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5127752" y="4941823"/>
            <a:ext cx="266700" cy="150875"/>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5623052" y="4559300"/>
            <a:ext cx="249174" cy="140970"/>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4578350" y="5347970"/>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6129020" y="4204970"/>
            <a:ext cx="240029" cy="13335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6480302" y="3916171"/>
            <a:ext cx="247650" cy="141731"/>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856730" y="3660902"/>
            <a:ext cx="212598" cy="11430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7467854" y="3196844"/>
            <a:ext cx="212598" cy="116585"/>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7183628" y="3419347"/>
            <a:ext cx="220218" cy="96774"/>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707121" y="3035300"/>
            <a:ext cx="203453" cy="96774"/>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938769" y="2856229"/>
            <a:ext cx="203453"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8180323" y="2689351"/>
            <a:ext cx="195072" cy="79248"/>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8364728" y="2549144"/>
            <a:ext cx="196596" cy="81534"/>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616712" y="1656079"/>
            <a:ext cx="236981" cy="147066"/>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556752" y="2402077"/>
            <a:ext cx="195072" cy="80772"/>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5154421" y="6449821"/>
            <a:ext cx="311657" cy="168401"/>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783071" y="5850128"/>
            <a:ext cx="311657" cy="176022"/>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7564628" y="5869178"/>
            <a:ext cx="318516" cy="16840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116571" y="6414770"/>
            <a:ext cx="311657" cy="166877"/>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6319520" y="5378450"/>
            <a:ext cx="266700" cy="152400"/>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754621" y="4973828"/>
            <a:ext cx="265175" cy="150875"/>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7994395" y="5413502"/>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214869" y="4547870"/>
            <a:ext cx="247650" cy="13182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8389873" y="4934203"/>
            <a:ext cx="266700" cy="15087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713723" y="4557776"/>
            <a:ext cx="247650" cy="140970"/>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7563104" y="4230878"/>
            <a:ext cx="247650" cy="131825"/>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870952" y="3936746"/>
            <a:ext cx="247650" cy="133350"/>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8629904" y="3244850"/>
            <a:ext cx="212598" cy="115824"/>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180323" y="3660902"/>
            <a:ext cx="222503"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429497" y="3441446"/>
            <a:ext cx="212598" cy="9677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847073" y="3055873"/>
            <a:ext cx="203453"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9018523" y="2862447"/>
            <a:ext cx="100075" cy="96531"/>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8977376" y="4241546"/>
            <a:ext cx="141224" cy="131825"/>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0" y="4535678"/>
            <a:ext cx="122174" cy="140970"/>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3919220"/>
            <a:ext cx="237998" cy="141731"/>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2267204"/>
            <a:ext cx="141224" cy="69342"/>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8915654" y="6353047"/>
            <a:ext cx="202946" cy="168401"/>
          </a:xfrm>
          <a:prstGeom prst="rect">
            <a:avLst/>
          </a:prstGeom>
          <a:blipFill>
            <a:blip r:embed="rId214" cstate="print"/>
            <a:stretch>
              <a:fillRect/>
            </a:stretch>
          </a:blipFill>
        </p:spPr>
        <p:txBody>
          <a:bodyPr wrap="square" lIns="0" tIns="0" rIns="0" bIns="0" rtlCol="0"/>
          <a:lstStyle/>
          <a:p>
            <a:endParaRPr/>
          </a:p>
        </p:txBody>
      </p:sp>
      <p:sp>
        <p:nvSpPr>
          <p:cNvPr id="216" name="object 216"/>
          <p:cNvSpPr txBox="1">
            <a:spLocks noGrp="1"/>
          </p:cNvSpPr>
          <p:nvPr>
            <p:ph type="title"/>
          </p:nvPr>
        </p:nvSpPr>
        <p:spPr>
          <a:prstGeom prst="rect">
            <a:avLst/>
          </a:prstGeom>
        </p:spPr>
        <p:txBody>
          <a:bodyPr vert="horz" wrap="square" lIns="0" tIns="12065" rIns="0" bIns="0" rtlCol="0">
            <a:spAutoFit/>
          </a:bodyPr>
          <a:lstStyle/>
          <a:p>
            <a:pPr marL="13970">
              <a:lnSpc>
                <a:spcPct val="100000"/>
              </a:lnSpc>
              <a:spcBef>
                <a:spcPts val="95"/>
              </a:spcBef>
            </a:pPr>
            <a:r>
              <a:rPr spc="-5" dirty="0"/>
              <a:t>Functions of</a:t>
            </a:r>
            <a:r>
              <a:rPr spc="-10" dirty="0"/>
              <a:t> </a:t>
            </a:r>
            <a:r>
              <a:rPr spc="-5" dirty="0"/>
              <a:t>Supervisor</a:t>
            </a:r>
          </a:p>
        </p:txBody>
      </p:sp>
      <p:sp>
        <p:nvSpPr>
          <p:cNvPr id="217" name="object 217"/>
          <p:cNvSpPr/>
          <p:nvPr/>
        </p:nvSpPr>
        <p:spPr>
          <a:xfrm>
            <a:off x="1367282" y="1152397"/>
            <a:ext cx="6430010" cy="0"/>
          </a:xfrm>
          <a:custGeom>
            <a:avLst/>
            <a:gdLst/>
            <a:ahLst/>
            <a:cxnLst/>
            <a:rect l="l" t="t" r="r" b="b"/>
            <a:pathLst>
              <a:path w="6430009">
                <a:moveTo>
                  <a:pt x="0" y="0"/>
                </a:moveTo>
                <a:lnTo>
                  <a:pt x="6429756" y="0"/>
                </a:lnTo>
              </a:path>
            </a:pathLst>
          </a:custGeom>
          <a:ln w="57912">
            <a:solidFill>
              <a:srgbClr val="000000"/>
            </a:solidFill>
          </a:ln>
        </p:spPr>
        <p:txBody>
          <a:bodyPr wrap="square" lIns="0" tIns="0" rIns="0" bIns="0" rtlCol="0"/>
          <a:lstStyle/>
          <a:p>
            <a:endParaRPr/>
          </a:p>
        </p:txBody>
      </p:sp>
      <p:sp>
        <p:nvSpPr>
          <p:cNvPr id="218" name="object 218"/>
          <p:cNvSpPr/>
          <p:nvPr/>
        </p:nvSpPr>
        <p:spPr>
          <a:xfrm>
            <a:off x="1344422" y="1129538"/>
            <a:ext cx="6430010" cy="0"/>
          </a:xfrm>
          <a:custGeom>
            <a:avLst/>
            <a:gdLst/>
            <a:ahLst/>
            <a:cxnLst/>
            <a:rect l="l" t="t" r="r" b="b"/>
            <a:pathLst>
              <a:path w="6430009">
                <a:moveTo>
                  <a:pt x="0" y="0"/>
                </a:moveTo>
                <a:lnTo>
                  <a:pt x="6429756" y="0"/>
                </a:lnTo>
              </a:path>
            </a:pathLst>
          </a:custGeom>
          <a:ln w="57912">
            <a:solidFill>
              <a:srgbClr val="DFDEF6"/>
            </a:solidFill>
          </a:ln>
        </p:spPr>
        <p:txBody>
          <a:bodyPr wrap="square" lIns="0" tIns="0" rIns="0" bIns="0" rtlCol="0"/>
          <a:lstStyle/>
          <a:p>
            <a:endParaRPr/>
          </a:p>
        </p:txBody>
      </p:sp>
      <p:sp>
        <p:nvSpPr>
          <p:cNvPr id="219" name="object 219"/>
          <p:cNvSpPr/>
          <p:nvPr/>
        </p:nvSpPr>
        <p:spPr>
          <a:xfrm>
            <a:off x="593090" y="1726945"/>
            <a:ext cx="223265" cy="141732"/>
          </a:xfrm>
          <a:prstGeom prst="rect">
            <a:avLst/>
          </a:prstGeom>
          <a:blipFill>
            <a:blip r:embed="rId215" cstate="print"/>
            <a:stretch>
              <a:fillRect/>
            </a:stretch>
          </a:blipFill>
        </p:spPr>
        <p:txBody>
          <a:bodyPr wrap="square" lIns="0" tIns="0" rIns="0" bIns="0" rtlCol="0"/>
          <a:lstStyle/>
          <a:p>
            <a:endParaRPr/>
          </a:p>
        </p:txBody>
      </p:sp>
      <p:sp>
        <p:nvSpPr>
          <p:cNvPr id="220" name="object 220"/>
          <p:cNvSpPr/>
          <p:nvPr/>
        </p:nvSpPr>
        <p:spPr>
          <a:xfrm>
            <a:off x="593090" y="2317495"/>
            <a:ext cx="223265" cy="141732"/>
          </a:xfrm>
          <a:prstGeom prst="rect">
            <a:avLst/>
          </a:prstGeom>
          <a:blipFill>
            <a:blip r:embed="rId216" cstate="print"/>
            <a:stretch>
              <a:fillRect/>
            </a:stretch>
          </a:blipFill>
        </p:spPr>
        <p:txBody>
          <a:bodyPr wrap="square" lIns="0" tIns="0" rIns="0" bIns="0" rtlCol="0"/>
          <a:lstStyle/>
          <a:p>
            <a:endParaRPr/>
          </a:p>
        </p:txBody>
      </p:sp>
      <p:sp>
        <p:nvSpPr>
          <p:cNvPr id="221" name="object 221"/>
          <p:cNvSpPr/>
          <p:nvPr/>
        </p:nvSpPr>
        <p:spPr>
          <a:xfrm>
            <a:off x="593090" y="2884423"/>
            <a:ext cx="223265" cy="160020"/>
          </a:xfrm>
          <a:prstGeom prst="rect">
            <a:avLst/>
          </a:prstGeom>
          <a:blipFill>
            <a:blip r:embed="rId217" cstate="print"/>
            <a:stretch>
              <a:fillRect/>
            </a:stretch>
          </a:blipFill>
        </p:spPr>
        <p:txBody>
          <a:bodyPr wrap="square" lIns="0" tIns="0" rIns="0" bIns="0" rtlCol="0"/>
          <a:lstStyle/>
          <a:p>
            <a:endParaRPr/>
          </a:p>
        </p:txBody>
      </p:sp>
      <p:sp>
        <p:nvSpPr>
          <p:cNvPr id="222" name="object 222"/>
          <p:cNvSpPr/>
          <p:nvPr/>
        </p:nvSpPr>
        <p:spPr>
          <a:xfrm>
            <a:off x="616712" y="3900169"/>
            <a:ext cx="188976" cy="70866"/>
          </a:xfrm>
          <a:prstGeom prst="rect">
            <a:avLst/>
          </a:prstGeom>
          <a:blipFill>
            <a:blip r:embed="rId218" cstate="print"/>
            <a:stretch>
              <a:fillRect/>
            </a:stretch>
          </a:blipFill>
        </p:spPr>
        <p:txBody>
          <a:bodyPr wrap="square" lIns="0" tIns="0" rIns="0" bIns="0" rtlCol="0"/>
          <a:lstStyle/>
          <a:p>
            <a:endParaRPr/>
          </a:p>
        </p:txBody>
      </p:sp>
      <p:sp>
        <p:nvSpPr>
          <p:cNvPr id="223" name="object 223"/>
          <p:cNvSpPr/>
          <p:nvPr/>
        </p:nvSpPr>
        <p:spPr>
          <a:xfrm>
            <a:off x="593090" y="3971035"/>
            <a:ext cx="223265" cy="141732"/>
          </a:xfrm>
          <a:prstGeom prst="rect">
            <a:avLst/>
          </a:prstGeom>
          <a:blipFill>
            <a:blip r:embed="rId219" cstate="print"/>
            <a:stretch>
              <a:fillRect/>
            </a:stretch>
          </a:blipFill>
        </p:spPr>
        <p:txBody>
          <a:bodyPr wrap="square" lIns="0" tIns="0" rIns="0" bIns="0" rtlCol="0"/>
          <a:lstStyle/>
          <a:p>
            <a:endParaRPr/>
          </a:p>
        </p:txBody>
      </p:sp>
      <p:sp>
        <p:nvSpPr>
          <p:cNvPr id="224" name="object 224"/>
          <p:cNvSpPr/>
          <p:nvPr/>
        </p:nvSpPr>
        <p:spPr>
          <a:xfrm>
            <a:off x="593090" y="5034025"/>
            <a:ext cx="223265" cy="153924"/>
          </a:xfrm>
          <a:prstGeom prst="rect">
            <a:avLst/>
          </a:prstGeom>
          <a:blipFill>
            <a:blip r:embed="rId220" cstate="print"/>
            <a:stretch>
              <a:fillRect/>
            </a:stretch>
          </a:blipFill>
        </p:spPr>
        <p:txBody>
          <a:bodyPr wrap="square" lIns="0" tIns="0" rIns="0" bIns="0" rtlCol="0"/>
          <a:lstStyle/>
          <a:p>
            <a:endParaRPr/>
          </a:p>
        </p:txBody>
      </p:sp>
      <p:sp>
        <p:nvSpPr>
          <p:cNvPr id="225" name="object 225"/>
          <p:cNvSpPr/>
          <p:nvPr/>
        </p:nvSpPr>
        <p:spPr>
          <a:xfrm>
            <a:off x="616712" y="5553709"/>
            <a:ext cx="188976" cy="70866"/>
          </a:xfrm>
          <a:prstGeom prst="rect">
            <a:avLst/>
          </a:prstGeom>
          <a:blipFill>
            <a:blip r:embed="rId221" cstate="print"/>
            <a:stretch>
              <a:fillRect/>
            </a:stretch>
          </a:blipFill>
        </p:spPr>
        <p:txBody>
          <a:bodyPr wrap="square" lIns="0" tIns="0" rIns="0" bIns="0" rtlCol="0"/>
          <a:lstStyle/>
          <a:p>
            <a:endParaRPr/>
          </a:p>
        </p:txBody>
      </p:sp>
      <p:sp>
        <p:nvSpPr>
          <p:cNvPr id="226" name="object 226"/>
          <p:cNvSpPr/>
          <p:nvPr/>
        </p:nvSpPr>
        <p:spPr>
          <a:xfrm>
            <a:off x="593090" y="5624575"/>
            <a:ext cx="223265" cy="141732"/>
          </a:xfrm>
          <a:prstGeom prst="rect">
            <a:avLst/>
          </a:prstGeom>
          <a:blipFill>
            <a:blip r:embed="rId222" cstate="print"/>
            <a:stretch>
              <a:fillRect/>
            </a:stretch>
          </a:blipFill>
        </p:spPr>
        <p:txBody>
          <a:bodyPr wrap="square" lIns="0" tIns="0" rIns="0" bIns="0" rtlCol="0"/>
          <a:lstStyle/>
          <a:p>
            <a:endParaRPr/>
          </a:p>
        </p:txBody>
      </p:sp>
      <p:sp>
        <p:nvSpPr>
          <p:cNvPr id="227" name="object 227"/>
          <p:cNvSpPr txBox="1"/>
          <p:nvPr/>
        </p:nvSpPr>
        <p:spPr>
          <a:xfrm>
            <a:off x="1133591" y="1360363"/>
            <a:ext cx="7239634" cy="4993005"/>
          </a:xfrm>
          <a:prstGeom prst="rect">
            <a:avLst/>
          </a:prstGeom>
        </p:spPr>
        <p:txBody>
          <a:bodyPr vert="horz" wrap="square" lIns="0" tIns="12700" rIns="0" bIns="0" rtlCol="0">
            <a:spAutoFit/>
          </a:bodyPr>
          <a:lstStyle/>
          <a:p>
            <a:pPr marL="12700" marR="3363595">
              <a:lnSpc>
                <a:spcPct val="119800"/>
              </a:lnSpc>
              <a:spcBef>
                <a:spcPts val="100"/>
              </a:spcBef>
            </a:pPr>
            <a:r>
              <a:rPr sz="3200" spc="-10" dirty="0">
                <a:solidFill>
                  <a:srgbClr val="FFFFFF"/>
                </a:solidFill>
                <a:latin typeface="Arial"/>
                <a:cs typeface="Arial"/>
              </a:rPr>
              <a:t>motivates workers  becomes </a:t>
            </a:r>
            <a:r>
              <a:rPr sz="3200" spc="-5" dirty="0">
                <a:solidFill>
                  <a:srgbClr val="FFFFFF"/>
                </a:solidFill>
                <a:latin typeface="Arial"/>
                <a:cs typeface="Arial"/>
              </a:rPr>
              <a:t>an</a:t>
            </a:r>
            <a:r>
              <a:rPr sz="3200" spc="-45" dirty="0">
                <a:solidFill>
                  <a:srgbClr val="FFFFFF"/>
                </a:solidFill>
                <a:latin typeface="Arial"/>
                <a:cs typeface="Arial"/>
              </a:rPr>
              <a:t> </a:t>
            </a:r>
            <a:r>
              <a:rPr sz="3200" spc="-10" dirty="0">
                <a:solidFill>
                  <a:srgbClr val="FFFFFF"/>
                </a:solidFill>
                <a:latin typeface="Arial"/>
                <a:cs typeface="Arial"/>
              </a:rPr>
              <a:t>example</a:t>
            </a:r>
            <a:endParaRPr sz="3200">
              <a:latin typeface="Arial"/>
              <a:cs typeface="Arial"/>
            </a:endParaRPr>
          </a:p>
          <a:p>
            <a:pPr marL="12700" marR="768350">
              <a:lnSpc>
                <a:spcPct val="100000"/>
              </a:lnSpc>
              <a:spcBef>
                <a:spcPts val="755"/>
              </a:spcBef>
            </a:pPr>
            <a:r>
              <a:rPr sz="3200" spc="-10" dirty="0">
                <a:solidFill>
                  <a:srgbClr val="FFFFFF"/>
                </a:solidFill>
                <a:latin typeface="Arial"/>
                <a:cs typeface="Arial"/>
              </a:rPr>
              <a:t>hears complaints </a:t>
            </a:r>
            <a:r>
              <a:rPr sz="3200" spc="-5" dirty="0">
                <a:solidFill>
                  <a:srgbClr val="FFFFFF"/>
                </a:solidFill>
                <a:latin typeface="Arial"/>
                <a:cs typeface="Arial"/>
              </a:rPr>
              <a:t>and </a:t>
            </a:r>
            <a:r>
              <a:rPr sz="3200" spc="-10" dirty="0">
                <a:solidFill>
                  <a:srgbClr val="FFFFFF"/>
                </a:solidFill>
                <a:latin typeface="Arial"/>
                <a:cs typeface="Arial"/>
              </a:rPr>
              <a:t>helps </a:t>
            </a:r>
            <a:r>
              <a:rPr sz="3200" spc="-5" dirty="0">
                <a:solidFill>
                  <a:srgbClr val="FFFFFF"/>
                </a:solidFill>
                <a:latin typeface="Arial"/>
                <a:cs typeface="Arial"/>
              </a:rPr>
              <a:t>to </a:t>
            </a:r>
            <a:r>
              <a:rPr sz="3200" spc="-10" dirty="0">
                <a:solidFill>
                  <a:srgbClr val="FFFFFF"/>
                </a:solidFill>
                <a:latin typeface="Arial"/>
                <a:cs typeface="Arial"/>
              </a:rPr>
              <a:t>solve  them</a:t>
            </a:r>
            <a:endParaRPr sz="3200">
              <a:latin typeface="Arial"/>
              <a:cs typeface="Arial"/>
            </a:endParaRPr>
          </a:p>
          <a:p>
            <a:pPr marL="12700" marR="161290">
              <a:lnSpc>
                <a:spcPct val="100000"/>
              </a:lnSpc>
              <a:spcBef>
                <a:spcPts val="765"/>
              </a:spcBef>
            </a:pPr>
            <a:r>
              <a:rPr sz="3200" spc="-10" dirty="0">
                <a:solidFill>
                  <a:srgbClr val="FFFFFF"/>
                </a:solidFill>
                <a:latin typeface="Arial"/>
                <a:cs typeface="Arial"/>
              </a:rPr>
              <a:t>communicates </a:t>
            </a:r>
            <a:r>
              <a:rPr sz="3200" spc="-5" dirty="0">
                <a:solidFill>
                  <a:srgbClr val="FFFFFF"/>
                </a:solidFill>
                <a:latin typeface="Arial"/>
                <a:cs typeface="Arial"/>
              </a:rPr>
              <a:t>the </a:t>
            </a:r>
            <a:r>
              <a:rPr sz="3200" spc="-10" dirty="0">
                <a:solidFill>
                  <a:srgbClr val="FFFFFF"/>
                </a:solidFill>
                <a:latin typeface="Arial"/>
                <a:cs typeface="Arial"/>
              </a:rPr>
              <a:t>feelings </a:t>
            </a:r>
            <a:r>
              <a:rPr sz="3200" spc="-5" dirty="0">
                <a:solidFill>
                  <a:srgbClr val="FFFFFF"/>
                </a:solidFill>
                <a:latin typeface="Arial"/>
                <a:cs typeface="Arial"/>
              </a:rPr>
              <a:t>or </a:t>
            </a:r>
            <a:r>
              <a:rPr sz="3200" spc="-10" dirty="0">
                <a:solidFill>
                  <a:srgbClr val="FFFFFF"/>
                </a:solidFill>
                <a:latin typeface="Arial"/>
                <a:cs typeface="Arial"/>
              </a:rPr>
              <a:t>problems  </a:t>
            </a:r>
            <a:r>
              <a:rPr sz="3200" spc="-5" dirty="0">
                <a:solidFill>
                  <a:srgbClr val="FFFFFF"/>
                </a:solidFill>
                <a:latin typeface="Arial"/>
                <a:cs typeface="Arial"/>
              </a:rPr>
              <a:t>to the top</a:t>
            </a:r>
            <a:r>
              <a:rPr sz="3200" spc="-15" dirty="0">
                <a:solidFill>
                  <a:srgbClr val="FFFFFF"/>
                </a:solidFill>
                <a:latin typeface="Arial"/>
                <a:cs typeface="Arial"/>
              </a:rPr>
              <a:t> </a:t>
            </a:r>
            <a:r>
              <a:rPr sz="3200" spc="-10" dirty="0">
                <a:solidFill>
                  <a:srgbClr val="FFFFFF"/>
                </a:solidFill>
                <a:latin typeface="Arial"/>
                <a:cs typeface="Arial"/>
              </a:rPr>
              <a:t>management</a:t>
            </a:r>
            <a:endParaRPr sz="3200">
              <a:latin typeface="Arial"/>
              <a:cs typeface="Arial"/>
            </a:endParaRPr>
          </a:p>
          <a:p>
            <a:pPr marL="12700">
              <a:lnSpc>
                <a:spcPct val="100000"/>
              </a:lnSpc>
              <a:spcBef>
                <a:spcPts val="755"/>
              </a:spcBef>
            </a:pPr>
            <a:r>
              <a:rPr sz="3200" spc="-10" dirty="0">
                <a:solidFill>
                  <a:srgbClr val="FFFFFF"/>
                </a:solidFill>
                <a:latin typeface="Arial"/>
                <a:cs typeface="Arial"/>
              </a:rPr>
              <a:t>controls </a:t>
            </a:r>
            <a:r>
              <a:rPr sz="3200" spc="-5" dirty="0">
                <a:solidFill>
                  <a:srgbClr val="FFFFFF"/>
                </a:solidFill>
                <a:latin typeface="Arial"/>
                <a:cs typeface="Arial"/>
              </a:rPr>
              <a:t>the </a:t>
            </a:r>
            <a:r>
              <a:rPr sz="3200" spc="-10" dirty="0">
                <a:solidFill>
                  <a:srgbClr val="FFFFFF"/>
                </a:solidFill>
                <a:latin typeface="Arial"/>
                <a:cs typeface="Arial"/>
              </a:rPr>
              <a:t>performance</a:t>
            </a:r>
            <a:endParaRPr sz="3200">
              <a:latin typeface="Arial"/>
              <a:cs typeface="Arial"/>
            </a:endParaRPr>
          </a:p>
          <a:p>
            <a:pPr marL="12700" marR="5080">
              <a:lnSpc>
                <a:spcPct val="100000"/>
              </a:lnSpc>
              <a:spcBef>
                <a:spcPts val="760"/>
              </a:spcBef>
            </a:pPr>
            <a:r>
              <a:rPr sz="3200" spc="-10" dirty="0">
                <a:solidFill>
                  <a:srgbClr val="FFFFFF"/>
                </a:solidFill>
                <a:latin typeface="Arial"/>
                <a:cs typeface="Arial"/>
              </a:rPr>
              <a:t>Recommends promotions, transfers and  </a:t>
            </a:r>
            <a:r>
              <a:rPr sz="3200" spc="-5" dirty="0">
                <a:solidFill>
                  <a:srgbClr val="FFFFFF"/>
                </a:solidFill>
                <a:latin typeface="Arial"/>
                <a:cs typeface="Arial"/>
              </a:rPr>
              <a:t>pay</a:t>
            </a:r>
            <a:r>
              <a:rPr sz="3200" spc="-15" dirty="0">
                <a:solidFill>
                  <a:srgbClr val="FFFFFF"/>
                </a:solidFill>
                <a:latin typeface="Arial"/>
                <a:cs typeface="Arial"/>
              </a:rPr>
              <a:t> </a:t>
            </a:r>
            <a:r>
              <a:rPr sz="3200" spc="-10" dirty="0">
                <a:solidFill>
                  <a:srgbClr val="FFFFFF"/>
                </a:solidFill>
                <a:latin typeface="Arial"/>
                <a:cs typeface="Arial"/>
              </a:rPr>
              <a:t>increase.</a:t>
            </a:r>
            <a:endParaRPr sz="3200">
              <a:latin typeface="Arial"/>
              <a:cs typeface="Arial"/>
            </a:endParaRPr>
          </a:p>
        </p:txBody>
      </p:sp>
      <p:sp>
        <p:nvSpPr>
          <p:cNvPr id="229" name="object 229"/>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30" name="object 230"/>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7</a:t>
            </a:fld>
            <a:endParaRPr spc="-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txBox="1">
            <a:spLocks noGrp="1"/>
          </p:cNvSpPr>
          <p:nvPr>
            <p:ph type="title"/>
          </p:nvPr>
        </p:nvSpPr>
        <p:spPr>
          <a:xfrm>
            <a:off x="755665" y="469915"/>
            <a:ext cx="7608570" cy="695960"/>
          </a:xfrm>
          <a:prstGeom prst="rect">
            <a:avLst/>
          </a:prstGeom>
        </p:spPr>
        <p:txBody>
          <a:bodyPr vert="horz" wrap="square" lIns="0" tIns="12065" rIns="0" bIns="0" rtlCol="0">
            <a:spAutoFit/>
          </a:bodyPr>
          <a:lstStyle/>
          <a:p>
            <a:pPr marL="12700">
              <a:lnSpc>
                <a:spcPct val="100000"/>
              </a:lnSpc>
              <a:spcBef>
                <a:spcPts val="95"/>
              </a:spcBef>
            </a:pPr>
            <a:r>
              <a:rPr spc="-5" dirty="0"/>
              <a:t>Responsibility of</a:t>
            </a:r>
            <a:r>
              <a:rPr spc="10" dirty="0"/>
              <a:t> </a:t>
            </a:r>
            <a:r>
              <a:rPr spc="-5" dirty="0"/>
              <a:t>Supervisor</a:t>
            </a:r>
          </a:p>
        </p:txBody>
      </p:sp>
      <p:sp>
        <p:nvSpPr>
          <p:cNvPr id="218" name="object 218"/>
          <p:cNvSpPr/>
          <p:nvPr/>
        </p:nvSpPr>
        <p:spPr>
          <a:xfrm>
            <a:off x="791209" y="1152397"/>
            <a:ext cx="7581265" cy="0"/>
          </a:xfrm>
          <a:custGeom>
            <a:avLst/>
            <a:gdLst/>
            <a:ahLst/>
            <a:cxnLst/>
            <a:rect l="l" t="t" r="r" b="b"/>
            <a:pathLst>
              <a:path w="7581265">
                <a:moveTo>
                  <a:pt x="0" y="0"/>
                </a:moveTo>
                <a:lnTo>
                  <a:pt x="7581138" y="0"/>
                </a:lnTo>
              </a:path>
            </a:pathLst>
          </a:custGeom>
          <a:ln w="57912">
            <a:solidFill>
              <a:srgbClr val="000000"/>
            </a:solidFill>
          </a:ln>
        </p:spPr>
        <p:txBody>
          <a:bodyPr wrap="square" lIns="0" tIns="0" rIns="0" bIns="0" rtlCol="0"/>
          <a:lstStyle/>
          <a:p>
            <a:endParaRPr/>
          </a:p>
        </p:txBody>
      </p:sp>
      <p:sp>
        <p:nvSpPr>
          <p:cNvPr id="219" name="object 219"/>
          <p:cNvSpPr/>
          <p:nvPr/>
        </p:nvSpPr>
        <p:spPr>
          <a:xfrm>
            <a:off x="768350" y="1129538"/>
            <a:ext cx="7581265" cy="0"/>
          </a:xfrm>
          <a:custGeom>
            <a:avLst/>
            <a:gdLst/>
            <a:ahLst/>
            <a:cxnLst/>
            <a:rect l="l" t="t" r="r" b="b"/>
            <a:pathLst>
              <a:path w="7581265">
                <a:moveTo>
                  <a:pt x="0" y="0"/>
                </a:moveTo>
                <a:lnTo>
                  <a:pt x="7581138" y="0"/>
                </a:lnTo>
              </a:path>
            </a:pathLst>
          </a:custGeom>
          <a:ln w="57912">
            <a:solidFill>
              <a:srgbClr val="DFDEF6"/>
            </a:solidFill>
          </a:ln>
        </p:spPr>
        <p:txBody>
          <a:bodyPr wrap="square" lIns="0" tIns="0" rIns="0" bIns="0" rtlCol="0"/>
          <a:lstStyle/>
          <a:p>
            <a:endParaRPr/>
          </a:p>
        </p:txBody>
      </p:sp>
      <p:sp>
        <p:nvSpPr>
          <p:cNvPr id="220" name="object 220"/>
          <p:cNvSpPr txBox="1"/>
          <p:nvPr/>
        </p:nvSpPr>
        <p:spPr>
          <a:xfrm>
            <a:off x="523869" y="1609841"/>
            <a:ext cx="8071484" cy="3240405"/>
          </a:xfrm>
          <a:prstGeom prst="rect">
            <a:avLst/>
          </a:prstGeom>
        </p:spPr>
        <p:txBody>
          <a:bodyPr vert="horz" wrap="square" lIns="0" tIns="12065" rIns="0" bIns="0" rtlCol="0">
            <a:spAutoFit/>
          </a:bodyPr>
          <a:lstStyle/>
          <a:p>
            <a:pPr marL="622300" marR="5080" indent="-609600">
              <a:lnSpc>
                <a:spcPct val="100000"/>
              </a:lnSpc>
              <a:spcBef>
                <a:spcPts val="95"/>
              </a:spcBef>
              <a:buClr>
                <a:srgbClr val="000000"/>
              </a:buClr>
              <a:buAutoNum type="alphaUcPeriod"/>
              <a:tabLst>
                <a:tab pos="622300" algn="l"/>
                <a:tab pos="622935" algn="l"/>
                <a:tab pos="3913504" algn="l"/>
                <a:tab pos="5806440" algn="l"/>
                <a:tab pos="7696834" algn="l"/>
              </a:tabLst>
            </a:pPr>
            <a:r>
              <a:rPr sz="3200" spc="-10" dirty="0">
                <a:solidFill>
                  <a:srgbClr val="FFFFFF"/>
                </a:solidFill>
                <a:latin typeface="Arial"/>
                <a:cs typeface="Arial"/>
              </a:rPr>
              <a:t>Responsibilitie</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toward</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worker</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or  subordinates</a:t>
            </a:r>
            <a:endParaRPr sz="3200">
              <a:latin typeface="Arial"/>
              <a:cs typeface="Arial"/>
            </a:endParaRPr>
          </a:p>
          <a:p>
            <a:pPr marL="622300" indent="-610235">
              <a:lnSpc>
                <a:spcPct val="100000"/>
              </a:lnSpc>
              <a:spcBef>
                <a:spcPts val="755"/>
              </a:spcBef>
              <a:buClr>
                <a:srgbClr val="000000"/>
              </a:buClr>
              <a:buAutoNum type="alphaUcPeriod"/>
              <a:tabLst>
                <a:tab pos="622300" algn="l"/>
                <a:tab pos="622935" algn="l"/>
              </a:tabLst>
            </a:pPr>
            <a:r>
              <a:rPr sz="3200" spc="-10" dirty="0">
                <a:solidFill>
                  <a:srgbClr val="FFFFFF"/>
                </a:solidFill>
                <a:latin typeface="Arial"/>
                <a:cs typeface="Arial"/>
              </a:rPr>
              <a:t>Responsibilities towards</a:t>
            </a:r>
            <a:r>
              <a:rPr sz="3200" spc="5" dirty="0">
                <a:solidFill>
                  <a:srgbClr val="FFFFFF"/>
                </a:solidFill>
                <a:latin typeface="Arial"/>
                <a:cs typeface="Arial"/>
              </a:rPr>
              <a:t> </a:t>
            </a:r>
            <a:r>
              <a:rPr sz="3200" spc="-10" dirty="0">
                <a:solidFill>
                  <a:srgbClr val="FFFFFF"/>
                </a:solidFill>
                <a:latin typeface="Arial"/>
                <a:cs typeface="Arial"/>
              </a:rPr>
              <a:t>management</a:t>
            </a:r>
            <a:endParaRPr sz="3200">
              <a:latin typeface="Arial"/>
              <a:cs typeface="Arial"/>
            </a:endParaRPr>
          </a:p>
          <a:p>
            <a:pPr marL="622300" marR="6350" indent="-609600">
              <a:lnSpc>
                <a:spcPct val="100000"/>
              </a:lnSpc>
              <a:spcBef>
                <a:spcPts val="765"/>
              </a:spcBef>
              <a:buClr>
                <a:srgbClr val="000000"/>
              </a:buClr>
              <a:buAutoNum type="alphaUcPeriod"/>
              <a:tabLst>
                <a:tab pos="621665" algn="l"/>
                <a:tab pos="622935" algn="l"/>
                <a:tab pos="4084954" algn="l"/>
                <a:tab pos="6149340" algn="l"/>
                <a:tab pos="7312025" algn="l"/>
              </a:tabLst>
            </a:pPr>
            <a:r>
              <a:rPr sz="3200" spc="-10" dirty="0">
                <a:solidFill>
                  <a:srgbClr val="FFFFFF"/>
                </a:solidFill>
                <a:latin typeface="Arial"/>
                <a:cs typeface="Arial"/>
              </a:rPr>
              <a:t>Responsibilitie</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toward</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hi</a:t>
            </a:r>
            <a:r>
              <a:rPr sz="3200" spc="-5" dirty="0">
                <a:solidFill>
                  <a:srgbClr val="FFFFFF"/>
                </a:solidFill>
                <a:latin typeface="Arial"/>
                <a:cs typeface="Arial"/>
              </a:rPr>
              <a:t>s</a:t>
            </a:r>
            <a:r>
              <a:rPr sz="3200" dirty="0">
                <a:solidFill>
                  <a:srgbClr val="FFFFFF"/>
                </a:solidFill>
                <a:latin typeface="Arial"/>
                <a:cs typeface="Arial"/>
              </a:rPr>
              <a:t>	</a:t>
            </a:r>
            <a:r>
              <a:rPr sz="3200" spc="-10" dirty="0">
                <a:solidFill>
                  <a:srgbClr val="FFFFFF"/>
                </a:solidFill>
                <a:latin typeface="Arial"/>
                <a:cs typeface="Arial"/>
              </a:rPr>
              <a:t>own  functions</a:t>
            </a:r>
            <a:endParaRPr sz="3200">
              <a:latin typeface="Arial"/>
              <a:cs typeface="Arial"/>
            </a:endParaRPr>
          </a:p>
          <a:p>
            <a:pPr marL="621665" indent="-609600">
              <a:lnSpc>
                <a:spcPct val="100000"/>
              </a:lnSpc>
              <a:spcBef>
                <a:spcPts val="755"/>
              </a:spcBef>
              <a:buClr>
                <a:srgbClr val="000000"/>
              </a:buClr>
              <a:buAutoNum type="alphaUcPeriod"/>
              <a:tabLst>
                <a:tab pos="621665" algn="l"/>
                <a:tab pos="622300" algn="l"/>
              </a:tabLst>
            </a:pPr>
            <a:r>
              <a:rPr sz="3200" spc="-10" dirty="0">
                <a:solidFill>
                  <a:srgbClr val="FFFFFF"/>
                </a:solidFill>
                <a:latin typeface="Arial"/>
                <a:cs typeface="Arial"/>
              </a:rPr>
              <a:t>Responsibilities towards </a:t>
            </a:r>
            <a:r>
              <a:rPr sz="3200" spc="-5" dirty="0">
                <a:solidFill>
                  <a:srgbClr val="FFFFFF"/>
                </a:solidFill>
                <a:latin typeface="Arial"/>
                <a:cs typeface="Arial"/>
              </a:rPr>
              <a:t>his</a:t>
            </a:r>
            <a:r>
              <a:rPr sz="3200" spc="20" dirty="0">
                <a:solidFill>
                  <a:srgbClr val="FFFFFF"/>
                </a:solidFill>
                <a:latin typeface="Arial"/>
                <a:cs typeface="Arial"/>
              </a:rPr>
              <a:t> </a:t>
            </a:r>
            <a:r>
              <a:rPr sz="3200" spc="-10" dirty="0">
                <a:solidFill>
                  <a:srgbClr val="FFFFFF"/>
                </a:solidFill>
                <a:latin typeface="Arial"/>
                <a:cs typeface="Arial"/>
              </a:rPr>
              <a:t>colleagues</a:t>
            </a:r>
            <a:endParaRPr sz="3200">
              <a:latin typeface="Arial"/>
              <a:cs typeface="Arial"/>
            </a:endParaRPr>
          </a:p>
        </p:txBody>
      </p:sp>
      <p:sp>
        <p:nvSpPr>
          <p:cNvPr id="222" name="object 222"/>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23" name="object 223"/>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8</a:t>
            </a:fld>
            <a:endParaRPr spc="-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8" y="1307083"/>
            <a:ext cx="2695194" cy="64922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392427"/>
            <a:ext cx="3131312" cy="776368"/>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1456436"/>
            <a:ext cx="3457448" cy="874458"/>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0" y="1506727"/>
            <a:ext cx="3781298" cy="1041097"/>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0" y="1593596"/>
            <a:ext cx="4217924" cy="1230462"/>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0" y="1678177"/>
            <a:ext cx="4628642" cy="146216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0" y="1802383"/>
            <a:ext cx="5098034" cy="1753328"/>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25400" y="1881632"/>
            <a:ext cx="5561076" cy="213588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1933448"/>
            <a:ext cx="6139688" cy="2634237"/>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2077466"/>
            <a:ext cx="6629654" cy="3092632"/>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0" y="2208529"/>
            <a:ext cx="7266685" cy="3862284"/>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646430" y="2296160"/>
            <a:ext cx="7284719" cy="4536440"/>
          </a:xfrm>
          <a:prstGeom prst="rect">
            <a:avLst/>
          </a:prstGeom>
          <a:blipFill>
            <a:blip r:embed="rId13" cstate="print"/>
            <a:stretch>
              <a:fillRect/>
            </a:stretch>
          </a:blipFill>
        </p:spPr>
        <p:txBody>
          <a:bodyPr wrap="square" lIns="0" tIns="0" rIns="0" bIns="0" rtlCol="0"/>
          <a:lstStyle/>
          <a:p>
            <a:endParaRPr/>
          </a:p>
        </p:txBody>
      </p:sp>
      <p:sp>
        <p:nvSpPr>
          <p:cNvPr id="14" name="object 14"/>
          <p:cNvSpPr/>
          <p:nvPr/>
        </p:nvSpPr>
        <p:spPr>
          <a:xfrm>
            <a:off x="2818287" y="2436367"/>
            <a:ext cx="5852764" cy="4396232"/>
          </a:xfrm>
          <a:prstGeom prst="rect">
            <a:avLst/>
          </a:prstGeom>
          <a:blipFill>
            <a:blip r:embed="rId14" cstate="print"/>
            <a:stretch>
              <a:fillRect/>
            </a:stretch>
          </a:blipFill>
        </p:spPr>
        <p:txBody>
          <a:bodyPr wrap="square" lIns="0" tIns="0" rIns="0" bIns="0" rtlCol="0"/>
          <a:lstStyle/>
          <a:p>
            <a:endParaRPr/>
          </a:p>
        </p:txBody>
      </p:sp>
      <p:sp>
        <p:nvSpPr>
          <p:cNvPr id="15" name="object 15"/>
          <p:cNvSpPr/>
          <p:nvPr/>
        </p:nvSpPr>
        <p:spPr>
          <a:xfrm>
            <a:off x="5017261" y="2932573"/>
            <a:ext cx="4101337" cy="3889866"/>
          </a:xfrm>
          <a:prstGeom prst="rect">
            <a:avLst/>
          </a:prstGeom>
          <a:blipFill>
            <a:blip r:embed="rId15" cstate="print"/>
            <a:stretch>
              <a:fillRect/>
            </a:stretch>
          </a:blipFill>
        </p:spPr>
        <p:txBody>
          <a:bodyPr wrap="square" lIns="0" tIns="0" rIns="0" bIns="0" rtlCol="0"/>
          <a:lstStyle/>
          <a:p>
            <a:endParaRPr/>
          </a:p>
        </p:txBody>
      </p:sp>
      <p:sp>
        <p:nvSpPr>
          <p:cNvPr id="16" name="object 16"/>
          <p:cNvSpPr/>
          <p:nvPr/>
        </p:nvSpPr>
        <p:spPr>
          <a:xfrm>
            <a:off x="7005319" y="4300415"/>
            <a:ext cx="2113279" cy="2519739"/>
          </a:xfrm>
          <a:prstGeom prst="rect">
            <a:avLst/>
          </a:prstGeom>
          <a:blipFill>
            <a:blip r:embed="rId16" cstate="print"/>
            <a:stretch>
              <a:fillRect/>
            </a:stretch>
          </a:blipFill>
        </p:spPr>
        <p:txBody>
          <a:bodyPr wrap="square" lIns="0" tIns="0" rIns="0" bIns="0" rtlCol="0"/>
          <a:lstStyle/>
          <a:p>
            <a:endParaRPr/>
          </a:p>
        </p:txBody>
      </p:sp>
      <p:sp>
        <p:nvSpPr>
          <p:cNvPr id="17" name="object 17"/>
          <p:cNvSpPr/>
          <p:nvPr/>
        </p:nvSpPr>
        <p:spPr>
          <a:xfrm>
            <a:off x="8734170" y="6313218"/>
            <a:ext cx="384429" cy="519381"/>
          </a:xfrm>
          <a:prstGeom prst="rect">
            <a:avLst/>
          </a:prstGeom>
          <a:blipFill>
            <a:blip r:embed="rId17" cstate="print"/>
            <a:stretch>
              <a:fillRect/>
            </a:stretch>
          </a:blipFill>
        </p:spPr>
        <p:txBody>
          <a:bodyPr wrap="square" lIns="0" tIns="0" rIns="0" bIns="0" rtlCol="0"/>
          <a:lstStyle/>
          <a:p>
            <a:endParaRPr/>
          </a:p>
        </p:txBody>
      </p:sp>
      <p:sp>
        <p:nvSpPr>
          <p:cNvPr id="18" name="object 18"/>
          <p:cNvSpPr/>
          <p:nvPr/>
        </p:nvSpPr>
        <p:spPr>
          <a:xfrm>
            <a:off x="0" y="2284889"/>
            <a:ext cx="9118600" cy="2910622"/>
          </a:xfrm>
          <a:prstGeom prst="rect">
            <a:avLst/>
          </a:prstGeom>
          <a:blipFill>
            <a:blip r:embed="rId18" cstate="print"/>
            <a:stretch>
              <a:fillRect/>
            </a:stretch>
          </a:blipFill>
        </p:spPr>
        <p:txBody>
          <a:bodyPr wrap="square" lIns="0" tIns="0" rIns="0" bIns="0" rtlCol="0"/>
          <a:lstStyle/>
          <a:p>
            <a:endParaRPr/>
          </a:p>
        </p:txBody>
      </p:sp>
      <p:sp>
        <p:nvSpPr>
          <p:cNvPr id="19" name="object 19"/>
          <p:cNvSpPr/>
          <p:nvPr/>
        </p:nvSpPr>
        <p:spPr>
          <a:xfrm>
            <a:off x="4826" y="3934459"/>
            <a:ext cx="5911595" cy="2897886"/>
          </a:xfrm>
          <a:prstGeom prst="rect">
            <a:avLst/>
          </a:prstGeom>
          <a:blipFill>
            <a:blip r:embed="rId19" cstate="print"/>
            <a:stretch>
              <a:fillRect/>
            </a:stretch>
          </a:blipFill>
        </p:spPr>
        <p:txBody>
          <a:bodyPr wrap="square" lIns="0" tIns="0" rIns="0" bIns="0" rtlCol="0"/>
          <a:lstStyle/>
          <a:p>
            <a:endParaRPr/>
          </a:p>
        </p:txBody>
      </p:sp>
      <p:sp>
        <p:nvSpPr>
          <p:cNvPr id="20" name="object 20"/>
          <p:cNvSpPr/>
          <p:nvPr/>
        </p:nvSpPr>
        <p:spPr>
          <a:xfrm>
            <a:off x="253" y="4665979"/>
            <a:ext cx="3902202" cy="2158746"/>
          </a:xfrm>
          <a:prstGeom prst="rect">
            <a:avLst/>
          </a:prstGeom>
          <a:blipFill>
            <a:blip r:embed="rId20" cstate="print"/>
            <a:stretch>
              <a:fillRect/>
            </a:stretch>
          </a:blipFill>
        </p:spPr>
        <p:txBody>
          <a:bodyPr wrap="square" lIns="0" tIns="0" rIns="0" bIns="0" rtlCol="0"/>
          <a:lstStyle/>
          <a:p>
            <a:endParaRPr/>
          </a:p>
        </p:txBody>
      </p:sp>
      <p:sp>
        <p:nvSpPr>
          <p:cNvPr id="21" name="object 21"/>
          <p:cNvSpPr/>
          <p:nvPr/>
        </p:nvSpPr>
        <p:spPr>
          <a:xfrm>
            <a:off x="0" y="5616373"/>
            <a:ext cx="1860296" cy="1208352"/>
          </a:xfrm>
          <a:prstGeom prst="rect">
            <a:avLst/>
          </a:prstGeom>
          <a:blipFill>
            <a:blip r:embed="rId21" cstate="print"/>
            <a:stretch>
              <a:fillRect/>
            </a:stretch>
          </a:blipFill>
        </p:spPr>
        <p:txBody>
          <a:bodyPr wrap="square" lIns="0" tIns="0" rIns="0" bIns="0" rtlCol="0"/>
          <a:lstStyle/>
          <a:p>
            <a:endParaRPr/>
          </a:p>
        </p:txBody>
      </p:sp>
      <p:sp>
        <p:nvSpPr>
          <p:cNvPr id="22" name="object 22"/>
          <p:cNvSpPr/>
          <p:nvPr/>
        </p:nvSpPr>
        <p:spPr>
          <a:xfrm>
            <a:off x="0" y="3397131"/>
            <a:ext cx="7992109" cy="3418450"/>
          </a:xfrm>
          <a:prstGeom prst="rect">
            <a:avLst/>
          </a:prstGeom>
          <a:blipFill>
            <a:blip r:embed="rId22" cstate="print"/>
            <a:stretch>
              <a:fillRect/>
            </a:stretch>
          </a:blipFill>
        </p:spPr>
        <p:txBody>
          <a:bodyPr wrap="square" lIns="0" tIns="0" rIns="0" bIns="0" rtlCol="0"/>
          <a:lstStyle/>
          <a:p>
            <a:endParaRPr/>
          </a:p>
        </p:txBody>
      </p:sp>
      <p:sp>
        <p:nvSpPr>
          <p:cNvPr id="23" name="object 23"/>
          <p:cNvSpPr/>
          <p:nvPr/>
        </p:nvSpPr>
        <p:spPr>
          <a:xfrm>
            <a:off x="0" y="2018792"/>
            <a:ext cx="9118600" cy="2693824"/>
          </a:xfrm>
          <a:prstGeom prst="rect">
            <a:avLst/>
          </a:prstGeom>
          <a:blipFill>
            <a:blip r:embed="rId23" cstate="print"/>
            <a:stretch>
              <a:fillRect/>
            </a:stretch>
          </a:blipFill>
        </p:spPr>
        <p:txBody>
          <a:bodyPr wrap="square" lIns="0" tIns="0" rIns="0" bIns="0" rtlCol="0"/>
          <a:lstStyle/>
          <a:p>
            <a:endParaRPr/>
          </a:p>
        </p:txBody>
      </p:sp>
      <p:sp>
        <p:nvSpPr>
          <p:cNvPr id="24" name="object 24"/>
          <p:cNvSpPr/>
          <p:nvPr/>
        </p:nvSpPr>
        <p:spPr>
          <a:xfrm>
            <a:off x="279145" y="1855723"/>
            <a:ext cx="8807958" cy="2451353"/>
          </a:xfrm>
          <a:prstGeom prst="rect">
            <a:avLst/>
          </a:prstGeom>
          <a:blipFill>
            <a:blip r:embed="rId24" cstate="print"/>
            <a:stretch>
              <a:fillRect/>
            </a:stretch>
          </a:blipFill>
        </p:spPr>
        <p:txBody>
          <a:bodyPr wrap="square" lIns="0" tIns="0" rIns="0" bIns="0" rtlCol="0"/>
          <a:lstStyle/>
          <a:p>
            <a:endParaRPr/>
          </a:p>
        </p:txBody>
      </p:sp>
      <p:sp>
        <p:nvSpPr>
          <p:cNvPr id="25" name="object 25"/>
          <p:cNvSpPr/>
          <p:nvPr/>
        </p:nvSpPr>
        <p:spPr>
          <a:xfrm>
            <a:off x="717295" y="1762760"/>
            <a:ext cx="8401304" cy="2176216"/>
          </a:xfrm>
          <a:prstGeom prst="rect">
            <a:avLst/>
          </a:prstGeom>
          <a:blipFill>
            <a:blip r:embed="rId25" cstate="print"/>
            <a:stretch>
              <a:fillRect/>
            </a:stretch>
          </a:blipFill>
        </p:spPr>
        <p:txBody>
          <a:bodyPr wrap="square" lIns="0" tIns="0" rIns="0" bIns="0" rtlCol="0"/>
          <a:lstStyle/>
          <a:p>
            <a:endParaRPr/>
          </a:p>
        </p:txBody>
      </p:sp>
      <p:sp>
        <p:nvSpPr>
          <p:cNvPr id="26" name="object 26"/>
          <p:cNvSpPr/>
          <p:nvPr/>
        </p:nvSpPr>
        <p:spPr>
          <a:xfrm>
            <a:off x="1432813" y="1614932"/>
            <a:ext cx="7685786" cy="1773894"/>
          </a:xfrm>
          <a:prstGeom prst="rect">
            <a:avLst/>
          </a:prstGeom>
          <a:blipFill>
            <a:blip r:embed="rId26" cstate="print"/>
            <a:stretch>
              <a:fillRect/>
            </a:stretch>
          </a:blipFill>
        </p:spPr>
        <p:txBody>
          <a:bodyPr wrap="square" lIns="0" tIns="0" rIns="0" bIns="0" rtlCol="0"/>
          <a:lstStyle/>
          <a:p>
            <a:endParaRPr/>
          </a:p>
        </p:txBody>
      </p:sp>
      <p:sp>
        <p:nvSpPr>
          <p:cNvPr id="27" name="object 27"/>
          <p:cNvSpPr/>
          <p:nvPr/>
        </p:nvSpPr>
        <p:spPr>
          <a:xfrm>
            <a:off x="1743710" y="1528825"/>
            <a:ext cx="7374890" cy="1611388"/>
          </a:xfrm>
          <a:prstGeom prst="rect">
            <a:avLst/>
          </a:prstGeom>
          <a:blipFill>
            <a:blip r:embed="rId27" cstate="print"/>
            <a:stretch>
              <a:fillRect/>
            </a:stretch>
          </a:blipFill>
        </p:spPr>
        <p:txBody>
          <a:bodyPr wrap="square" lIns="0" tIns="0" rIns="0" bIns="0" rtlCol="0"/>
          <a:lstStyle/>
          <a:p>
            <a:endParaRPr/>
          </a:p>
        </p:txBody>
      </p:sp>
      <p:sp>
        <p:nvSpPr>
          <p:cNvPr id="28" name="object 28"/>
          <p:cNvSpPr/>
          <p:nvPr/>
        </p:nvSpPr>
        <p:spPr>
          <a:xfrm>
            <a:off x="2034032" y="1449577"/>
            <a:ext cx="7084568" cy="1456217"/>
          </a:xfrm>
          <a:prstGeom prst="rect">
            <a:avLst/>
          </a:prstGeom>
          <a:blipFill>
            <a:blip r:embed="rId28" cstate="print"/>
            <a:stretch>
              <a:fillRect/>
            </a:stretch>
          </a:blipFill>
        </p:spPr>
        <p:txBody>
          <a:bodyPr wrap="square" lIns="0" tIns="0" rIns="0" bIns="0" rtlCol="0"/>
          <a:lstStyle/>
          <a:p>
            <a:endParaRPr/>
          </a:p>
        </p:txBody>
      </p:sp>
      <p:sp>
        <p:nvSpPr>
          <p:cNvPr id="29" name="object 29"/>
          <p:cNvSpPr/>
          <p:nvPr/>
        </p:nvSpPr>
        <p:spPr>
          <a:xfrm>
            <a:off x="2408935" y="1409953"/>
            <a:ext cx="6709664" cy="1304698"/>
          </a:xfrm>
          <a:prstGeom prst="rect">
            <a:avLst/>
          </a:prstGeom>
          <a:blipFill>
            <a:blip r:embed="rId29" cstate="print"/>
            <a:stretch>
              <a:fillRect/>
            </a:stretch>
          </a:blipFill>
        </p:spPr>
        <p:txBody>
          <a:bodyPr wrap="square" lIns="0" tIns="0" rIns="0" bIns="0" rtlCol="0"/>
          <a:lstStyle/>
          <a:p>
            <a:endParaRPr/>
          </a:p>
        </p:txBody>
      </p:sp>
      <p:sp>
        <p:nvSpPr>
          <p:cNvPr id="30" name="object 30"/>
          <p:cNvSpPr/>
          <p:nvPr/>
        </p:nvSpPr>
        <p:spPr>
          <a:xfrm>
            <a:off x="2661920" y="1313180"/>
            <a:ext cx="6456680" cy="1219869"/>
          </a:xfrm>
          <a:prstGeom prst="rect">
            <a:avLst/>
          </a:prstGeom>
          <a:blipFill>
            <a:blip r:embed="rId30" cstate="print"/>
            <a:stretch>
              <a:fillRect/>
            </a:stretch>
          </a:blipFill>
        </p:spPr>
        <p:txBody>
          <a:bodyPr wrap="square" lIns="0" tIns="0" rIns="0" bIns="0" rtlCol="0"/>
          <a:lstStyle/>
          <a:p>
            <a:endParaRPr/>
          </a:p>
        </p:txBody>
      </p:sp>
      <p:sp>
        <p:nvSpPr>
          <p:cNvPr id="31" name="object 31"/>
          <p:cNvSpPr/>
          <p:nvPr/>
        </p:nvSpPr>
        <p:spPr>
          <a:xfrm>
            <a:off x="1068577" y="1703323"/>
            <a:ext cx="8038338" cy="1924049"/>
          </a:xfrm>
          <a:prstGeom prst="rect">
            <a:avLst/>
          </a:prstGeom>
          <a:blipFill>
            <a:blip r:embed="rId31" cstate="print"/>
            <a:stretch>
              <a:fillRect/>
            </a:stretch>
          </a:blipFill>
        </p:spPr>
        <p:txBody>
          <a:bodyPr wrap="square" lIns="0" tIns="0" rIns="0" bIns="0" rtlCol="0"/>
          <a:lstStyle/>
          <a:p>
            <a:endParaRPr/>
          </a:p>
        </p:txBody>
      </p:sp>
      <p:sp>
        <p:nvSpPr>
          <p:cNvPr id="32" name="object 32"/>
          <p:cNvSpPr/>
          <p:nvPr/>
        </p:nvSpPr>
        <p:spPr>
          <a:xfrm>
            <a:off x="0" y="2946764"/>
            <a:ext cx="9097010" cy="3541157"/>
          </a:xfrm>
          <a:prstGeom prst="rect">
            <a:avLst/>
          </a:prstGeom>
          <a:blipFill>
            <a:blip r:embed="rId32" cstate="print"/>
            <a:stretch>
              <a:fillRect/>
            </a:stretch>
          </a:blipFill>
        </p:spPr>
        <p:txBody>
          <a:bodyPr wrap="square" lIns="0" tIns="0" rIns="0" bIns="0" rtlCol="0"/>
          <a:lstStyle/>
          <a:p>
            <a:endParaRPr/>
          </a:p>
        </p:txBody>
      </p:sp>
      <p:sp>
        <p:nvSpPr>
          <p:cNvPr id="33" name="object 33"/>
          <p:cNvSpPr/>
          <p:nvPr/>
        </p:nvSpPr>
        <p:spPr>
          <a:xfrm>
            <a:off x="0" y="2601329"/>
            <a:ext cx="9118600" cy="3238396"/>
          </a:xfrm>
          <a:prstGeom prst="rect">
            <a:avLst/>
          </a:prstGeom>
          <a:blipFill>
            <a:blip r:embed="rId33" cstate="print"/>
            <a:stretch>
              <a:fillRect/>
            </a:stretch>
          </a:blipFill>
        </p:spPr>
        <p:txBody>
          <a:bodyPr wrap="square" lIns="0" tIns="0" rIns="0" bIns="0" rtlCol="0"/>
          <a:lstStyle/>
          <a:p>
            <a:endParaRPr/>
          </a:p>
        </p:txBody>
      </p:sp>
      <p:sp>
        <p:nvSpPr>
          <p:cNvPr id="34" name="object 34"/>
          <p:cNvSpPr/>
          <p:nvPr/>
        </p:nvSpPr>
        <p:spPr>
          <a:xfrm>
            <a:off x="1162303" y="5319776"/>
            <a:ext cx="266700" cy="152400"/>
          </a:xfrm>
          <a:prstGeom prst="rect">
            <a:avLst/>
          </a:prstGeom>
          <a:blipFill>
            <a:blip r:embed="rId34" cstate="print"/>
            <a:stretch>
              <a:fillRect/>
            </a:stretch>
          </a:blipFill>
        </p:spPr>
        <p:txBody>
          <a:bodyPr wrap="square" lIns="0" tIns="0" rIns="0" bIns="0" rtlCol="0"/>
          <a:lstStyle/>
          <a:p>
            <a:endParaRPr/>
          </a:p>
        </p:txBody>
      </p:sp>
      <p:sp>
        <p:nvSpPr>
          <p:cNvPr id="35" name="object 35"/>
          <p:cNvSpPr/>
          <p:nvPr/>
        </p:nvSpPr>
        <p:spPr>
          <a:xfrm>
            <a:off x="362204" y="4867147"/>
            <a:ext cx="266700" cy="150875"/>
          </a:xfrm>
          <a:prstGeom prst="rect">
            <a:avLst/>
          </a:prstGeom>
          <a:blipFill>
            <a:blip r:embed="rId35" cstate="print"/>
            <a:stretch>
              <a:fillRect/>
            </a:stretch>
          </a:blipFill>
        </p:spPr>
        <p:txBody>
          <a:bodyPr wrap="square" lIns="0" tIns="0" rIns="0" bIns="0" rtlCol="0"/>
          <a:lstStyle/>
          <a:p>
            <a:endParaRPr/>
          </a:p>
        </p:txBody>
      </p:sp>
      <p:sp>
        <p:nvSpPr>
          <p:cNvPr id="36" name="object 36"/>
          <p:cNvSpPr/>
          <p:nvPr/>
        </p:nvSpPr>
        <p:spPr>
          <a:xfrm>
            <a:off x="239522" y="5784596"/>
            <a:ext cx="311658" cy="168401"/>
          </a:xfrm>
          <a:prstGeom prst="rect">
            <a:avLst/>
          </a:prstGeom>
          <a:blipFill>
            <a:blip r:embed="rId36" cstate="print"/>
            <a:stretch>
              <a:fillRect/>
            </a:stretch>
          </a:blipFill>
        </p:spPr>
        <p:txBody>
          <a:bodyPr wrap="square" lIns="0" tIns="0" rIns="0" bIns="0" rtlCol="0"/>
          <a:lstStyle/>
          <a:p>
            <a:endParaRPr/>
          </a:p>
        </p:txBody>
      </p:sp>
      <p:sp>
        <p:nvSpPr>
          <p:cNvPr id="37" name="object 37"/>
          <p:cNvSpPr/>
          <p:nvPr/>
        </p:nvSpPr>
        <p:spPr>
          <a:xfrm>
            <a:off x="3284473" y="4211828"/>
            <a:ext cx="247650" cy="133350"/>
          </a:xfrm>
          <a:prstGeom prst="rect">
            <a:avLst/>
          </a:prstGeom>
          <a:blipFill>
            <a:blip r:embed="rId37" cstate="print"/>
            <a:stretch>
              <a:fillRect/>
            </a:stretch>
          </a:blipFill>
        </p:spPr>
        <p:txBody>
          <a:bodyPr wrap="square" lIns="0" tIns="0" rIns="0" bIns="0" rtlCol="0"/>
          <a:lstStyle/>
          <a:p>
            <a:endParaRPr/>
          </a:p>
        </p:txBody>
      </p:sp>
      <p:sp>
        <p:nvSpPr>
          <p:cNvPr id="38" name="object 38"/>
          <p:cNvSpPr/>
          <p:nvPr/>
        </p:nvSpPr>
        <p:spPr>
          <a:xfrm>
            <a:off x="1928876" y="4870196"/>
            <a:ext cx="266700" cy="150875"/>
          </a:xfrm>
          <a:prstGeom prst="rect">
            <a:avLst/>
          </a:prstGeom>
          <a:blipFill>
            <a:blip r:embed="rId38" cstate="print"/>
            <a:stretch>
              <a:fillRect/>
            </a:stretch>
          </a:blipFill>
        </p:spPr>
        <p:txBody>
          <a:bodyPr wrap="square" lIns="0" tIns="0" rIns="0" bIns="0" rtlCol="0"/>
          <a:lstStyle/>
          <a:p>
            <a:endParaRPr/>
          </a:p>
        </p:txBody>
      </p:sp>
      <p:sp>
        <p:nvSpPr>
          <p:cNvPr id="39" name="object 39"/>
          <p:cNvSpPr/>
          <p:nvPr/>
        </p:nvSpPr>
        <p:spPr>
          <a:xfrm>
            <a:off x="2663444" y="4522723"/>
            <a:ext cx="247649" cy="143255"/>
          </a:xfrm>
          <a:prstGeom prst="rect">
            <a:avLst/>
          </a:prstGeom>
          <a:blipFill>
            <a:blip r:embed="rId39" cstate="print"/>
            <a:stretch>
              <a:fillRect/>
            </a:stretch>
          </a:blipFill>
        </p:spPr>
        <p:txBody>
          <a:bodyPr wrap="square" lIns="0" tIns="0" rIns="0" bIns="0" rtlCol="0"/>
          <a:lstStyle/>
          <a:p>
            <a:endParaRPr/>
          </a:p>
        </p:txBody>
      </p:sp>
      <p:sp>
        <p:nvSpPr>
          <p:cNvPr id="40" name="object 40"/>
          <p:cNvSpPr/>
          <p:nvPr/>
        </p:nvSpPr>
        <p:spPr>
          <a:xfrm>
            <a:off x="1177544" y="4494529"/>
            <a:ext cx="240029" cy="140970"/>
          </a:xfrm>
          <a:prstGeom prst="rect">
            <a:avLst/>
          </a:prstGeom>
          <a:blipFill>
            <a:blip r:embed="rId40" cstate="print"/>
            <a:stretch>
              <a:fillRect/>
            </a:stretch>
          </a:blipFill>
        </p:spPr>
        <p:txBody>
          <a:bodyPr wrap="square" lIns="0" tIns="0" rIns="0" bIns="0" rtlCol="0"/>
          <a:lstStyle/>
          <a:p>
            <a:endParaRPr/>
          </a:p>
        </p:txBody>
      </p:sp>
      <p:sp>
        <p:nvSpPr>
          <p:cNvPr id="41" name="object 41"/>
          <p:cNvSpPr/>
          <p:nvPr/>
        </p:nvSpPr>
        <p:spPr>
          <a:xfrm>
            <a:off x="570230" y="4203446"/>
            <a:ext cx="237744" cy="133350"/>
          </a:xfrm>
          <a:prstGeom prst="rect">
            <a:avLst/>
          </a:prstGeom>
          <a:blipFill>
            <a:blip r:embed="rId41" cstate="print"/>
            <a:stretch>
              <a:fillRect/>
            </a:stretch>
          </a:blipFill>
        </p:spPr>
        <p:txBody>
          <a:bodyPr wrap="square" lIns="0" tIns="0" rIns="0" bIns="0" rtlCol="0"/>
          <a:lstStyle/>
          <a:p>
            <a:endParaRPr/>
          </a:p>
        </p:txBody>
      </p:sp>
      <p:sp>
        <p:nvSpPr>
          <p:cNvPr id="42" name="object 42"/>
          <p:cNvSpPr/>
          <p:nvPr/>
        </p:nvSpPr>
        <p:spPr>
          <a:xfrm>
            <a:off x="1848104" y="4181347"/>
            <a:ext cx="247650" cy="131825"/>
          </a:xfrm>
          <a:prstGeom prst="rect">
            <a:avLst/>
          </a:prstGeom>
          <a:blipFill>
            <a:blip r:embed="rId42" cstate="print"/>
            <a:stretch>
              <a:fillRect/>
            </a:stretch>
          </a:blipFill>
        </p:spPr>
        <p:txBody>
          <a:bodyPr wrap="square" lIns="0" tIns="0" rIns="0" bIns="0" rtlCol="0"/>
          <a:lstStyle/>
          <a:p>
            <a:endParaRPr/>
          </a:p>
        </p:txBody>
      </p:sp>
      <p:sp>
        <p:nvSpPr>
          <p:cNvPr id="43" name="object 43"/>
          <p:cNvSpPr/>
          <p:nvPr/>
        </p:nvSpPr>
        <p:spPr>
          <a:xfrm>
            <a:off x="3798823" y="3932173"/>
            <a:ext cx="247650" cy="131825"/>
          </a:xfrm>
          <a:prstGeom prst="rect">
            <a:avLst/>
          </a:prstGeom>
          <a:blipFill>
            <a:blip r:embed="rId43" cstate="print"/>
            <a:stretch>
              <a:fillRect/>
            </a:stretch>
          </a:blipFill>
        </p:spPr>
        <p:txBody>
          <a:bodyPr wrap="square" lIns="0" tIns="0" rIns="0" bIns="0" rtlCol="0"/>
          <a:lstStyle/>
          <a:p>
            <a:endParaRPr/>
          </a:p>
        </p:txBody>
      </p:sp>
      <p:sp>
        <p:nvSpPr>
          <p:cNvPr id="44" name="object 44"/>
          <p:cNvSpPr/>
          <p:nvPr/>
        </p:nvSpPr>
        <p:spPr>
          <a:xfrm>
            <a:off x="3019298" y="3660902"/>
            <a:ext cx="212598" cy="115824"/>
          </a:xfrm>
          <a:prstGeom prst="rect">
            <a:avLst/>
          </a:prstGeom>
          <a:blipFill>
            <a:blip r:embed="rId44" cstate="print"/>
            <a:stretch>
              <a:fillRect/>
            </a:stretch>
          </a:blipFill>
        </p:spPr>
        <p:txBody>
          <a:bodyPr wrap="square" lIns="0" tIns="0" rIns="0" bIns="0" rtlCol="0"/>
          <a:lstStyle/>
          <a:p>
            <a:endParaRPr/>
          </a:p>
        </p:txBody>
      </p:sp>
      <p:sp>
        <p:nvSpPr>
          <p:cNvPr id="45" name="object 45"/>
          <p:cNvSpPr/>
          <p:nvPr/>
        </p:nvSpPr>
        <p:spPr>
          <a:xfrm>
            <a:off x="3565652" y="3406394"/>
            <a:ext cx="212598" cy="97535"/>
          </a:xfrm>
          <a:prstGeom prst="rect">
            <a:avLst/>
          </a:prstGeom>
          <a:blipFill>
            <a:blip r:embed="rId45" cstate="print"/>
            <a:stretch>
              <a:fillRect/>
            </a:stretch>
          </a:blipFill>
        </p:spPr>
        <p:txBody>
          <a:bodyPr wrap="square" lIns="0" tIns="0" rIns="0" bIns="0" rtlCol="0"/>
          <a:lstStyle/>
          <a:p>
            <a:endParaRPr/>
          </a:p>
        </p:txBody>
      </p:sp>
      <p:sp>
        <p:nvSpPr>
          <p:cNvPr id="46" name="object 46"/>
          <p:cNvSpPr/>
          <p:nvPr/>
        </p:nvSpPr>
        <p:spPr>
          <a:xfrm>
            <a:off x="4339844" y="3646423"/>
            <a:ext cx="222503" cy="114300"/>
          </a:xfrm>
          <a:prstGeom prst="rect">
            <a:avLst/>
          </a:prstGeom>
          <a:blipFill>
            <a:blip r:embed="rId46" cstate="print"/>
            <a:stretch>
              <a:fillRect/>
            </a:stretch>
          </a:blipFill>
        </p:spPr>
        <p:txBody>
          <a:bodyPr wrap="square" lIns="0" tIns="0" rIns="0" bIns="0" rtlCol="0"/>
          <a:lstStyle/>
          <a:p>
            <a:endParaRPr/>
          </a:p>
        </p:txBody>
      </p:sp>
      <p:sp>
        <p:nvSpPr>
          <p:cNvPr id="47" name="object 47"/>
          <p:cNvSpPr/>
          <p:nvPr/>
        </p:nvSpPr>
        <p:spPr>
          <a:xfrm>
            <a:off x="4451096" y="3000248"/>
            <a:ext cx="204977" cy="96774"/>
          </a:xfrm>
          <a:prstGeom prst="rect">
            <a:avLst/>
          </a:prstGeom>
          <a:blipFill>
            <a:blip r:embed="rId47" cstate="print"/>
            <a:stretch>
              <a:fillRect/>
            </a:stretch>
          </a:blipFill>
        </p:spPr>
        <p:txBody>
          <a:bodyPr wrap="square" lIns="0" tIns="0" rIns="0" bIns="0" rtlCol="0"/>
          <a:lstStyle/>
          <a:p>
            <a:endParaRPr/>
          </a:p>
        </p:txBody>
      </p:sp>
      <p:sp>
        <p:nvSpPr>
          <p:cNvPr id="48" name="object 48"/>
          <p:cNvSpPr/>
          <p:nvPr/>
        </p:nvSpPr>
        <p:spPr>
          <a:xfrm>
            <a:off x="5894323" y="2831845"/>
            <a:ext cx="203453" cy="96774"/>
          </a:xfrm>
          <a:prstGeom prst="rect">
            <a:avLst/>
          </a:prstGeom>
          <a:blipFill>
            <a:blip r:embed="rId48" cstate="print"/>
            <a:stretch>
              <a:fillRect/>
            </a:stretch>
          </a:blipFill>
        </p:spPr>
        <p:txBody>
          <a:bodyPr wrap="square" lIns="0" tIns="0" rIns="0" bIns="0" rtlCol="0"/>
          <a:lstStyle/>
          <a:p>
            <a:endParaRPr/>
          </a:p>
        </p:txBody>
      </p:sp>
      <p:sp>
        <p:nvSpPr>
          <p:cNvPr id="49" name="object 49"/>
          <p:cNvSpPr/>
          <p:nvPr/>
        </p:nvSpPr>
        <p:spPr>
          <a:xfrm>
            <a:off x="5588000" y="2997200"/>
            <a:ext cx="203453" cy="96774"/>
          </a:xfrm>
          <a:prstGeom prst="rect">
            <a:avLst/>
          </a:prstGeom>
          <a:blipFill>
            <a:blip r:embed="rId49" cstate="print"/>
            <a:stretch>
              <a:fillRect/>
            </a:stretch>
          </a:blipFill>
        </p:spPr>
        <p:txBody>
          <a:bodyPr wrap="square" lIns="0" tIns="0" rIns="0" bIns="0" rtlCol="0"/>
          <a:lstStyle/>
          <a:p>
            <a:endParaRPr/>
          </a:p>
        </p:txBody>
      </p:sp>
      <p:sp>
        <p:nvSpPr>
          <p:cNvPr id="50" name="object 50"/>
          <p:cNvSpPr/>
          <p:nvPr/>
        </p:nvSpPr>
        <p:spPr>
          <a:xfrm>
            <a:off x="4851146" y="2809748"/>
            <a:ext cx="203453" cy="98298"/>
          </a:xfrm>
          <a:prstGeom prst="rect">
            <a:avLst/>
          </a:prstGeom>
          <a:blipFill>
            <a:blip r:embed="rId50" cstate="print"/>
            <a:stretch>
              <a:fillRect/>
            </a:stretch>
          </a:blipFill>
        </p:spPr>
        <p:txBody>
          <a:bodyPr wrap="square" lIns="0" tIns="0" rIns="0" bIns="0" rtlCol="0"/>
          <a:lstStyle/>
          <a:p>
            <a:endParaRPr/>
          </a:p>
        </p:txBody>
      </p:sp>
      <p:sp>
        <p:nvSpPr>
          <p:cNvPr id="51" name="object 51"/>
          <p:cNvSpPr/>
          <p:nvPr/>
        </p:nvSpPr>
        <p:spPr>
          <a:xfrm>
            <a:off x="5189473" y="3200654"/>
            <a:ext cx="212598" cy="115824"/>
          </a:xfrm>
          <a:prstGeom prst="rect">
            <a:avLst/>
          </a:prstGeom>
          <a:blipFill>
            <a:blip r:embed="rId51" cstate="print"/>
            <a:stretch>
              <a:fillRect/>
            </a:stretch>
          </a:blipFill>
        </p:spPr>
        <p:txBody>
          <a:bodyPr wrap="square" lIns="0" tIns="0" rIns="0" bIns="0" rtlCol="0"/>
          <a:lstStyle/>
          <a:p>
            <a:endParaRPr/>
          </a:p>
        </p:txBody>
      </p:sp>
      <p:sp>
        <p:nvSpPr>
          <p:cNvPr id="52" name="object 52"/>
          <p:cNvSpPr/>
          <p:nvPr/>
        </p:nvSpPr>
        <p:spPr>
          <a:xfrm>
            <a:off x="4792471" y="3416300"/>
            <a:ext cx="211074" cy="96774"/>
          </a:xfrm>
          <a:prstGeom prst="rect">
            <a:avLst/>
          </a:prstGeom>
          <a:blipFill>
            <a:blip r:embed="rId52" cstate="print"/>
            <a:stretch>
              <a:fillRect/>
            </a:stretch>
          </a:blipFill>
        </p:spPr>
        <p:txBody>
          <a:bodyPr wrap="square" lIns="0" tIns="0" rIns="0" bIns="0" rtlCol="0"/>
          <a:lstStyle/>
          <a:p>
            <a:endParaRPr/>
          </a:p>
        </p:txBody>
      </p:sp>
      <p:sp>
        <p:nvSpPr>
          <p:cNvPr id="53" name="object 53"/>
          <p:cNvSpPr/>
          <p:nvPr/>
        </p:nvSpPr>
        <p:spPr>
          <a:xfrm>
            <a:off x="2478277" y="3881120"/>
            <a:ext cx="237744" cy="143255"/>
          </a:xfrm>
          <a:prstGeom prst="rect">
            <a:avLst/>
          </a:prstGeom>
          <a:blipFill>
            <a:blip r:embed="rId53" cstate="print"/>
            <a:stretch>
              <a:fillRect/>
            </a:stretch>
          </a:blipFill>
        </p:spPr>
        <p:txBody>
          <a:bodyPr wrap="square" lIns="0" tIns="0" rIns="0" bIns="0" rtlCol="0"/>
          <a:lstStyle/>
          <a:p>
            <a:endParaRPr/>
          </a:p>
        </p:txBody>
      </p:sp>
      <p:sp>
        <p:nvSpPr>
          <p:cNvPr id="54" name="object 54"/>
          <p:cNvSpPr/>
          <p:nvPr/>
        </p:nvSpPr>
        <p:spPr>
          <a:xfrm>
            <a:off x="2944622" y="3206750"/>
            <a:ext cx="220979" cy="96774"/>
          </a:xfrm>
          <a:prstGeom prst="rect">
            <a:avLst/>
          </a:prstGeom>
          <a:blipFill>
            <a:blip r:embed="rId54" cstate="print"/>
            <a:stretch>
              <a:fillRect/>
            </a:stretch>
          </a:blipFill>
        </p:spPr>
        <p:txBody>
          <a:bodyPr wrap="square" lIns="0" tIns="0" rIns="0" bIns="0" rtlCol="0"/>
          <a:lstStyle/>
          <a:p>
            <a:endParaRPr/>
          </a:p>
        </p:txBody>
      </p:sp>
      <p:sp>
        <p:nvSpPr>
          <p:cNvPr id="55" name="object 55"/>
          <p:cNvSpPr/>
          <p:nvPr/>
        </p:nvSpPr>
        <p:spPr>
          <a:xfrm>
            <a:off x="2389123" y="3439921"/>
            <a:ext cx="220980" cy="96774"/>
          </a:xfrm>
          <a:prstGeom prst="rect">
            <a:avLst/>
          </a:prstGeom>
          <a:blipFill>
            <a:blip r:embed="rId55" cstate="print"/>
            <a:stretch>
              <a:fillRect/>
            </a:stretch>
          </a:blipFill>
        </p:spPr>
        <p:txBody>
          <a:bodyPr wrap="square" lIns="0" tIns="0" rIns="0" bIns="0" rtlCol="0"/>
          <a:lstStyle/>
          <a:p>
            <a:endParaRPr/>
          </a:p>
        </p:txBody>
      </p:sp>
      <p:sp>
        <p:nvSpPr>
          <p:cNvPr id="56" name="object 56"/>
          <p:cNvSpPr/>
          <p:nvPr/>
        </p:nvSpPr>
        <p:spPr>
          <a:xfrm>
            <a:off x="1877822" y="3656329"/>
            <a:ext cx="212597" cy="114300"/>
          </a:xfrm>
          <a:prstGeom prst="rect">
            <a:avLst/>
          </a:prstGeom>
          <a:blipFill>
            <a:blip r:embed="rId56" cstate="print"/>
            <a:stretch>
              <a:fillRect/>
            </a:stretch>
          </a:blipFill>
        </p:spPr>
        <p:txBody>
          <a:bodyPr wrap="square" lIns="0" tIns="0" rIns="0" bIns="0" rtlCol="0"/>
          <a:lstStyle/>
          <a:p>
            <a:endParaRPr/>
          </a:p>
        </p:txBody>
      </p:sp>
      <p:sp>
        <p:nvSpPr>
          <p:cNvPr id="57" name="object 57"/>
          <p:cNvSpPr/>
          <p:nvPr/>
        </p:nvSpPr>
        <p:spPr>
          <a:xfrm>
            <a:off x="1819148" y="3237229"/>
            <a:ext cx="212597" cy="96774"/>
          </a:xfrm>
          <a:prstGeom prst="rect">
            <a:avLst/>
          </a:prstGeom>
          <a:blipFill>
            <a:blip r:embed="rId57" cstate="print"/>
            <a:stretch>
              <a:fillRect/>
            </a:stretch>
          </a:blipFill>
        </p:spPr>
        <p:txBody>
          <a:bodyPr wrap="square" lIns="0" tIns="0" rIns="0" bIns="0" rtlCol="0"/>
          <a:lstStyle/>
          <a:p>
            <a:endParaRPr/>
          </a:p>
        </p:txBody>
      </p:sp>
      <p:sp>
        <p:nvSpPr>
          <p:cNvPr id="58" name="object 58"/>
          <p:cNvSpPr/>
          <p:nvPr/>
        </p:nvSpPr>
        <p:spPr>
          <a:xfrm>
            <a:off x="1800098" y="2849372"/>
            <a:ext cx="203453" cy="96774"/>
          </a:xfrm>
          <a:prstGeom prst="rect">
            <a:avLst/>
          </a:prstGeom>
          <a:blipFill>
            <a:blip r:embed="rId58" cstate="print"/>
            <a:stretch>
              <a:fillRect/>
            </a:stretch>
          </a:blipFill>
        </p:spPr>
        <p:txBody>
          <a:bodyPr wrap="square" lIns="0" tIns="0" rIns="0" bIns="0" rtlCol="0"/>
          <a:lstStyle/>
          <a:p>
            <a:endParaRPr/>
          </a:p>
        </p:txBody>
      </p:sp>
      <p:sp>
        <p:nvSpPr>
          <p:cNvPr id="59" name="object 59"/>
          <p:cNvSpPr/>
          <p:nvPr/>
        </p:nvSpPr>
        <p:spPr>
          <a:xfrm>
            <a:off x="2368550" y="3022345"/>
            <a:ext cx="203454" cy="96774"/>
          </a:xfrm>
          <a:prstGeom prst="rect">
            <a:avLst/>
          </a:prstGeom>
          <a:blipFill>
            <a:blip r:embed="rId58" cstate="print"/>
            <a:stretch>
              <a:fillRect/>
            </a:stretch>
          </a:blipFill>
        </p:spPr>
        <p:txBody>
          <a:bodyPr wrap="square" lIns="0" tIns="0" rIns="0" bIns="0" rtlCol="0"/>
          <a:lstStyle/>
          <a:p>
            <a:endParaRPr/>
          </a:p>
        </p:txBody>
      </p:sp>
      <p:sp>
        <p:nvSpPr>
          <p:cNvPr id="60" name="object 60"/>
          <p:cNvSpPr/>
          <p:nvPr/>
        </p:nvSpPr>
        <p:spPr>
          <a:xfrm>
            <a:off x="2850895" y="2846323"/>
            <a:ext cx="203453" cy="96774"/>
          </a:xfrm>
          <a:prstGeom prst="rect">
            <a:avLst/>
          </a:prstGeom>
          <a:blipFill>
            <a:blip r:embed="rId59" cstate="print"/>
            <a:stretch>
              <a:fillRect/>
            </a:stretch>
          </a:blipFill>
        </p:spPr>
        <p:txBody>
          <a:bodyPr wrap="square" lIns="0" tIns="0" rIns="0" bIns="0" rtlCol="0"/>
          <a:lstStyle/>
          <a:p>
            <a:endParaRPr/>
          </a:p>
        </p:txBody>
      </p:sp>
      <p:sp>
        <p:nvSpPr>
          <p:cNvPr id="61" name="object 61"/>
          <p:cNvSpPr/>
          <p:nvPr/>
        </p:nvSpPr>
        <p:spPr>
          <a:xfrm>
            <a:off x="3414776" y="3011677"/>
            <a:ext cx="203453" cy="96774"/>
          </a:xfrm>
          <a:prstGeom prst="rect">
            <a:avLst/>
          </a:prstGeom>
          <a:blipFill>
            <a:blip r:embed="rId60" cstate="print"/>
            <a:stretch>
              <a:fillRect/>
            </a:stretch>
          </a:blipFill>
        </p:spPr>
        <p:txBody>
          <a:bodyPr wrap="square" lIns="0" tIns="0" rIns="0" bIns="0" rtlCol="0"/>
          <a:lstStyle/>
          <a:p>
            <a:endParaRPr/>
          </a:p>
        </p:txBody>
      </p:sp>
      <p:sp>
        <p:nvSpPr>
          <p:cNvPr id="62" name="object 62"/>
          <p:cNvSpPr/>
          <p:nvPr/>
        </p:nvSpPr>
        <p:spPr>
          <a:xfrm>
            <a:off x="3848353" y="2824226"/>
            <a:ext cx="202692" cy="96774"/>
          </a:xfrm>
          <a:prstGeom prst="rect">
            <a:avLst/>
          </a:prstGeom>
          <a:blipFill>
            <a:blip r:embed="rId61" cstate="print"/>
            <a:stretch>
              <a:fillRect/>
            </a:stretch>
          </a:blipFill>
        </p:spPr>
        <p:txBody>
          <a:bodyPr wrap="square" lIns="0" tIns="0" rIns="0" bIns="0" rtlCol="0"/>
          <a:lstStyle/>
          <a:p>
            <a:endParaRPr/>
          </a:p>
        </p:txBody>
      </p:sp>
      <p:sp>
        <p:nvSpPr>
          <p:cNvPr id="63" name="object 63"/>
          <p:cNvSpPr/>
          <p:nvPr/>
        </p:nvSpPr>
        <p:spPr>
          <a:xfrm>
            <a:off x="733298" y="3212845"/>
            <a:ext cx="212598" cy="115824"/>
          </a:xfrm>
          <a:prstGeom prst="rect">
            <a:avLst/>
          </a:prstGeom>
          <a:blipFill>
            <a:blip r:embed="rId62" cstate="print"/>
            <a:stretch>
              <a:fillRect/>
            </a:stretch>
          </a:blipFill>
        </p:spPr>
        <p:txBody>
          <a:bodyPr wrap="square" lIns="0" tIns="0" rIns="0" bIns="0" rtlCol="0"/>
          <a:lstStyle/>
          <a:p>
            <a:endParaRPr/>
          </a:p>
        </p:txBody>
      </p:sp>
      <p:sp>
        <p:nvSpPr>
          <p:cNvPr id="64" name="object 64"/>
          <p:cNvSpPr/>
          <p:nvPr/>
        </p:nvSpPr>
        <p:spPr>
          <a:xfrm>
            <a:off x="95503" y="3425444"/>
            <a:ext cx="212597" cy="116585"/>
          </a:xfrm>
          <a:prstGeom prst="rect">
            <a:avLst/>
          </a:prstGeom>
          <a:blipFill>
            <a:blip r:embed="rId63" cstate="print"/>
            <a:stretch>
              <a:fillRect/>
            </a:stretch>
          </a:blipFill>
        </p:spPr>
        <p:txBody>
          <a:bodyPr wrap="square" lIns="0" tIns="0" rIns="0" bIns="0" rtlCol="0"/>
          <a:lstStyle/>
          <a:p>
            <a:endParaRPr/>
          </a:p>
        </p:txBody>
      </p:sp>
      <p:sp>
        <p:nvSpPr>
          <p:cNvPr id="65" name="object 65"/>
          <p:cNvSpPr/>
          <p:nvPr/>
        </p:nvSpPr>
        <p:spPr>
          <a:xfrm>
            <a:off x="1253744" y="3029204"/>
            <a:ext cx="203453" cy="96774"/>
          </a:xfrm>
          <a:prstGeom prst="rect">
            <a:avLst/>
          </a:prstGeom>
          <a:blipFill>
            <a:blip r:embed="rId64" cstate="print"/>
            <a:stretch>
              <a:fillRect/>
            </a:stretch>
          </a:blipFill>
        </p:spPr>
        <p:txBody>
          <a:bodyPr wrap="square" lIns="0" tIns="0" rIns="0" bIns="0" rtlCol="0"/>
          <a:lstStyle/>
          <a:p>
            <a:endParaRPr/>
          </a:p>
        </p:txBody>
      </p:sp>
      <p:sp>
        <p:nvSpPr>
          <p:cNvPr id="66" name="object 66"/>
          <p:cNvSpPr/>
          <p:nvPr/>
        </p:nvSpPr>
        <p:spPr>
          <a:xfrm>
            <a:off x="709676" y="2840227"/>
            <a:ext cx="203454" cy="96774"/>
          </a:xfrm>
          <a:prstGeom prst="rect">
            <a:avLst/>
          </a:prstGeom>
          <a:blipFill>
            <a:blip r:embed="rId65" cstate="print"/>
            <a:stretch>
              <a:fillRect/>
            </a:stretch>
          </a:blipFill>
        </p:spPr>
        <p:txBody>
          <a:bodyPr wrap="square" lIns="0" tIns="0" rIns="0" bIns="0" rtlCol="0"/>
          <a:lstStyle/>
          <a:p>
            <a:endParaRPr/>
          </a:p>
        </p:txBody>
      </p:sp>
      <p:sp>
        <p:nvSpPr>
          <p:cNvPr id="67" name="object 67"/>
          <p:cNvSpPr/>
          <p:nvPr/>
        </p:nvSpPr>
        <p:spPr>
          <a:xfrm>
            <a:off x="166370" y="3004820"/>
            <a:ext cx="203454" cy="96774"/>
          </a:xfrm>
          <a:prstGeom prst="rect">
            <a:avLst/>
          </a:prstGeom>
          <a:blipFill>
            <a:blip r:embed="rId66" cstate="print"/>
            <a:stretch>
              <a:fillRect/>
            </a:stretch>
          </a:blipFill>
        </p:spPr>
        <p:txBody>
          <a:bodyPr wrap="square" lIns="0" tIns="0" rIns="0" bIns="0" rtlCol="0"/>
          <a:lstStyle/>
          <a:p>
            <a:endParaRPr/>
          </a:p>
        </p:txBody>
      </p:sp>
      <p:sp>
        <p:nvSpPr>
          <p:cNvPr id="68" name="object 68"/>
          <p:cNvSpPr/>
          <p:nvPr/>
        </p:nvSpPr>
        <p:spPr>
          <a:xfrm>
            <a:off x="673100" y="3675379"/>
            <a:ext cx="220980" cy="96774"/>
          </a:xfrm>
          <a:prstGeom prst="rect">
            <a:avLst/>
          </a:prstGeom>
          <a:blipFill>
            <a:blip r:embed="rId67" cstate="print"/>
            <a:stretch>
              <a:fillRect/>
            </a:stretch>
          </a:blipFill>
        </p:spPr>
        <p:txBody>
          <a:bodyPr wrap="square" lIns="0" tIns="0" rIns="0" bIns="0" rtlCol="0"/>
          <a:lstStyle/>
          <a:p>
            <a:endParaRPr/>
          </a:p>
        </p:txBody>
      </p:sp>
      <p:sp>
        <p:nvSpPr>
          <p:cNvPr id="69" name="object 69"/>
          <p:cNvSpPr/>
          <p:nvPr/>
        </p:nvSpPr>
        <p:spPr>
          <a:xfrm>
            <a:off x="1279652" y="3444494"/>
            <a:ext cx="212598" cy="97535"/>
          </a:xfrm>
          <a:prstGeom prst="rect">
            <a:avLst/>
          </a:prstGeom>
          <a:blipFill>
            <a:blip r:embed="rId68" cstate="print"/>
            <a:stretch>
              <a:fillRect/>
            </a:stretch>
          </a:blipFill>
        </p:spPr>
        <p:txBody>
          <a:bodyPr wrap="square" lIns="0" tIns="0" rIns="0" bIns="0" rtlCol="0"/>
          <a:lstStyle/>
          <a:p>
            <a:endParaRPr/>
          </a:p>
        </p:txBody>
      </p:sp>
      <p:sp>
        <p:nvSpPr>
          <p:cNvPr id="70" name="object 70"/>
          <p:cNvSpPr/>
          <p:nvPr/>
        </p:nvSpPr>
        <p:spPr>
          <a:xfrm>
            <a:off x="1240027" y="3911600"/>
            <a:ext cx="247650" cy="140970"/>
          </a:xfrm>
          <a:prstGeom prst="rect">
            <a:avLst/>
          </a:prstGeom>
          <a:blipFill>
            <a:blip r:embed="rId69" cstate="print"/>
            <a:stretch>
              <a:fillRect/>
            </a:stretch>
          </a:blipFill>
        </p:spPr>
        <p:txBody>
          <a:bodyPr wrap="square" lIns="0" tIns="0" rIns="0" bIns="0" rtlCol="0"/>
          <a:lstStyle/>
          <a:p>
            <a:endParaRPr/>
          </a:p>
        </p:txBody>
      </p:sp>
      <p:sp>
        <p:nvSpPr>
          <p:cNvPr id="71" name="object 71"/>
          <p:cNvSpPr/>
          <p:nvPr/>
        </p:nvSpPr>
        <p:spPr>
          <a:xfrm>
            <a:off x="4025900" y="3186176"/>
            <a:ext cx="222503" cy="114300"/>
          </a:xfrm>
          <a:prstGeom prst="rect">
            <a:avLst/>
          </a:prstGeom>
          <a:blipFill>
            <a:blip r:embed="rId70" cstate="print"/>
            <a:stretch>
              <a:fillRect/>
            </a:stretch>
          </a:blipFill>
        </p:spPr>
        <p:txBody>
          <a:bodyPr wrap="square" lIns="0" tIns="0" rIns="0" bIns="0" rtlCol="0"/>
          <a:lstStyle/>
          <a:p>
            <a:endParaRPr/>
          </a:p>
        </p:txBody>
      </p:sp>
      <p:sp>
        <p:nvSpPr>
          <p:cNvPr id="72" name="object 72"/>
          <p:cNvSpPr/>
          <p:nvPr/>
        </p:nvSpPr>
        <p:spPr>
          <a:xfrm>
            <a:off x="2299970" y="2686304"/>
            <a:ext cx="195833" cy="80772"/>
          </a:xfrm>
          <a:prstGeom prst="rect">
            <a:avLst/>
          </a:prstGeom>
          <a:blipFill>
            <a:blip r:embed="rId71" cstate="print"/>
            <a:stretch>
              <a:fillRect/>
            </a:stretch>
          </a:blipFill>
        </p:spPr>
        <p:txBody>
          <a:bodyPr wrap="square" lIns="0" tIns="0" rIns="0" bIns="0" rtlCol="0"/>
          <a:lstStyle/>
          <a:p>
            <a:endParaRPr/>
          </a:p>
        </p:txBody>
      </p:sp>
      <p:sp>
        <p:nvSpPr>
          <p:cNvPr id="73" name="object 73"/>
          <p:cNvSpPr/>
          <p:nvPr/>
        </p:nvSpPr>
        <p:spPr>
          <a:xfrm>
            <a:off x="2760979" y="2525522"/>
            <a:ext cx="195071" cy="79247"/>
          </a:xfrm>
          <a:prstGeom prst="rect">
            <a:avLst/>
          </a:prstGeom>
          <a:blipFill>
            <a:blip r:embed="rId72" cstate="print"/>
            <a:stretch>
              <a:fillRect/>
            </a:stretch>
          </a:blipFill>
        </p:spPr>
        <p:txBody>
          <a:bodyPr wrap="square" lIns="0" tIns="0" rIns="0" bIns="0" rtlCol="0"/>
          <a:lstStyle/>
          <a:p>
            <a:endParaRPr/>
          </a:p>
        </p:txBody>
      </p:sp>
      <p:sp>
        <p:nvSpPr>
          <p:cNvPr id="74" name="object 74"/>
          <p:cNvSpPr/>
          <p:nvPr/>
        </p:nvSpPr>
        <p:spPr>
          <a:xfrm>
            <a:off x="2185670" y="2377694"/>
            <a:ext cx="195834" cy="80009"/>
          </a:xfrm>
          <a:prstGeom prst="rect">
            <a:avLst/>
          </a:prstGeom>
          <a:blipFill>
            <a:blip r:embed="rId73" cstate="print"/>
            <a:stretch>
              <a:fillRect/>
            </a:stretch>
          </a:blipFill>
        </p:spPr>
        <p:txBody>
          <a:bodyPr wrap="square" lIns="0" tIns="0" rIns="0" bIns="0" rtlCol="0"/>
          <a:lstStyle/>
          <a:p>
            <a:endParaRPr/>
          </a:p>
        </p:txBody>
      </p:sp>
      <p:sp>
        <p:nvSpPr>
          <p:cNvPr id="75" name="object 75"/>
          <p:cNvSpPr/>
          <p:nvPr/>
        </p:nvSpPr>
        <p:spPr>
          <a:xfrm>
            <a:off x="1722373" y="2519426"/>
            <a:ext cx="195071" cy="80772"/>
          </a:xfrm>
          <a:prstGeom prst="rect">
            <a:avLst/>
          </a:prstGeom>
          <a:blipFill>
            <a:blip r:embed="rId74" cstate="print"/>
            <a:stretch>
              <a:fillRect/>
            </a:stretch>
          </a:blipFill>
        </p:spPr>
        <p:txBody>
          <a:bodyPr wrap="square" lIns="0" tIns="0" rIns="0" bIns="0" rtlCol="0"/>
          <a:lstStyle/>
          <a:p>
            <a:endParaRPr/>
          </a:p>
        </p:txBody>
      </p:sp>
      <p:sp>
        <p:nvSpPr>
          <p:cNvPr id="76" name="object 76"/>
          <p:cNvSpPr/>
          <p:nvPr/>
        </p:nvSpPr>
        <p:spPr>
          <a:xfrm>
            <a:off x="1244600" y="2670301"/>
            <a:ext cx="196595" cy="80772"/>
          </a:xfrm>
          <a:prstGeom prst="rect">
            <a:avLst/>
          </a:prstGeom>
          <a:blipFill>
            <a:blip r:embed="rId75" cstate="print"/>
            <a:stretch>
              <a:fillRect/>
            </a:stretch>
          </a:blipFill>
        </p:spPr>
        <p:txBody>
          <a:bodyPr wrap="square" lIns="0" tIns="0" rIns="0" bIns="0" rtlCol="0"/>
          <a:lstStyle/>
          <a:p>
            <a:endParaRPr/>
          </a:p>
        </p:txBody>
      </p:sp>
      <p:sp>
        <p:nvSpPr>
          <p:cNvPr id="77" name="object 77"/>
          <p:cNvSpPr/>
          <p:nvPr/>
        </p:nvSpPr>
        <p:spPr>
          <a:xfrm>
            <a:off x="3180079" y="2387600"/>
            <a:ext cx="195072" cy="79248"/>
          </a:xfrm>
          <a:prstGeom prst="rect">
            <a:avLst/>
          </a:prstGeom>
          <a:blipFill>
            <a:blip r:embed="rId76" cstate="print"/>
            <a:stretch>
              <a:fillRect/>
            </a:stretch>
          </a:blipFill>
        </p:spPr>
        <p:txBody>
          <a:bodyPr wrap="square" lIns="0" tIns="0" rIns="0" bIns="0" rtlCol="0"/>
          <a:lstStyle/>
          <a:p>
            <a:endParaRPr/>
          </a:p>
        </p:txBody>
      </p:sp>
      <p:sp>
        <p:nvSpPr>
          <p:cNvPr id="78" name="object 78"/>
          <p:cNvSpPr/>
          <p:nvPr/>
        </p:nvSpPr>
        <p:spPr>
          <a:xfrm>
            <a:off x="3300476" y="2679445"/>
            <a:ext cx="195072" cy="79248"/>
          </a:xfrm>
          <a:prstGeom prst="rect">
            <a:avLst/>
          </a:prstGeom>
          <a:blipFill>
            <a:blip r:embed="rId77" cstate="print"/>
            <a:stretch>
              <a:fillRect/>
            </a:stretch>
          </a:blipFill>
        </p:spPr>
        <p:txBody>
          <a:bodyPr wrap="square" lIns="0" tIns="0" rIns="0" bIns="0" rtlCol="0"/>
          <a:lstStyle/>
          <a:p>
            <a:endParaRPr/>
          </a:p>
        </p:txBody>
      </p:sp>
      <p:sp>
        <p:nvSpPr>
          <p:cNvPr id="79" name="object 79"/>
          <p:cNvSpPr/>
          <p:nvPr/>
        </p:nvSpPr>
        <p:spPr>
          <a:xfrm>
            <a:off x="3709670" y="2528570"/>
            <a:ext cx="195833" cy="80010"/>
          </a:xfrm>
          <a:prstGeom prst="rect">
            <a:avLst/>
          </a:prstGeom>
          <a:blipFill>
            <a:blip r:embed="rId78" cstate="print"/>
            <a:stretch>
              <a:fillRect/>
            </a:stretch>
          </a:blipFill>
        </p:spPr>
        <p:txBody>
          <a:bodyPr wrap="square" lIns="0" tIns="0" rIns="0" bIns="0" rtlCol="0"/>
          <a:lstStyle/>
          <a:p>
            <a:endParaRPr/>
          </a:p>
        </p:txBody>
      </p:sp>
      <p:sp>
        <p:nvSpPr>
          <p:cNvPr id="80" name="object 80"/>
          <p:cNvSpPr/>
          <p:nvPr/>
        </p:nvSpPr>
        <p:spPr>
          <a:xfrm>
            <a:off x="4248403" y="2663444"/>
            <a:ext cx="195072" cy="81534"/>
          </a:xfrm>
          <a:prstGeom prst="rect">
            <a:avLst/>
          </a:prstGeom>
          <a:blipFill>
            <a:blip r:embed="rId79" cstate="print"/>
            <a:stretch>
              <a:fillRect/>
            </a:stretch>
          </a:blipFill>
        </p:spPr>
        <p:txBody>
          <a:bodyPr wrap="square" lIns="0" tIns="0" rIns="0" bIns="0" rtlCol="0"/>
          <a:lstStyle/>
          <a:p>
            <a:endParaRPr/>
          </a:p>
        </p:txBody>
      </p:sp>
      <p:sp>
        <p:nvSpPr>
          <p:cNvPr id="81" name="object 81"/>
          <p:cNvSpPr/>
          <p:nvPr/>
        </p:nvSpPr>
        <p:spPr>
          <a:xfrm>
            <a:off x="1266697" y="2387600"/>
            <a:ext cx="195071" cy="79248"/>
          </a:xfrm>
          <a:prstGeom prst="rect">
            <a:avLst/>
          </a:prstGeom>
          <a:blipFill>
            <a:blip r:embed="rId80" cstate="print"/>
            <a:stretch>
              <a:fillRect/>
            </a:stretch>
          </a:blipFill>
        </p:spPr>
        <p:txBody>
          <a:bodyPr wrap="square" lIns="0" tIns="0" rIns="0" bIns="0" rtlCol="0"/>
          <a:lstStyle/>
          <a:p>
            <a:endParaRPr/>
          </a:p>
        </p:txBody>
      </p:sp>
      <p:sp>
        <p:nvSpPr>
          <p:cNvPr id="82" name="object 82"/>
          <p:cNvSpPr/>
          <p:nvPr/>
        </p:nvSpPr>
        <p:spPr>
          <a:xfrm>
            <a:off x="772922" y="2522473"/>
            <a:ext cx="195072" cy="79248"/>
          </a:xfrm>
          <a:prstGeom prst="rect">
            <a:avLst/>
          </a:prstGeom>
          <a:blipFill>
            <a:blip r:embed="rId81" cstate="print"/>
            <a:stretch>
              <a:fillRect/>
            </a:stretch>
          </a:blipFill>
        </p:spPr>
        <p:txBody>
          <a:bodyPr wrap="square" lIns="0" tIns="0" rIns="0" bIns="0" rtlCol="0"/>
          <a:lstStyle/>
          <a:p>
            <a:endParaRPr/>
          </a:p>
        </p:txBody>
      </p:sp>
      <p:sp>
        <p:nvSpPr>
          <p:cNvPr id="83" name="object 83"/>
          <p:cNvSpPr/>
          <p:nvPr/>
        </p:nvSpPr>
        <p:spPr>
          <a:xfrm>
            <a:off x="349250" y="2381504"/>
            <a:ext cx="195072" cy="79248"/>
          </a:xfrm>
          <a:prstGeom prst="rect">
            <a:avLst/>
          </a:prstGeom>
          <a:blipFill>
            <a:blip r:embed="rId82" cstate="print"/>
            <a:stretch>
              <a:fillRect/>
            </a:stretch>
          </a:blipFill>
        </p:spPr>
        <p:txBody>
          <a:bodyPr wrap="square" lIns="0" tIns="0" rIns="0" bIns="0" rtlCol="0"/>
          <a:lstStyle/>
          <a:p>
            <a:endParaRPr/>
          </a:p>
        </p:txBody>
      </p:sp>
      <p:sp>
        <p:nvSpPr>
          <p:cNvPr id="84" name="object 84"/>
          <p:cNvSpPr/>
          <p:nvPr/>
        </p:nvSpPr>
        <p:spPr>
          <a:xfrm>
            <a:off x="236474" y="2682494"/>
            <a:ext cx="195072" cy="80009"/>
          </a:xfrm>
          <a:prstGeom prst="rect">
            <a:avLst/>
          </a:prstGeom>
          <a:blipFill>
            <a:blip r:embed="rId83" cstate="print"/>
            <a:stretch>
              <a:fillRect/>
            </a:stretch>
          </a:blipFill>
        </p:spPr>
        <p:txBody>
          <a:bodyPr wrap="square" lIns="0" tIns="0" rIns="0" bIns="0" rtlCol="0"/>
          <a:lstStyle/>
          <a:p>
            <a:endParaRPr/>
          </a:p>
        </p:txBody>
      </p:sp>
      <p:sp>
        <p:nvSpPr>
          <p:cNvPr id="85" name="object 85"/>
          <p:cNvSpPr/>
          <p:nvPr/>
        </p:nvSpPr>
        <p:spPr>
          <a:xfrm>
            <a:off x="4570729" y="2519426"/>
            <a:ext cx="196596" cy="79248"/>
          </a:xfrm>
          <a:prstGeom prst="rect">
            <a:avLst/>
          </a:prstGeom>
          <a:blipFill>
            <a:blip r:embed="rId84" cstate="print"/>
            <a:stretch>
              <a:fillRect/>
            </a:stretch>
          </a:blipFill>
        </p:spPr>
        <p:txBody>
          <a:bodyPr wrap="square" lIns="0" tIns="0" rIns="0" bIns="0" rtlCol="0"/>
          <a:lstStyle/>
          <a:p>
            <a:endParaRPr/>
          </a:p>
        </p:txBody>
      </p:sp>
      <p:sp>
        <p:nvSpPr>
          <p:cNvPr id="86" name="object 86"/>
          <p:cNvSpPr/>
          <p:nvPr/>
        </p:nvSpPr>
        <p:spPr>
          <a:xfrm>
            <a:off x="4875529" y="2386076"/>
            <a:ext cx="196596" cy="80772"/>
          </a:xfrm>
          <a:prstGeom prst="rect">
            <a:avLst/>
          </a:prstGeom>
          <a:blipFill>
            <a:blip r:embed="rId85" cstate="print"/>
            <a:stretch>
              <a:fillRect/>
            </a:stretch>
          </a:blipFill>
        </p:spPr>
        <p:txBody>
          <a:bodyPr wrap="square" lIns="0" tIns="0" rIns="0" bIns="0" rtlCol="0"/>
          <a:lstStyle/>
          <a:p>
            <a:endParaRPr/>
          </a:p>
        </p:txBody>
      </p:sp>
      <p:sp>
        <p:nvSpPr>
          <p:cNvPr id="87" name="object 87"/>
          <p:cNvSpPr/>
          <p:nvPr/>
        </p:nvSpPr>
        <p:spPr>
          <a:xfrm>
            <a:off x="5178044" y="2667254"/>
            <a:ext cx="197357" cy="80772"/>
          </a:xfrm>
          <a:prstGeom prst="rect">
            <a:avLst/>
          </a:prstGeom>
          <a:blipFill>
            <a:blip r:embed="rId86" cstate="print"/>
            <a:stretch>
              <a:fillRect/>
            </a:stretch>
          </a:blipFill>
        </p:spPr>
        <p:txBody>
          <a:bodyPr wrap="square" lIns="0" tIns="0" rIns="0" bIns="0" rtlCol="0"/>
          <a:lstStyle/>
          <a:p>
            <a:endParaRPr/>
          </a:p>
        </p:txBody>
      </p:sp>
      <p:sp>
        <p:nvSpPr>
          <p:cNvPr id="88" name="object 88"/>
          <p:cNvSpPr/>
          <p:nvPr/>
        </p:nvSpPr>
        <p:spPr>
          <a:xfrm>
            <a:off x="5469128" y="2525522"/>
            <a:ext cx="195072" cy="79247"/>
          </a:xfrm>
          <a:prstGeom prst="rect">
            <a:avLst/>
          </a:prstGeom>
          <a:blipFill>
            <a:blip r:embed="rId87" cstate="print"/>
            <a:stretch>
              <a:fillRect/>
            </a:stretch>
          </a:blipFill>
        </p:spPr>
        <p:txBody>
          <a:bodyPr wrap="square" lIns="0" tIns="0" rIns="0" bIns="0" rtlCol="0"/>
          <a:lstStyle/>
          <a:p>
            <a:endParaRPr/>
          </a:p>
        </p:txBody>
      </p:sp>
      <p:sp>
        <p:nvSpPr>
          <p:cNvPr id="89" name="object 89"/>
          <p:cNvSpPr/>
          <p:nvPr/>
        </p:nvSpPr>
        <p:spPr>
          <a:xfrm>
            <a:off x="5783071" y="2377694"/>
            <a:ext cx="195072" cy="80010"/>
          </a:xfrm>
          <a:prstGeom prst="rect">
            <a:avLst/>
          </a:prstGeom>
          <a:blipFill>
            <a:blip r:embed="rId88" cstate="print"/>
            <a:stretch>
              <a:fillRect/>
            </a:stretch>
          </a:blipFill>
        </p:spPr>
        <p:txBody>
          <a:bodyPr wrap="square" lIns="0" tIns="0" rIns="0" bIns="0" rtlCol="0"/>
          <a:lstStyle/>
          <a:p>
            <a:endParaRPr/>
          </a:p>
        </p:txBody>
      </p:sp>
      <p:sp>
        <p:nvSpPr>
          <p:cNvPr id="90" name="object 90"/>
          <p:cNvSpPr/>
          <p:nvPr/>
        </p:nvSpPr>
        <p:spPr>
          <a:xfrm>
            <a:off x="6735571" y="2389123"/>
            <a:ext cx="197357" cy="80771"/>
          </a:xfrm>
          <a:prstGeom prst="rect">
            <a:avLst/>
          </a:prstGeom>
          <a:blipFill>
            <a:blip r:embed="rId89" cstate="print"/>
            <a:stretch>
              <a:fillRect/>
            </a:stretch>
          </a:blipFill>
        </p:spPr>
        <p:txBody>
          <a:bodyPr wrap="square" lIns="0" tIns="0" rIns="0" bIns="0" rtlCol="0"/>
          <a:lstStyle/>
          <a:p>
            <a:endParaRPr/>
          </a:p>
        </p:txBody>
      </p:sp>
      <p:sp>
        <p:nvSpPr>
          <p:cNvPr id="91" name="object 91"/>
          <p:cNvSpPr/>
          <p:nvPr/>
        </p:nvSpPr>
        <p:spPr>
          <a:xfrm>
            <a:off x="6180073" y="2687827"/>
            <a:ext cx="203453" cy="79248"/>
          </a:xfrm>
          <a:prstGeom prst="rect">
            <a:avLst/>
          </a:prstGeom>
          <a:blipFill>
            <a:blip r:embed="rId90" cstate="print"/>
            <a:stretch>
              <a:fillRect/>
            </a:stretch>
          </a:blipFill>
        </p:spPr>
        <p:txBody>
          <a:bodyPr wrap="square" lIns="0" tIns="0" rIns="0" bIns="0" rtlCol="0"/>
          <a:lstStyle/>
          <a:p>
            <a:endParaRPr/>
          </a:p>
        </p:txBody>
      </p:sp>
      <p:sp>
        <p:nvSpPr>
          <p:cNvPr id="92" name="object 92"/>
          <p:cNvSpPr/>
          <p:nvPr/>
        </p:nvSpPr>
        <p:spPr>
          <a:xfrm>
            <a:off x="6473444" y="2540000"/>
            <a:ext cx="203453" cy="79248"/>
          </a:xfrm>
          <a:prstGeom prst="rect">
            <a:avLst/>
          </a:prstGeom>
          <a:blipFill>
            <a:blip r:embed="rId91" cstate="print"/>
            <a:stretch>
              <a:fillRect/>
            </a:stretch>
          </a:blipFill>
        </p:spPr>
        <p:txBody>
          <a:bodyPr wrap="square" lIns="0" tIns="0" rIns="0" bIns="0" rtlCol="0"/>
          <a:lstStyle/>
          <a:p>
            <a:endParaRPr/>
          </a:p>
        </p:txBody>
      </p:sp>
      <p:sp>
        <p:nvSpPr>
          <p:cNvPr id="93" name="object 93"/>
          <p:cNvSpPr/>
          <p:nvPr/>
        </p:nvSpPr>
        <p:spPr>
          <a:xfrm>
            <a:off x="2022601" y="5786120"/>
            <a:ext cx="310896" cy="176783"/>
          </a:xfrm>
          <a:prstGeom prst="rect">
            <a:avLst/>
          </a:prstGeom>
          <a:blipFill>
            <a:blip r:embed="rId92" cstate="print"/>
            <a:stretch>
              <a:fillRect/>
            </a:stretch>
          </a:blipFill>
        </p:spPr>
        <p:txBody>
          <a:bodyPr wrap="square" lIns="0" tIns="0" rIns="0" bIns="0" rtlCol="0"/>
          <a:lstStyle/>
          <a:p>
            <a:endParaRPr/>
          </a:p>
        </p:txBody>
      </p:sp>
      <p:sp>
        <p:nvSpPr>
          <p:cNvPr id="94" name="object 94"/>
          <p:cNvSpPr/>
          <p:nvPr/>
        </p:nvSpPr>
        <p:spPr>
          <a:xfrm>
            <a:off x="1109725" y="6359144"/>
            <a:ext cx="303275" cy="178307"/>
          </a:xfrm>
          <a:prstGeom prst="rect">
            <a:avLst/>
          </a:prstGeom>
          <a:blipFill>
            <a:blip r:embed="rId93" cstate="print"/>
            <a:stretch>
              <a:fillRect/>
            </a:stretch>
          </a:blipFill>
        </p:spPr>
        <p:txBody>
          <a:bodyPr wrap="square" lIns="0" tIns="0" rIns="0" bIns="0" rtlCol="0"/>
          <a:lstStyle/>
          <a:p>
            <a:endParaRPr/>
          </a:p>
        </p:txBody>
      </p:sp>
      <p:sp>
        <p:nvSpPr>
          <p:cNvPr id="95" name="object 95"/>
          <p:cNvSpPr/>
          <p:nvPr/>
        </p:nvSpPr>
        <p:spPr>
          <a:xfrm>
            <a:off x="3526028" y="4892294"/>
            <a:ext cx="266700" cy="150875"/>
          </a:xfrm>
          <a:prstGeom prst="rect">
            <a:avLst/>
          </a:prstGeom>
          <a:blipFill>
            <a:blip r:embed="rId94" cstate="print"/>
            <a:stretch>
              <a:fillRect/>
            </a:stretch>
          </a:blipFill>
        </p:spPr>
        <p:txBody>
          <a:bodyPr wrap="square" lIns="0" tIns="0" rIns="0" bIns="0" rtlCol="0"/>
          <a:lstStyle/>
          <a:p>
            <a:endParaRPr/>
          </a:p>
        </p:txBody>
      </p:sp>
      <p:sp>
        <p:nvSpPr>
          <p:cNvPr id="96" name="object 96"/>
          <p:cNvSpPr/>
          <p:nvPr/>
        </p:nvSpPr>
        <p:spPr>
          <a:xfrm>
            <a:off x="4121150" y="4538726"/>
            <a:ext cx="247650" cy="140970"/>
          </a:xfrm>
          <a:prstGeom prst="rect">
            <a:avLst/>
          </a:prstGeom>
          <a:blipFill>
            <a:blip r:embed="rId95" cstate="print"/>
            <a:stretch>
              <a:fillRect/>
            </a:stretch>
          </a:blipFill>
        </p:spPr>
        <p:txBody>
          <a:bodyPr wrap="square" lIns="0" tIns="0" rIns="0" bIns="0" rtlCol="0"/>
          <a:lstStyle/>
          <a:p>
            <a:endParaRPr/>
          </a:p>
        </p:txBody>
      </p:sp>
      <p:sp>
        <p:nvSpPr>
          <p:cNvPr id="97" name="object 97"/>
          <p:cNvSpPr/>
          <p:nvPr/>
        </p:nvSpPr>
        <p:spPr>
          <a:xfrm>
            <a:off x="4601971" y="4222496"/>
            <a:ext cx="247650" cy="133350"/>
          </a:xfrm>
          <a:prstGeom prst="rect">
            <a:avLst/>
          </a:prstGeom>
          <a:blipFill>
            <a:blip r:embed="rId96" cstate="print"/>
            <a:stretch>
              <a:fillRect/>
            </a:stretch>
          </a:blipFill>
        </p:spPr>
        <p:txBody>
          <a:bodyPr wrap="square" lIns="0" tIns="0" rIns="0" bIns="0" rtlCol="0"/>
          <a:lstStyle/>
          <a:p>
            <a:endParaRPr/>
          </a:p>
        </p:txBody>
      </p:sp>
      <p:sp>
        <p:nvSpPr>
          <p:cNvPr id="98" name="object 98"/>
          <p:cNvSpPr/>
          <p:nvPr/>
        </p:nvSpPr>
        <p:spPr>
          <a:xfrm>
            <a:off x="5143753" y="3882644"/>
            <a:ext cx="237744" cy="143255"/>
          </a:xfrm>
          <a:prstGeom prst="rect">
            <a:avLst/>
          </a:prstGeom>
          <a:blipFill>
            <a:blip r:embed="rId97" cstate="print"/>
            <a:stretch>
              <a:fillRect/>
            </a:stretch>
          </a:blipFill>
        </p:spPr>
        <p:txBody>
          <a:bodyPr wrap="square" lIns="0" tIns="0" rIns="0" bIns="0" rtlCol="0"/>
          <a:lstStyle/>
          <a:p>
            <a:endParaRPr/>
          </a:p>
        </p:txBody>
      </p:sp>
      <p:sp>
        <p:nvSpPr>
          <p:cNvPr id="99" name="object 99"/>
          <p:cNvSpPr/>
          <p:nvPr/>
        </p:nvSpPr>
        <p:spPr>
          <a:xfrm>
            <a:off x="2846323" y="5321300"/>
            <a:ext cx="266700" cy="150875"/>
          </a:xfrm>
          <a:prstGeom prst="rect">
            <a:avLst/>
          </a:prstGeom>
          <a:blipFill>
            <a:blip r:embed="rId98" cstate="print"/>
            <a:stretch>
              <a:fillRect/>
            </a:stretch>
          </a:blipFill>
        </p:spPr>
        <p:txBody>
          <a:bodyPr wrap="square" lIns="0" tIns="0" rIns="0" bIns="0" rtlCol="0"/>
          <a:lstStyle/>
          <a:p>
            <a:endParaRPr/>
          </a:p>
        </p:txBody>
      </p:sp>
      <p:sp>
        <p:nvSpPr>
          <p:cNvPr id="100" name="object 100"/>
          <p:cNvSpPr/>
          <p:nvPr/>
        </p:nvSpPr>
        <p:spPr>
          <a:xfrm>
            <a:off x="5562853" y="3641852"/>
            <a:ext cx="212598" cy="115824"/>
          </a:xfrm>
          <a:prstGeom prst="rect">
            <a:avLst/>
          </a:prstGeom>
          <a:blipFill>
            <a:blip r:embed="rId99" cstate="print"/>
            <a:stretch>
              <a:fillRect/>
            </a:stretch>
          </a:blipFill>
        </p:spPr>
        <p:txBody>
          <a:bodyPr wrap="square" lIns="0" tIns="0" rIns="0" bIns="0" rtlCol="0"/>
          <a:lstStyle/>
          <a:p>
            <a:endParaRPr/>
          </a:p>
        </p:txBody>
      </p:sp>
      <p:sp>
        <p:nvSpPr>
          <p:cNvPr id="101" name="object 101"/>
          <p:cNvSpPr/>
          <p:nvPr/>
        </p:nvSpPr>
        <p:spPr>
          <a:xfrm>
            <a:off x="6305803" y="3184651"/>
            <a:ext cx="212598" cy="114300"/>
          </a:xfrm>
          <a:prstGeom prst="rect">
            <a:avLst/>
          </a:prstGeom>
          <a:blipFill>
            <a:blip r:embed="rId100" cstate="print"/>
            <a:stretch>
              <a:fillRect/>
            </a:stretch>
          </a:blipFill>
        </p:spPr>
        <p:txBody>
          <a:bodyPr wrap="square" lIns="0" tIns="0" rIns="0" bIns="0" rtlCol="0"/>
          <a:lstStyle/>
          <a:p>
            <a:endParaRPr/>
          </a:p>
        </p:txBody>
      </p:sp>
      <p:sp>
        <p:nvSpPr>
          <p:cNvPr id="102" name="object 102"/>
          <p:cNvSpPr/>
          <p:nvPr/>
        </p:nvSpPr>
        <p:spPr>
          <a:xfrm>
            <a:off x="5945378" y="3413252"/>
            <a:ext cx="212598" cy="96774"/>
          </a:xfrm>
          <a:prstGeom prst="rect">
            <a:avLst/>
          </a:prstGeom>
          <a:blipFill>
            <a:blip r:embed="rId101" cstate="print"/>
            <a:stretch>
              <a:fillRect/>
            </a:stretch>
          </a:blipFill>
        </p:spPr>
        <p:txBody>
          <a:bodyPr wrap="square" lIns="0" tIns="0" rIns="0" bIns="0" rtlCol="0"/>
          <a:lstStyle/>
          <a:p>
            <a:endParaRPr/>
          </a:p>
        </p:txBody>
      </p:sp>
      <p:sp>
        <p:nvSpPr>
          <p:cNvPr id="103" name="object 103"/>
          <p:cNvSpPr/>
          <p:nvPr/>
        </p:nvSpPr>
        <p:spPr>
          <a:xfrm>
            <a:off x="6616700" y="3000248"/>
            <a:ext cx="203453" cy="96774"/>
          </a:xfrm>
          <a:prstGeom prst="rect">
            <a:avLst/>
          </a:prstGeom>
          <a:blipFill>
            <a:blip r:embed="rId102" cstate="print"/>
            <a:stretch>
              <a:fillRect/>
            </a:stretch>
          </a:blipFill>
        </p:spPr>
        <p:txBody>
          <a:bodyPr wrap="square" lIns="0" tIns="0" rIns="0" bIns="0" rtlCol="0"/>
          <a:lstStyle/>
          <a:p>
            <a:endParaRPr/>
          </a:p>
        </p:txBody>
      </p:sp>
      <p:sp>
        <p:nvSpPr>
          <p:cNvPr id="104" name="object 104"/>
          <p:cNvSpPr/>
          <p:nvPr/>
        </p:nvSpPr>
        <p:spPr>
          <a:xfrm>
            <a:off x="6873493" y="2840227"/>
            <a:ext cx="204977" cy="96774"/>
          </a:xfrm>
          <a:prstGeom prst="rect">
            <a:avLst/>
          </a:prstGeom>
          <a:blipFill>
            <a:blip r:embed="rId103" cstate="print"/>
            <a:stretch>
              <a:fillRect/>
            </a:stretch>
          </a:blipFill>
        </p:spPr>
        <p:txBody>
          <a:bodyPr wrap="square" lIns="0" tIns="0" rIns="0" bIns="0" rtlCol="0"/>
          <a:lstStyle/>
          <a:p>
            <a:endParaRPr/>
          </a:p>
        </p:txBody>
      </p:sp>
      <p:sp>
        <p:nvSpPr>
          <p:cNvPr id="105" name="object 105"/>
          <p:cNvSpPr/>
          <p:nvPr/>
        </p:nvSpPr>
        <p:spPr>
          <a:xfrm>
            <a:off x="7138669" y="2686304"/>
            <a:ext cx="197357" cy="80772"/>
          </a:xfrm>
          <a:prstGeom prst="rect">
            <a:avLst/>
          </a:prstGeom>
          <a:blipFill>
            <a:blip r:embed="rId104" cstate="print"/>
            <a:stretch>
              <a:fillRect/>
            </a:stretch>
          </a:blipFill>
        </p:spPr>
        <p:txBody>
          <a:bodyPr wrap="square" lIns="0" tIns="0" rIns="0" bIns="0" rtlCol="0"/>
          <a:lstStyle/>
          <a:p>
            <a:endParaRPr/>
          </a:p>
        </p:txBody>
      </p:sp>
      <p:sp>
        <p:nvSpPr>
          <p:cNvPr id="106" name="object 106"/>
          <p:cNvSpPr/>
          <p:nvPr/>
        </p:nvSpPr>
        <p:spPr>
          <a:xfrm>
            <a:off x="7386319" y="2532379"/>
            <a:ext cx="195833" cy="79248"/>
          </a:xfrm>
          <a:prstGeom prst="rect">
            <a:avLst/>
          </a:prstGeom>
          <a:blipFill>
            <a:blip r:embed="rId105" cstate="print"/>
            <a:stretch>
              <a:fillRect/>
            </a:stretch>
          </a:blipFill>
        </p:spPr>
        <p:txBody>
          <a:bodyPr wrap="square" lIns="0" tIns="0" rIns="0" bIns="0" rtlCol="0"/>
          <a:lstStyle/>
          <a:p>
            <a:endParaRPr/>
          </a:p>
        </p:txBody>
      </p:sp>
      <p:sp>
        <p:nvSpPr>
          <p:cNvPr id="107" name="object 107"/>
          <p:cNvSpPr/>
          <p:nvPr/>
        </p:nvSpPr>
        <p:spPr>
          <a:xfrm>
            <a:off x="7611871" y="2387600"/>
            <a:ext cx="203453" cy="80772"/>
          </a:xfrm>
          <a:prstGeom prst="rect">
            <a:avLst/>
          </a:prstGeom>
          <a:blipFill>
            <a:blip r:embed="rId106" cstate="print"/>
            <a:stretch>
              <a:fillRect/>
            </a:stretch>
          </a:blipFill>
        </p:spPr>
        <p:txBody>
          <a:bodyPr wrap="square" lIns="0" tIns="0" rIns="0" bIns="0" rtlCol="0"/>
          <a:lstStyle/>
          <a:p>
            <a:endParaRPr/>
          </a:p>
        </p:txBody>
      </p:sp>
      <p:sp>
        <p:nvSpPr>
          <p:cNvPr id="108" name="object 108"/>
          <p:cNvSpPr/>
          <p:nvPr/>
        </p:nvSpPr>
        <p:spPr>
          <a:xfrm>
            <a:off x="7813802" y="2258822"/>
            <a:ext cx="176022" cy="79247"/>
          </a:xfrm>
          <a:prstGeom prst="rect">
            <a:avLst/>
          </a:prstGeom>
          <a:blipFill>
            <a:blip r:embed="rId107" cstate="print"/>
            <a:stretch>
              <a:fillRect/>
            </a:stretch>
          </a:blipFill>
        </p:spPr>
        <p:txBody>
          <a:bodyPr wrap="square" lIns="0" tIns="0" rIns="0" bIns="0" rtlCol="0"/>
          <a:lstStyle/>
          <a:p>
            <a:endParaRPr/>
          </a:p>
        </p:txBody>
      </p:sp>
      <p:sp>
        <p:nvSpPr>
          <p:cNvPr id="109" name="object 109"/>
          <p:cNvSpPr/>
          <p:nvPr/>
        </p:nvSpPr>
        <p:spPr>
          <a:xfrm>
            <a:off x="6075679" y="2257298"/>
            <a:ext cx="177546" cy="79247"/>
          </a:xfrm>
          <a:prstGeom prst="rect">
            <a:avLst/>
          </a:prstGeom>
          <a:blipFill>
            <a:blip r:embed="rId108" cstate="print"/>
            <a:stretch>
              <a:fillRect/>
            </a:stretch>
          </a:blipFill>
        </p:spPr>
        <p:txBody>
          <a:bodyPr wrap="square" lIns="0" tIns="0" rIns="0" bIns="0" rtlCol="0"/>
          <a:lstStyle/>
          <a:p>
            <a:endParaRPr/>
          </a:p>
        </p:txBody>
      </p:sp>
      <p:sp>
        <p:nvSpPr>
          <p:cNvPr id="110" name="object 110"/>
          <p:cNvSpPr/>
          <p:nvPr/>
        </p:nvSpPr>
        <p:spPr>
          <a:xfrm>
            <a:off x="5203952" y="2257298"/>
            <a:ext cx="177546" cy="79247"/>
          </a:xfrm>
          <a:prstGeom prst="rect">
            <a:avLst/>
          </a:prstGeom>
          <a:blipFill>
            <a:blip r:embed="rId109" cstate="print"/>
            <a:stretch>
              <a:fillRect/>
            </a:stretch>
          </a:blipFill>
        </p:spPr>
        <p:txBody>
          <a:bodyPr wrap="square" lIns="0" tIns="0" rIns="0" bIns="0" rtlCol="0"/>
          <a:lstStyle/>
          <a:p>
            <a:endParaRPr/>
          </a:p>
        </p:txBody>
      </p:sp>
      <p:sp>
        <p:nvSpPr>
          <p:cNvPr id="111" name="object 111"/>
          <p:cNvSpPr/>
          <p:nvPr/>
        </p:nvSpPr>
        <p:spPr>
          <a:xfrm>
            <a:off x="4705603" y="2155951"/>
            <a:ext cx="176022" cy="80772"/>
          </a:xfrm>
          <a:prstGeom prst="rect">
            <a:avLst/>
          </a:prstGeom>
          <a:blipFill>
            <a:blip r:embed="rId110" cstate="print"/>
            <a:stretch>
              <a:fillRect/>
            </a:stretch>
          </a:blipFill>
        </p:spPr>
        <p:txBody>
          <a:bodyPr wrap="square" lIns="0" tIns="0" rIns="0" bIns="0" rtlCol="0"/>
          <a:lstStyle/>
          <a:p>
            <a:endParaRPr/>
          </a:p>
        </p:txBody>
      </p:sp>
      <p:sp>
        <p:nvSpPr>
          <p:cNvPr id="112" name="object 112"/>
          <p:cNvSpPr/>
          <p:nvPr/>
        </p:nvSpPr>
        <p:spPr>
          <a:xfrm>
            <a:off x="4991353" y="2038604"/>
            <a:ext cx="177546" cy="79248"/>
          </a:xfrm>
          <a:prstGeom prst="rect">
            <a:avLst/>
          </a:prstGeom>
          <a:blipFill>
            <a:blip r:embed="rId111" cstate="print"/>
            <a:stretch>
              <a:fillRect/>
            </a:stretch>
          </a:blipFill>
        </p:spPr>
        <p:txBody>
          <a:bodyPr wrap="square" lIns="0" tIns="0" rIns="0" bIns="0" rtlCol="0"/>
          <a:lstStyle/>
          <a:p>
            <a:endParaRPr/>
          </a:p>
        </p:txBody>
      </p:sp>
      <p:sp>
        <p:nvSpPr>
          <p:cNvPr id="113" name="object 113"/>
          <p:cNvSpPr/>
          <p:nvPr/>
        </p:nvSpPr>
        <p:spPr>
          <a:xfrm>
            <a:off x="4781803" y="1844294"/>
            <a:ext cx="177546" cy="80010"/>
          </a:xfrm>
          <a:prstGeom prst="rect">
            <a:avLst/>
          </a:prstGeom>
          <a:blipFill>
            <a:blip r:embed="rId112" cstate="print"/>
            <a:stretch>
              <a:fillRect/>
            </a:stretch>
          </a:blipFill>
        </p:spPr>
        <p:txBody>
          <a:bodyPr wrap="square" lIns="0" tIns="0" rIns="0" bIns="0" rtlCol="0"/>
          <a:lstStyle/>
          <a:p>
            <a:endParaRPr/>
          </a:p>
        </p:txBody>
      </p:sp>
      <p:sp>
        <p:nvSpPr>
          <p:cNvPr id="114" name="object 114"/>
          <p:cNvSpPr/>
          <p:nvPr/>
        </p:nvSpPr>
        <p:spPr>
          <a:xfrm>
            <a:off x="3865879" y="2159000"/>
            <a:ext cx="177546" cy="80772"/>
          </a:xfrm>
          <a:prstGeom prst="rect">
            <a:avLst/>
          </a:prstGeom>
          <a:blipFill>
            <a:blip r:embed="rId113" cstate="print"/>
            <a:stretch>
              <a:fillRect/>
            </a:stretch>
          </a:blipFill>
        </p:spPr>
        <p:txBody>
          <a:bodyPr wrap="square" lIns="0" tIns="0" rIns="0" bIns="0" rtlCol="0"/>
          <a:lstStyle/>
          <a:p>
            <a:endParaRPr/>
          </a:p>
        </p:txBody>
      </p:sp>
      <p:sp>
        <p:nvSpPr>
          <p:cNvPr id="115" name="object 115"/>
          <p:cNvSpPr/>
          <p:nvPr/>
        </p:nvSpPr>
        <p:spPr>
          <a:xfrm>
            <a:off x="3640328" y="1924304"/>
            <a:ext cx="177546" cy="80772"/>
          </a:xfrm>
          <a:prstGeom prst="rect">
            <a:avLst/>
          </a:prstGeom>
          <a:blipFill>
            <a:blip r:embed="rId114" cstate="print"/>
            <a:stretch>
              <a:fillRect/>
            </a:stretch>
          </a:blipFill>
        </p:spPr>
        <p:txBody>
          <a:bodyPr wrap="square" lIns="0" tIns="0" rIns="0" bIns="0" rtlCol="0"/>
          <a:lstStyle/>
          <a:p>
            <a:endParaRPr/>
          </a:p>
        </p:txBody>
      </p:sp>
      <p:sp>
        <p:nvSpPr>
          <p:cNvPr id="116" name="object 116"/>
          <p:cNvSpPr/>
          <p:nvPr/>
        </p:nvSpPr>
        <p:spPr>
          <a:xfrm>
            <a:off x="3313429" y="2025650"/>
            <a:ext cx="177546" cy="80772"/>
          </a:xfrm>
          <a:prstGeom prst="rect">
            <a:avLst/>
          </a:prstGeom>
          <a:blipFill>
            <a:blip r:embed="rId115" cstate="print"/>
            <a:stretch>
              <a:fillRect/>
            </a:stretch>
          </a:blipFill>
        </p:spPr>
        <p:txBody>
          <a:bodyPr wrap="square" lIns="0" tIns="0" rIns="0" bIns="0" rtlCol="0"/>
          <a:lstStyle/>
          <a:p>
            <a:endParaRPr/>
          </a:p>
        </p:txBody>
      </p:sp>
      <p:sp>
        <p:nvSpPr>
          <p:cNvPr id="117" name="object 117"/>
          <p:cNvSpPr/>
          <p:nvPr/>
        </p:nvSpPr>
        <p:spPr>
          <a:xfrm>
            <a:off x="3524503" y="2276348"/>
            <a:ext cx="176022" cy="79247"/>
          </a:xfrm>
          <a:prstGeom prst="rect">
            <a:avLst/>
          </a:prstGeom>
          <a:blipFill>
            <a:blip r:embed="rId116" cstate="print"/>
            <a:stretch>
              <a:fillRect/>
            </a:stretch>
          </a:blipFill>
        </p:spPr>
        <p:txBody>
          <a:bodyPr wrap="square" lIns="0" tIns="0" rIns="0" bIns="0" rtlCol="0"/>
          <a:lstStyle/>
          <a:p>
            <a:endParaRPr/>
          </a:p>
        </p:txBody>
      </p:sp>
      <p:sp>
        <p:nvSpPr>
          <p:cNvPr id="118" name="object 118"/>
          <p:cNvSpPr/>
          <p:nvPr/>
        </p:nvSpPr>
        <p:spPr>
          <a:xfrm>
            <a:off x="1747520" y="2248154"/>
            <a:ext cx="178307" cy="79248"/>
          </a:xfrm>
          <a:prstGeom prst="rect">
            <a:avLst/>
          </a:prstGeom>
          <a:blipFill>
            <a:blip r:embed="rId117" cstate="print"/>
            <a:stretch>
              <a:fillRect/>
            </a:stretch>
          </a:blipFill>
        </p:spPr>
        <p:txBody>
          <a:bodyPr wrap="square" lIns="0" tIns="0" rIns="0" bIns="0" rtlCol="0"/>
          <a:lstStyle/>
          <a:p>
            <a:endParaRPr/>
          </a:p>
        </p:txBody>
      </p:sp>
      <p:sp>
        <p:nvSpPr>
          <p:cNvPr id="119" name="object 119"/>
          <p:cNvSpPr/>
          <p:nvPr/>
        </p:nvSpPr>
        <p:spPr>
          <a:xfrm>
            <a:off x="957325" y="2025650"/>
            <a:ext cx="176022" cy="80772"/>
          </a:xfrm>
          <a:prstGeom prst="rect">
            <a:avLst/>
          </a:prstGeom>
          <a:blipFill>
            <a:blip r:embed="rId118" cstate="print"/>
            <a:stretch>
              <a:fillRect/>
            </a:stretch>
          </a:blipFill>
        </p:spPr>
        <p:txBody>
          <a:bodyPr wrap="square" lIns="0" tIns="0" rIns="0" bIns="0" rtlCol="0"/>
          <a:lstStyle/>
          <a:p>
            <a:endParaRPr/>
          </a:p>
        </p:txBody>
      </p:sp>
      <p:sp>
        <p:nvSpPr>
          <p:cNvPr id="120" name="object 120"/>
          <p:cNvSpPr/>
          <p:nvPr/>
        </p:nvSpPr>
        <p:spPr>
          <a:xfrm>
            <a:off x="471169" y="2142998"/>
            <a:ext cx="176784" cy="80772"/>
          </a:xfrm>
          <a:prstGeom prst="rect">
            <a:avLst/>
          </a:prstGeom>
          <a:blipFill>
            <a:blip r:embed="rId119" cstate="print"/>
            <a:stretch>
              <a:fillRect/>
            </a:stretch>
          </a:blipFill>
        </p:spPr>
        <p:txBody>
          <a:bodyPr wrap="square" lIns="0" tIns="0" rIns="0" bIns="0" rtlCol="0"/>
          <a:lstStyle/>
          <a:p>
            <a:endParaRPr/>
          </a:p>
        </p:txBody>
      </p:sp>
      <p:sp>
        <p:nvSpPr>
          <p:cNvPr id="121" name="object 121"/>
          <p:cNvSpPr/>
          <p:nvPr/>
        </p:nvSpPr>
        <p:spPr>
          <a:xfrm>
            <a:off x="234950" y="1819148"/>
            <a:ext cx="177546" cy="79248"/>
          </a:xfrm>
          <a:prstGeom prst="rect">
            <a:avLst/>
          </a:prstGeom>
          <a:blipFill>
            <a:blip r:embed="rId120" cstate="print"/>
            <a:stretch>
              <a:fillRect/>
            </a:stretch>
          </a:blipFill>
        </p:spPr>
        <p:txBody>
          <a:bodyPr wrap="square" lIns="0" tIns="0" rIns="0" bIns="0" rtlCol="0"/>
          <a:lstStyle/>
          <a:p>
            <a:endParaRPr/>
          </a:p>
        </p:txBody>
      </p:sp>
      <p:sp>
        <p:nvSpPr>
          <p:cNvPr id="122" name="object 122"/>
          <p:cNvSpPr/>
          <p:nvPr/>
        </p:nvSpPr>
        <p:spPr>
          <a:xfrm>
            <a:off x="7191247" y="2154427"/>
            <a:ext cx="168401" cy="70865"/>
          </a:xfrm>
          <a:prstGeom prst="rect">
            <a:avLst/>
          </a:prstGeom>
          <a:blipFill>
            <a:blip r:embed="rId121" cstate="print"/>
            <a:stretch>
              <a:fillRect/>
            </a:stretch>
          </a:blipFill>
        </p:spPr>
        <p:txBody>
          <a:bodyPr wrap="square" lIns="0" tIns="0" rIns="0" bIns="0" rtlCol="0"/>
          <a:lstStyle/>
          <a:p>
            <a:endParaRPr/>
          </a:p>
        </p:txBody>
      </p:sp>
      <p:sp>
        <p:nvSpPr>
          <p:cNvPr id="123" name="object 123"/>
          <p:cNvSpPr/>
          <p:nvPr/>
        </p:nvSpPr>
        <p:spPr>
          <a:xfrm>
            <a:off x="6983221" y="2273300"/>
            <a:ext cx="166877" cy="70103"/>
          </a:xfrm>
          <a:prstGeom prst="rect">
            <a:avLst/>
          </a:prstGeom>
          <a:blipFill>
            <a:blip r:embed="rId122" cstate="print"/>
            <a:stretch>
              <a:fillRect/>
            </a:stretch>
          </a:blipFill>
        </p:spPr>
        <p:txBody>
          <a:bodyPr wrap="square" lIns="0" tIns="0" rIns="0" bIns="0" rtlCol="0"/>
          <a:lstStyle/>
          <a:p>
            <a:endParaRPr/>
          </a:p>
        </p:txBody>
      </p:sp>
      <p:sp>
        <p:nvSpPr>
          <p:cNvPr id="124" name="object 124"/>
          <p:cNvSpPr/>
          <p:nvPr/>
        </p:nvSpPr>
        <p:spPr>
          <a:xfrm>
            <a:off x="6324853" y="2139950"/>
            <a:ext cx="167640" cy="71627"/>
          </a:xfrm>
          <a:prstGeom prst="rect">
            <a:avLst/>
          </a:prstGeom>
          <a:blipFill>
            <a:blip r:embed="rId123" cstate="print"/>
            <a:stretch>
              <a:fillRect/>
            </a:stretch>
          </a:blipFill>
        </p:spPr>
        <p:txBody>
          <a:bodyPr wrap="square" lIns="0" tIns="0" rIns="0" bIns="0" rtlCol="0"/>
          <a:lstStyle/>
          <a:p>
            <a:endParaRPr/>
          </a:p>
        </p:txBody>
      </p:sp>
      <p:sp>
        <p:nvSpPr>
          <p:cNvPr id="125" name="object 125"/>
          <p:cNvSpPr/>
          <p:nvPr/>
        </p:nvSpPr>
        <p:spPr>
          <a:xfrm>
            <a:off x="5489702" y="2139950"/>
            <a:ext cx="168401" cy="71627"/>
          </a:xfrm>
          <a:prstGeom prst="rect">
            <a:avLst/>
          </a:prstGeom>
          <a:blipFill>
            <a:blip r:embed="rId124" cstate="print"/>
            <a:stretch>
              <a:fillRect/>
            </a:stretch>
          </a:blipFill>
        </p:spPr>
        <p:txBody>
          <a:bodyPr wrap="square" lIns="0" tIns="0" rIns="0" bIns="0" rtlCol="0"/>
          <a:lstStyle/>
          <a:p>
            <a:endParaRPr/>
          </a:p>
        </p:txBody>
      </p:sp>
      <p:sp>
        <p:nvSpPr>
          <p:cNvPr id="126" name="object 126"/>
          <p:cNvSpPr/>
          <p:nvPr/>
        </p:nvSpPr>
        <p:spPr>
          <a:xfrm>
            <a:off x="4515103" y="1936495"/>
            <a:ext cx="167640" cy="70104"/>
          </a:xfrm>
          <a:prstGeom prst="rect">
            <a:avLst/>
          </a:prstGeom>
          <a:blipFill>
            <a:blip r:embed="rId125" cstate="print"/>
            <a:stretch>
              <a:fillRect/>
            </a:stretch>
          </a:blipFill>
        </p:spPr>
        <p:txBody>
          <a:bodyPr wrap="square" lIns="0" tIns="0" rIns="0" bIns="0" rtlCol="0"/>
          <a:lstStyle/>
          <a:p>
            <a:endParaRPr/>
          </a:p>
        </p:txBody>
      </p:sp>
      <p:sp>
        <p:nvSpPr>
          <p:cNvPr id="127" name="object 127"/>
          <p:cNvSpPr/>
          <p:nvPr/>
        </p:nvSpPr>
        <p:spPr>
          <a:xfrm>
            <a:off x="4238497" y="1747520"/>
            <a:ext cx="168401" cy="70104"/>
          </a:xfrm>
          <a:prstGeom prst="rect">
            <a:avLst/>
          </a:prstGeom>
          <a:blipFill>
            <a:blip r:embed="rId126" cstate="print"/>
            <a:stretch>
              <a:fillRect/>
            </a:stretch>
          </a:blipFill>
        </p:spPr>
        <p:txBody>
          <a:bodyPr wrap="square" lIns="0" tIns="0" rIns="0" bIns="0" rtlCol="0"/>
          <a:lstStyle/>
          <a:p>
            <a:endParaRPr/>
          </a:p>
        </p:txBody>
      </p:sp>
      <p:sp>
        <p:nvSpPr>
          <p:cNvPr id="128" name="object 128"/>
          <p:cNvSpPr/>
          <p:nvPr/>
        </p:nvSpPr>
        <p:spPr>
          <a:xfrm>
            <a:off x="4525771" y="1646173"/>
            <a:ext cx="168401" cy="71627"/>
          </a:xfrm>
          <a:prstGeom prst="rect">
            <a:avLst/>
          </a:prstGeom>
          <a:blipFill>
            <a:blip r:embed="rId127" cstate="print"/>
            <a:stretch>
              <a:fillRect/>
            </a:stretch>
          </a:blipFill>
        </p:spPr>
        <p:txBody>
          <a:bodyPr wrap="square" lIns="0" tIns="0" rIns="0" bIns="0" rtlCol="0"/>
          <a:lstStyle/>
          <a:p>
            <a:endParaRPr/>
          </a:p>
        </p:txBody>
      </p:sp>
      <p:sp>
        <p:nvSpPr>
          <p:cNvPr id="129" name="object 129"/>
          <p:cNvSpPr/>
          <p:nvPr/>
        </p:nvSpPr>
        <p:spPr>
          <a:xfrm>
            <a:off x="3070351" y="1638554"/>
            <a:ext cx="168401" cy="70865"/>
          </a:xfrm>
          <a:prstGeom prst="rect">
            <a:avLst/>
          </a:prstGeom>
          <a:blipFill>
            <a:blip r:embed="rId128" cstate="print"/>
            <a:stretch>
              <a:fillRect/>
            </a:stretch>
          </a:blipFill>
        </p:spPr>
        <p:txBody>
          <a:bodyPr wrap="square" lIns="0" tIns="0" rIns="0" bIns="0" rtlCol="0"/>
          <a:lstStyle/>
          <a:p>
            <a:endParaRPr/>
          </a:p>
        </p:txBody>
      </p:sp>
      <p:sp>
        <p:nvSpPr>
          <p:cNvPr id="130" name="object 130"/>
          <p:cNvSpPr/>
          <p:nvPr/>
        </p:nvSpPr>
        <p:spPr>
          <a:xfrm>
            <a:off x="1714754" y="2014220"/>
            <a:ext cx="167639" cy="70103"/>
          </a:xfrm>
          <a:prstGeom prst="rect">
            <a:avLst/>
          </a:prstGeom>
          <a:blipFill>
            <a:blip r:embed="rId129" cstate="print"/>
            <a:stretch>
              <a:fillRect/>
            </a:stretch>
          </a:blipFill>
        </p:spPr>
        <p:txBody>
          <a:bodyPr wrap="square" lIns="0" tIns="0" rIns="0" bIns="0" rtlCol="0"/>
          <a:lstStyle/>
          <a:p>
            <a:endParaRPr/>
          </a:p>
        </p:txBody>
      </p:sp>
      <p:sp>
        <p:nvSpPr>
          <p:cNvPr id="131" name="object 131"/>
          <p:cNvSpPr/>
          <p:nvPr/>
        </p:nvSpPr>
        <p:spPr>
          <a:xfrm>
            <a:off x="1300225" y="2130044"/>
            <a:ext cx="168401" cy="71627"/>
          </a:xfrm>
          <a:prstGeom prst="rect">
            <a:avLst/>
          </a:prstGeom>
          <a:blipFill>
            <a:blip r:embed="rId130" cstate="print"/>
            <a:stretch>
              <a:fillRect/>
            </a:stretch>
          </a:blipFill>
        </p:spPr>
        <p:txBody>
          <a:bodyPr wrap="square" lIns="0" tIns="0" rIns="0" bIns="0" rtlCol="0"/>
          <a:lstStyle/>
          <a:p>
            <a:endParaRPr/>
          </a:p>
        </p:txBody>
      </p:sp>
      <p:sp>
        <p:nvSpPr>
          <p:cNvPr id="132" name="object 132"/>
          <p:cNvSpPr/>
          <p:nvPr/>
        </p:nvSpPr>
        <p:spPr>
          <a:xfrm>
            <a:off x="839977" y="2254250"/>
            <a:ext cx="168402" cy="71627"/>
          </a:xfrm>
          <a:prstGeom prst="rect">
            <a:avLst/>
          </a:prstGeom>
          <a:blipFill>
            <a:blip r:embed="rId131" cstate="print"/>
            <a:stretch>
              <a:fillRect/>
            </a:stretch>
          </a:blipFill>
        </p:spPr>
        <p:txBody>
          <a:bodyPr wrap="square" lIns="0" tIns="0" rIns="0" bIns="0" rtlCol="0"/>
          <a:lstStyle/>
          <a:p>
            <a:endParaRPr/>
          </a:p>
        </p:txBody>
      </p:sp>
      <p:sp>
        <p:nvSpPr>
          <p:cNvPr id="133" name="object 133"/>
          <p:cNvSpPr/>
          <p:nvPr/>
        </p:nvSpPr>
        <p:spPr>
          <a:xfrm>
            <a:off x="995425" y="1669795"/>
            <a:ext cx="168401" cy="71627"/>
          </a:xfrm>
          <a:prstGeom prst="rect">
            <a:avLst/>
          </a:prstGeom>
          <a:blipFill>
            <a:blip r:embed="rId132" cstate="print"/>
            <a:stretch>
              <a:fillRect/>
            </a:stretch>
          </a:blipFill>
        </p:spPr>
        <p:txBody>
          <a:bodyPr wrap="square" lIns="0" tIns="0" rIns="0" bIns="0" rtlCol="0"/>
          <a:lstStyle/>
          <a:p>
            <a:endParaRPr/>
          </a:p>
        </p:txBody>
      </p:sp>
      <p:sp>
        <p:nvSpPr>
          <p:cNvPr id="134" name="object 134"/>
          <p:cNvSpPr/>
          <p:nvPr/>
        </p:nvSpPr>
        <p:spPr>
          <a:xfrm>
            <a:off x="2431795" y="1653794"/>
            <a:ext cx="168402" cy="71628"/>
          </a:xfrm>
          <a:prstGeom prst="rect">
            <a:avLst/>
          </a:prstGeom>
          <a:blipFill>
            <a:blip r:embed="rId133" cstate="print"/>
            <a:stretch>
              <a:fillRect/>
            </a:stretch>
          </a:blipFill>
        </p:spPr>
        <p:txBody>
          <a:bodyPr wrap="square" lIns="0" tIns="0" rIns="0" bIns="0" rtlCol="0"/>
          <a:lstStyle/>
          <a:p>
            <a:endParaRPr/>
          </a:p>
        </p:txBody>
      </p:sp>
      <p:sp>
        <p:nvSpPr>
          <p:cNvPr id="135" name="object 135"/>
          <p:cNvSpPr/>
          <p:nvPr/>
        </p:nvSpPr>
        <p:spPr>
          <a:xfrm>
            <a:off x="1765045" y="1675129"/>
            <a:ext cx="166878" cy="70866"/>
          </a:xfrm>
          <a:prstGeom prst="rect">
            <a:avLst/>
          </a:prstGeom>
          <a:blipFill>
            <a:blip r:embed="rId134" cstate="print"/>
            <a:stretch>
              <a:fillRect/>
            </a:stretch>
          </a:blipFill>
        </p:spPr>
        <p:txBody>
          <a:bodyPr wrap="square" lIns="0" tIns="0" rIns="0" bIns="0" rtlCol="0"/>
          <a:lstStyle/>
          <a:p>
            <a:endParaRPr/>
          </a:p>
        </p:txBody>
      </p:sp>
      <p:sp>
        <p:nvSpPr>
          <p:cNvPr id="136" name="object 136"/>
          <p:cNvSpPr/>
          <p:nvPr/>
        </p:nvSpPr>
        <p:spPr>
          <a:xfrm>
            <a:off x="6545071" y="2025650"/>
            <a:ext cx="176022" cy="71627"/>
          </a:xfrm>
          <a:prstGeom prst="rect">
            <a:avLst/>
          </a:prstGeom>
          <a:blipFill>
            <a:blip r:embed="rId135" cstate="print"/>
            <a:stretch>
              <a:fillRect/>
            </a:stretch>
          </a:blipFill>
        </p:spPr>
        <p:txBody>
          <a:bodyPr wrap="square" lIns="0" tIns="0" rIns="0" bIns="0" rtlCol="0"/>
          <a:lstStyle/>
          <a:p>
            <a:endParaRPr/>
          </a:p>
        </p:txBody>
      </p:sp>
      <p:sp>
        <p:nvSpPr>
          <p:cNvPr id="137" name="object 137"/>
          <p:cNvSpPr/>
          <p:nvPr/>
        </p:nvSpPr>
        <p:spPr>
          <a:xfrm>
            <a:off x="5507228" y="1833626"/>
            <a:ext cx="177546" cy="71627"/>
          </a:xfrm>
          <a:prstGeom prst="rect">
            <a:avLst/>
          </a:prstGeom>
          <a:blipFill>
            <a:blip r:embed="rId136" cstate="print"/>
            <a:stretch>
              <a:fillRect/>
            </a:stretch>
          </a:blipFill>
        </p:spPr>
        <p:txBody>
          <a:bodyPr wrap="square" lIns="0" tIns="0" rIns="0" bIns="0" rtlCol="0"/>
          <a:lstStyle/>
          <a:p>
            <a:endParaRPr/>
          </a:p>
        </p:txBody>
      </p:sp>
      <p:sp>
        <p:nvSpPr>
          <p:cNvPr id="138" name="object 138"/>
          <p:cNvSpPr/>
          <p:nvPr/>
        </p:nvSpPr>
        <p:spPr>
          <a:xfrm>
            <a:off x="5249671" y="1938020"/>
            <a:ext cx="178307" cy="71628"/>
          </a:xfrm>
          <a:prstGeom prst="rect">
            <a:avLst/>
          </a:prstGeom>
          <a:blipFill>
            <a:blip r:embed="rId137" cstate="print"/>
            <a:stretch>
              <a:fillRect/>
            </a:stretch>
          </a:blipFill>
        </p:spPr>
        <p:txBody>
          <a:bodyPr wrap="square" lIns="0" tIns="0" rIns="0" bIns="0" rtlCol="0"/>
          <a:lstStyle/>
          <a:p>
            <a:endParaRPr/>
          </a:p>
        </p:txBody>
      </p:sp>
      <p:sp>
        <p:nvSpPr>
          <p:cNvPr id="139" name="object 139"/>
          <p:cNvSpPr/>
          <p:nvPr/>
        </p:nvSpPr>
        <p:spPr>
          <a:xfrm>
            <a:off x="5025644" y="1752854"/>
            <a:ext cx="178307" cy="69341"/>
          </a:xfrm>
          <a:prstGeom prst="rect">
            <a:avLst/>
          </a:prstGeom>
          <a:blipFill>
            <a:blip r:embed="rId138" cstate="print"/>
            <a:stretch>
              <a:fillRect/>
            </a:stretch>
          </a:blipFill>
        </p:spPr>
        <p:txBody>
          <a:bodyPr wrap="square" lIns="0" tIns="0" rIns="0" bIns="0" rtlCol="0"/>
          <a:lstStyle/>
          <a:p>
            <a:endParaRPr/>
          </a:p>
        </p:txBody>
      </p:sp>
      <p:sp>
        <p:nvSpPr>
          <p:cNvPr id="140" name="object 140"/>
          <p:cNvSpPr/>
          <p:nvPr/>
        </p:nvSpPr>
        <p:spPr>
          <a:xfrm>
            <a:off x="3791203" y="1656079"/>
            <a:ext cx="177546" cy="70865"/>
          </a:xfrm>
          <a:prstGeom prst="rect">
            <a:avLst/>
          </a:prstGeom>
          <a:blipFill>
            <a:blip r:embed="rId139" cstate="print"/>
            <a:stretch>
              <a:fillRect/>
            </a:stretch>
          </a:blipFill>
        </p:spPr>
        <p:txBody>
          <a:bodyPr wrap="square" lIns="0" tIns="0" rIns="0" bIns="0" rtlCol="0"/>
          <a:lstStyle/>
          <a:p>
            <a:endParaRPr/>
          </a:p>
        </p:txBody>
      </p:sp>
      <p:sp>
        <p:nvSpPr>
          <p:cNvPr id="141" name="object 141"/>
          <p:cNvSpPr/>
          <p:nvPr/>
        </p:nvSpPr>
        <p:spPr>
          <a:xfrm>
            <a:off x="4383278" y="2282444"/>
            <a:ext cx="176022" cy="70104"/>
          </a:xfrm>
          <a:prstGeom prst="rect">
            <a:avLst/>
          </a:prstGeom>
          <a:blipFill>
            <a:blip r:embed="rId140" cstate="print"/>
            <a:stretch>
              <a:fillRect/>
            </a:stretch>
          </a:blipFill>
        </p:spPr>
        <p:txBody>
          <a:bodyPr wrap="square" lIns="0" tIns="0" rIns="0" bIns="0" rtlCol="0"/>
          <a:lstStyle/>
          <a:p>
            <a:endParaRPr/>
          </a:p>
        </p:txBody>
      </p:sp>
      <p:sp>
        <p:nvSpPr>
          <p:cNvPr id="142" name="object 142"/>
          <p:cNvSpPr/>
          <p:nvPr/>
        </p:nvSpPr>
        <p:spPr>
          <a:xfrm>
            <a:off x="4203446" y="2041651"/>
            <a:ext cx="178307" cy="71627"/>
          </a:xfrm>
          <a:prstGeom prst="rect">
            <a:avLst/>
          </a:prstGeom>
          <a:blipFill>
            <a:blip r:embed="rId141" cstate="print"/>
            <a:stretch>
              <a:fillRect/>
            </a:stretch>
          </a:blipFill>
        </p:spPr>
        <p:txBody>
          <a:bodyPr wrap="square" lIns="0" tIns="0" rIns="0" bIns="0" rtlCol="0"/>
          <a:lstStyle/>
          <a:p>
            <a:endParaRPr/>
          </a:p>
        </p:txBody>
      </p:sp>
      <p:sp>
        <p:nvSpPr>
          <p:cNvPr id="143" name="object 143"/>
          <p:cNvSpPr/>
          <p:nvPr/>
        </p:nvSpPr>
        <p:spPr>
          <a:xfrm>
            <a:off x="3957320" y="1827529"/>
            <a:ext cx="176783" cy="70865"/>
          </a:xfrm>
          <a:prstGeom prst="rect">
            <a:avLst/>
          </a:prstGeom>
          <a:blipFill>
            <a:blip r:embed="rId142" cstate="print"/>
            <a:stretch>
              <a:fillRect/>
            </a:stretch>
          </a:blipFill>
        </p:spPr>
        <p:txBody>
          <a:bodyPr wrap="square" lIns="0" tIns="0" rIns="0" bIns="0" rtlCol="0"/>
          <a:lstStyle/>
          <a:p>
            <a:endParaRPr/>
          </a:p>
        </p:txBody>
      </p:sp>
      <p:sp>
        <p:nvSpPr>
          <p:cNvPr id="144" name="object 144"/>
          <p:cNvSpPr/>
          <p:nvPr/>
        </p:nvSpPr>
        <p:spPr>
          <a:xfrm>
            <a:off x="3514597" y="1735327"/>
            <a:ext cx="177546" cy="69341"/>
          </a:xfrm>
          <a:prstGeom prst="rect">
            <a:avLst/>
          </a:prstGeom>
          <a:blipFill>
            <a:blip r:embed="rId143" cstate="print"/>
            <a:stretch>
              <a:fillRect/>
            </a:stretch>
          </a:blipFill>
        </p:spPr>
        <p:txBody>
          <a:bodyPr wrap="square" lIns="0" tIns="0" rIns="0" bIns="0" rtlCol="0"/>
          <a:lstStyle/>
          <a:p>
            <a:endParaRPr/>
          </a:p>
        </p:txBody>
      </p:sp>
      <p:sp>
        <p:nvSpPr>
          <p:cNvPr id="145" name="object 145"/>
          <p:cNvSpPr/>
          <p:nvPr/>
        </p:nvSpPr>
        <p:spPr>
          <a:xfrm>
            <a:off x="3208273" y="1832101"/>
            <a:ext cx="176022" cy="71627"/>
          </a:xfrm>
          <a:prstGeom prst="rect">
            <a:avLst/>
          </a:prstGeom>
          <a:blipFill>
            <a:blip r:embed="rId144" cstate="print"/>
            <a:stretch>
              <a:fillRect/>
            </a:stretch>
          </a:blipFill>
        </p:spPr>
        <p:txBody>
          <a:bodyPr wrap="square" lIns="0" tIns="0" rIns="0" bIns="0" rtlCol="0"/>
          <a:lstStyle/>
          <a:p>
            <a:endParaRPr/>
          </a:p>
        </p:txBody>
      </p:sp>
      <p:sp>
        <p:nvSpPr>
          <p:cNvPr id="146" name="object 146"/>
          <p:cNvSpPr/>
          <p:nvPr/>
        </p:nvSpPr>
        <p:spPr>
          <a:xfrm>
            <a:off x="2963672" y="2139950"/>
            <a:ext cx="178307" cy="71627"/>
          </a:xfrm>
          <a:prstGeom prst="rect">
            <a:avLst/>
          </a:prstGeom>
          <a:blipFill>
            <a:blip r:embed="rId145" cstate="print"/>
            <a:stretch>
              <a:fillRect/>
            </a:stretch>
          </a:blipFill>
        </p:spPr>
        <p:txBody>
          <a:bodyPr wrap="square" lIns="0" tIns="0" rIns="0" bIns="0" rtlCol="0"/>
          <a:lstStyle/>
          <a:p>
            <a:endParaRPr/>
          </a:p>
        </p:txBody>
      </p:sp>
      <p:sp>
        <p:nvSpPr>
          <p:cNvPr id="147" name="object 147"/>
          <p:cNvSpPr/>
          <p:nvPr/>
        </p:nvSpPr>
        <p:spPr>
          <a:xfrm>
            <a:off x="2859277" y="1928876"/>
            <a:ext cx="176022" cy="71627"/>
          </a:xfrm>
          <a:prstGeom prst="rect">
            <a:avLst/>
          </a:prstGeom>
          <a:blipFill>
            <a:blip r:embed="rId146" cstate="print"/>
            <a:stretch>
              <a:fillRect/>
            </a:stretch>
          </a:blipFill>
        </p:spPr>
        <p:txBody>
          <a:bodyPr wrap="square" lIns="0" tIns="0" rIns="0" bIns="0" rtlCol="0"/>
          <a:lstStyle/>
          <a:p>
            <a:endParaRPr/>
          </a:p>
        </p:txBody>
      </p:sp>
      <p:sp>
        <p:nvSpPr>
          <p:cNvPr id="148" name="object 148"/>
          <p:cNvSpPr/>
          <p:nvPr/>
        </p:nvSpPr>
        <p:spPr>
          <a:xfrm>
            <a:off x="2746501" y="1729994"/>
            <a:ext cx="177546" cy="71628"/>
          </a:xfrm>
          <a:prstGeom prst="rect">
            <a:avLst/>
          </a:prstGeom>
          <a:blipFill>
            <a:blip r:embed="rId147" cstate="print"/>
            <a:stretch>
              <a:fillRect/>
            </a:stretch>
          </a:blipFill>
        </p:spPr>
        <p:txBody>
          <a:bodyPr wrap="square" lIns="0" tIns="0" rIns="0" bIns="0" rtlCol="0"/>
          <a:lstStyle/>
          <a:p>
            <a:endParaRPr/>
          </a:p>
        </p:txBody>
      </p:sp>
      <p:sp>
        <p:nvSpPr>
          <p:cNvPr id="149" name="object 149"/>
          <p:cNvSpPr/>
          <p:nvPr/>
        </p:nvSpPr>
        <p:spPr>
          <a:xfrm>
            <a:off x="2500376" y="2033270"/>
            <a:ext cx="177546" cy="71628"/>
          </a:xfrm>
          <a:prstGeom prst="rect">
            <a:avLst/>
          </a:prstGeom>
          <a:blipFill>
            <a:blip r:embed="rId148" cstate="print"/>
            <a:stretch>
              <a:fillRect/>
            </a:stretch>
          </a:blipFill>
        </p:spPr>
        <p:txBody>
          <a:bodyPr wrap="square" lIns="0" tIns="0" rIns="0" bIns="0" rtlCol="0"/>
          <a:lstStyle/>
          <a:p>
            <a:endParaRPr/>
          </a:p>
        </p:txBody>
      </p:sp>
      <p:sp>
        <p:nvSpPr>
          <p:cNvPr id="150" name="object 150"/>
          <p:cNvSpPr/>
          <p:nvPr/>
        </p:nvSpPr>
        <p:spPr>
          <a:xfrm>
            <a:off x="2176526" y="2119376"/>
            <a:ext cx="177546" cy="71627"/>
          </a:xfrm>
          <a:prstGeom prst="rect">
            <a:avLst/>
          </a:prstGeom>
          <a:blipFill>
            <a:blip r:embed="rId149" cstate="print"/>
            <a:stretch>
              <a:fillRect/>
            </a:stretch>
          </a:blipFill>
        </p:spPr>
        <p:txBody>
          <a:bodyPr wrap="square" lIns="0" tIns="0" rIns="0" bIns="0" rtlCol="0"/>
          <a:lstStyle/>
          <a:p>
            <a:endParaRPr/>
          </a:p>
        </p:txBody>
      </p:sp>
      <p:sp>
        <p:nvSpPr>
          <p:cNvPr id="151" name="object 151"/>
          <p:cNvSpPr/>
          <p:nvPr/>
        </p:nvSpPr>
        <p:spPr>
          <a:xfrm>
            <a:off x="2414270" y="1822195"/>
            <a:ext cx="178307" cy="71628"/>
          </a:xfrm>
          <a:prstGeom prst="rect">
            <a:avLst/>
          </a:prstGeom>
          <a:blipFill>
            <a:blip r:embed="rId150" cstate="print"/>
            <a:stretch>
              <a:fillRect/>
            </a:stretch>
          </a:blipFill>
        </p:spPr>
        <p:txBody>
          <a:bodyPr wrap="square" lIns="0" tIns="0" rIns="0" bIns="0" rtlCol="0"/>
          <a:lstStyle/>
          <a:p>
            <a:endParaRPr/>
          </a:p>
        </p:txBody>
      </p:sp>
      <p:sp>
        <p:nvSpPr>
          <p:cNvPr id="152" name="object 152"/>
          <p:cNvSpPr/>
          <p:nvPr/>
        </p:nvSpPr>
        <p:spPr>
          <a:xfrm>
            <a:off x="2041651" y="1927351"/>
            <a:ext cx="177546" cy="71627"/>
          </a:xfrm>
          <a:prstGeom prst="rect">
            <a:avLst/>
          </a:prstGeom>
          <a:blipFill>
            <a:blip r:embed="rId151" cstate="print"/>
            <a:stretch>
              <a:fillRect/>
            </a:stretch>
          </a:blipFill>
        </p:spPr>
        <p:txBody>
          <a:bodyPr wrap="square" lIns="0" tIns="0" rIns="0" bIns="0" rtlCol="0"/>
          <a:lstStyle/>
          <a:p>
            <a:endParaRPr/>
          </a:p>
        </p:txBody>
      </p:sp>
      <p:sp>
        <p:nvSpPr>
          <p:cNvPr id="153" name="object 153"/>
          <p:cNvSpPr/>
          <p:nvPr/>
        </p:nvSpPr>
        <p:spPr>
          <a:xfrm>
            <a:off x="2072894" y="1752854"/>
            <a:ext cx="178307" cy="69342"/>
          </a:xfrm>
          <a:prstGeom prst="rect">
            <a:avLst/>
          </a:prstGeom>
          <a:blipFill>
            <a:blip r:embed="rId152" cstate="print"/>
            <a:stretch>
              <a:fillRect/>
            </a:stretch>
          </a:blipFill>
        </p:spPr>
        <p:txBody>
          <a:bodyPr wrap="square" lIns="0" tIns="0" rIns="0" bIns="0" rtlCol="0"/>
          <a:lstStyle/>
          <a:p>
            <a:endParaRPr/>
          </a:p>
        </p:txBody>
      </p:sp>
      <p:sp>
        <p:nvSpPr>
          <p:cNvPr id="154" name="object 154"/>
          <p:cNvSpPr/>
          <p:nvPr/>
        </p:nvSpPr>
        <p:spPr>
          <a:xfrm>
            <a:off x="1704848" y="1838198"/>
            <a:ext cx="176021" cy="71627"/>
          </a:xfrm>
          <a:prstGeom prst="rect">
            <a:avLst/>
          </a:prstGeom>
          <a:blipFill>
            <a:blip r:embed="rId153" cstate="print"/>
            <a:stretch>
              <a:fillRect/>
            </a:stretch>
          </a:blipFill>
        </p:spPr>
        <p:txBody>
          <a:bodyPr wrap="square" lIns="0" tIns="0" rIns="0" bIns="0" rtlCol="0"/>
          <a:lstStyle/>
          <a:p>
            <a:endParaRPr/>
          </a:p>
        </p:txBody>
      </p:sp>
      <p:sp>
        <p:nvSpPr>
          <p:cNvPr id="155" name="object 155"/>
          <p:cNvSpPr/>
          <p:nvPr/>
        </p:nvSpPr>
        <p:spPr>
          <a:xfrm>
            <a:off x="1379474" y="1766570"/>
            <a:ext cx="177545" cy="71627"/>
          </a:xfrm>
          <a:prstGeom prst="rect">
            <a:avLst/>
          </a:prstGeom>
          <a:blipFill>
            <a:blip r:embed="rId154" cstate="print"/>
            <a:stretch>
              <a:fillRect/>
            </a:stretch>
          </a:blipFill>
        </p:spPr>
        <p:txBody>
          <a:bodyPr wrap="square" lIns="0" tIns="0" rIns="0" bIns="0" rtlCol="0"/>
          <a:lstStyle/>
          <a:p>
            <a:endParaRPr/>
          </a:p>
        </p:txBody>
      </p:sp>
      <p:sp>
        <p:nvSpPr>
          <p:cNvPr id="156" name="object 156"/>
          <p:cNvSpPr/>
          <p:nvPr/>
        </p:nvSpPr>
        <p:spPr>
          <a:xfrm>
            <a:off x="1376425" y="1917445"/>
            <a:ext cx="176022" cy="71627"/>
          </a:xfrm>
          <a:prstGeom prst="rect">
            <a:avLst/>
          </a:prstGeom>
          <a:blipFill>
            <a:blip r:embed="rId155" cstate="print"/>
            <a:stretch>
              <a:fillRect/>
            </a:stretch>
          </a:blipFill>
        </p:spPr>
        <p:txBody>
          <a:bodyPr wrap="square" lIns="0" tIns="0" rIns="0" bIns="0" rtlCol="0"/>
          <a:lstStyle/>
          <a:p>
            <a:endParaRPr/>
          </a:p>
        </p:txBody>
      </p:sp>
      <p:sp>
        <p:nvSpPr>
          <p:cNvPr id="157" name="object 157"/>
          <p:cNvSpPr/>
          <p:nvPr/>
        </p:nvSpPr>
        <p:spPr>
          <a:xfrm>
            <a:off x="1067053" y="1844294"/>
            <a:ext cx="177545" cy="70103"/>
          </a:xfrm>
          <a:prstGeom prst="rect">
            <a:avLst/>
          </a:prstGeom>
          <a:blipFill>
            <a:blip r:embed="rId156" cstate="print"/>
            <a:stretch>
              <a:fillRect/>
            </a:stretch>
          </a:blipFill>
        </p:spPr>
        <p:txBody>
          <a:bodyPr wrap="square" lIns="0" tIns="0" rIns="0" bIns="0" rtlCol="0"/>
          <a:lstStyle/>
          <a:p>
            <a:endParaRPr/>
          </a:p>
        </p:txBody>
      </p:sp>
      <p:sp>
        <p:nvSpPr>
          <p:cNvPr id="158" name="object 158"/>
          <p:cNvSpPr/>
          <p:nvPr/>
        </p:nvSpPr>
        <p:spPr>
          <a:xfrm>
            <a:off x="639572" y="1943354"/>
            <a:ext cx="176022" cy="69342"/>
          </a:xfrm>
          <a:prstGeom prst="rect">
            <a:avLst/>
          </a:prstGeom>
          <a:blipFill>
            <a:blip r:embed="rId157" cstate="print"/>
            <a:stretch>
              <a:fillRect/>
            </a:stretch>
          </a:blipFill>
        </p:spPr>
        <p:txBody>
          <a:bodyPr wrap="square" lIns="0" tIns="0" rIns="0" bIns="0" rtlCol="0"/>
          <a:lstStyle/>
          <a:p>
            <a:endParaRPr/>
          </a:p>
        </p:txBody>
      </p:sp>
      <p:sp>
        <p:nvSpPr>
          <p:cNvPr id="159" name="object 159"/>
          <p:cNvSpPr/>
          <p:nvPr/>
        </p:nvSpPr>
        <p:spPr>
          <a:xfrm>
            <a:off x="676148" y="1733804"/>
            <a:ext cx="177546" cy="69342"/>
          </a:xfrm>
          <a:prstGeom prst="rect">
            <a:avLst/>
          </a:prstGeom>
          <a:blipFill>
            <a:blip r:embed="rId158" cstate="print"/>
            <a:stretch>
              <a:fillRect/>
            </a:stretch>
          </a:blipFill>
        </p:spPr>
        <p:txBody>
          <a:bodyPr wrap="square" lIns="0" tIns="0" rIns="0" bIns="0" rtlCol="0"/>
          <a:lstStyle/>
          <a:p>
            <a:endParaRPr/>
          </a:p>
        </p:txBody>
      </p:sp>
      <p:sp>
        <p:nvSpPr>
          <p:cNvPr id="160" name="object 160"/>
          <p:cNvSpPr/>
          <p:nvPr/>
        </p:nvSpPr>
        <p:spPr>
          <a:xfrm>
            <a:off x="176276" y="2069845"/>
            <a:ext cx="176021" cy="70103"/>
          </a:xfrm>
          <a:prstGeom prst="rect">
            <a:avLst/>
          </a:prstGeom>
          <a:blipFill>
            <a:blip r:embed="rId159" cstate="print"/>
            <a:stretch>
              <a:fillRect/>
            </a:stretch>
          </a:blipFill>
        </p:spPr>
        <p:txBody>
          <a:bodyPr wrap="square" lIns="0" tIns="0" rIns="0" bIns="0" rtlCol="0"/>
          <a:lstStyle/>
          <a:p>
            <a:endParaRPr/>
          </a:p>
        </p:txBody>
      </p:sp>
      <p:sp>
        <p:nvSpPr>
          <p:cNvPr id="161" name="object 161"/>
          <p:cNvSpPr/>
          <p:nvPr/>
        </p:nvSpPr>
        <p:spPr>
          <a:xfrm>
            <a:off x="1348994" y="1576069"/>
            <a:ext cx="160781" cy="60959"/>
          </a:xfrm>
          <a:prstGeom prst="rect">
            <a:avLst/>
          </a:prstGeom>
          <a:blipFill>
            <a:blip r:embed="rId160" cstate="print"/>
            <a:stretch>
              <a:fillRect/>
            </a:stretch>
          </a:blipFill>
        </p:spPr>
        <p:txBody>
          <a:bodyPr wrap="square" lIns="0" tIns="0" rIns="0" bIns="0" rtlCol="0"/>
          <a:lstStyle/>
          <a:p>
            <a:endParaRPr/>
          </a:p>
        </p:txBody>
      </p:sp>
      <p:sp>
        <p:nvSpPr>
          <p:cNvPr id="162" name="object 162"/>
          <p:cNvSpPr/>
          <p:nvPr/>
        </p:nvSpPr>
        <p:spPr>
          <a:xfrm>
            <a:off x="2116327" y="1595119"/>
            <a:ext cx="160020" cy="62483"/>
          </a:xfrm>
          <a:prstGeom prst="rect">
            <a:avLst/>
          </a:prstGeom>
          <a:blipFill>
            <a:blip r:embed="rId161" cstate="print"/>
            <a:stretch>
              <a:fillRect/>
            </a:stretch>
          </a:blipFill>
        </p:spPr>
        <p:txBody>
          <a:bodyPr wrap="square" lIns="0" tIns="0" rIns="0" bIns="0" rtlCol="0"/>
          <a:lstStyle/>
          <a:p>
            <a:endParaRPr/>
          </a:p>
        </p:txBody>
      </p:sp>
      <p:sp>
        <p:nvSpPr>
          <p:cNvPr id="163" name="object 163"/>
          <p:cNvSpPr/>
          <p:nvPr/>
        </p:nvSpPr>
        <p:spPr>
          <a:xfrm>
            <a:off x="2748026" y="1587500"/>
            <a:ext cx="160020" cy="60198"/>
          </a:xfrm>
          <a:prstGeom prst="rect">
            <a:avLst/>
          </a:prstGeom>
          <a:blipFill>
            <a:blip r:embed="rId162" cstate="print"/>
            <a:stretch>
              <a:fillRect/>
            </a:stretch>
          </a:blipFill>
        </p:spPr>
        <p:txBody>
          <a:bodyPr wrap="square" lIns="0" tIns="0" rIns="0" bIns="0" rtlCol="0"/>
          <a:lstStyle/>
          <a:p>
            <a:endParaRPr/>
          </a:p>
        </p:txBody>
      </p:sp>
      <p:sp>
        <p:nvSpPr>
          <p:cNvPr id="164" name="object 164"/>
          <p:cNvSpPr/>
          <p:nvPr/>
        </p:nvSpPr>
        <p:spPr>
          <a:xfrm>
            <a:off x="3346196" y="1576069"/>
            <a:ext cx="159257" cy="62484"/>
          </a:xfrm>
          <a:prstGeom prst="rect">
            <a:avLst/>
          </a:prstGeom>
          <a:blipFill>
            <a:blip r:embed="rId163" cstate="print"/>
            <a:stretch>
              <a:fillRect/>
            </a:stretch>
          </a:blipFill>
        </p:spPr>
        <p:txBody>
          <a:bodyPr wrap="square" lIns="0" tIns="0" rIns="0" bIns="0" rtlCol="0"/>
          <a:lstStyle/>
          <a:p>
            <a:endParaRPr/>
          </a:p>
        </p:txBody>
      </p:sp>
      <p:sp>
        <p:nvSpPr>
          <p:cNvPr id="165" name="object 165"/>
          <p:cNvSpPr/>
          <p:nvPr/>
        </p:nvSpPr>
        <p:spPr>
          <a:xfrm>
            <a:off x="3670046" y="1480819"/>
            <a:ext cx="160781" cy="62484"/>
          </a:xfrm>
          <a:prstGeom prst="rect">
            <a:avLst/>
          </a:prstGeom>
          <a:blipFill>
            <a:blip r:embed="rId164" cstate="print"/>
            <a:stretch>
              <a:fillRect/>
            </a:stretch>
          </a:blipFill>
        </p:spPr>
        <p:txBody>
          <a:bodyPr wrap="square" lIns="0" tIns="0" rIns="0" bIns="0" rtlCol="0"/>
          <a:lstStyle/>
          <a:p>
            <a:endParaRPr/>
          </a:p>
        </p:txBody>
      </p:sp>
      <p:sp>
        <p:nvSpPr>
          <p:cNvPr id="166" name="object 166"/>
          <p:cNvSpPr/>
          <p:nvPr/>
        </p:nvSpPr>
        <p:spPr>
          <a:xfrm>
            <a:off x="4116578" y="1566925"/>
            <a:ext cx="160020" cy="61722"/>
          </a:xfrm>
          <a:prstGeom prst="rect">
            <a:avLst/>
          </a:prstGeom>
          <a:blipFill>
            <a:blip r:embed="rId165" cstate="print"/>
            <a:stretch>
              <a:fillRect/>
            </a:stretch>
          </a:blipFill>
        </p:spPr>
        <p:txBody>
          <a:bodyPr wrap="square" lIns="0" tIns="0" rIns="0" bIns="0" rtlCol="0"/>
          <a:lstStyle/>
          <a:p>
            <a:endParaRPr/>
          </a:p>
        </p:txBody>
      </p:sp>
      <p:sp>
        <p:nvSpPr>
          <p:cNvPr id="167" name="object 167"/>
          <p:cNvSpPr/>
          <p:nvPr/>
        </p:nvSpPr>
        <p:spPr>
          <a:xfrm>
            <a:off x="2633726" y="2241295"/>
            <a:ext cx="168401" cy="81534"/>
          </a:xfrm>
          <a:prstGeom prst="rect">
            <a:avLst/>
          </a:prstGeom>
          <a:blipFill>
            <a:blip r:embed="rId166" cstate="print"/>
            <a:stretch>
              <a:fillRect/>
            </a:stretch>
          </a:blipFill>
        </p:spPr>
        <p:txBody>
          <a:bodyPr wrap="square" lIns="0" tIns="0" rIns="0" bIns="0" rtlCol="0"/>
          <a:lstStyle/>
          <a:p>
            <a:endParaRPr/>
          </a:p>
        </p:txBody>
      </p:sp>
      <p:sp>
        <p:nvSpPr>
          <p:cNvPr id="168" name="object 168"/>
          <p:cNvSpPr/>
          <p:nvPr/>
        </p:nvSpPr>
        <p:spPr>
          <a:xfrm>
            <a:off x="4046473" y="2393695"/>
            <a:ext cx="195072" cy="81534"/>
          </a:xfrm>
          <a:prstGeom prst="rect">
            <a:avLst/>
          </a:prstGeom>
          <a:blipFill>
            <a:blip r:embed="rId167" cstate="print"/>
            <a:stretch>
              <a:fillRect/>
            </a:stretch>
          </a:blipFill>
        </p:spPr>
        <p:txBody>
          <a:bodyPr wrap="square" lIns="0" tIns="0" rIns="0" bIns="0" rtlCol="0"/>
          <a:lstStyle/>
          <a:p>
            <a:endParaRPr/>
          </a:p>
        </p:txBody>
      </p:sp>
      <p:sp>
        <p:nvSpPr>
          <p:cNvPr id="169" name="object 169"/>
          <p:cNvSpPr/>
          <p:nvPr/>
        </p:nvSpPr>
        <p:spPr>
          <a:xfrm>
            <a:off x="5732779" y="2030222"/>
            <a:ext cx="177546" cy="80771"/>
          </a:xfrm>
          <a:prstGeom prst="rect">
            <a:avLst/>
          </a:prstGeom>
          <a:blipFill>
            <a:blip r:embed="rId168" cstate="print"/>
            <a:stretch>
              <a:fillRect/>
            </a:stretch>
          </a:blipFill>
        </p:spPr>
        <p:txBody>
          <a:bodyPr wrap="square" lIns="0" tIns="0" rIns="0" bIns="0" rtlCol="0"/>
          <a:lstStyle/>
          <a:p>
            <a:endParaRPr/>
          </a:p>
        </p:txBody>
      </p:sp>
      <p:sp>
        <p:nvSpPr>
          <p:cNvPr id="170" name="object 170"/>
          <p:cNvSpPr/>
          <p:nvPr/>
        </p:nvSpPr>
        <p:spPr>
          <a:xfrm>
            <a:off x="6005576" y="1911350"/>
            <a:ext cx="176022" cy="80772"/>
          </a:xfrm>
          <a:prstGeom prst="rect">
            <a:avLst/>
          </a:prstGeom>
          <a:blipFill>
            <a:blip r:embed="rId169" cstate="print"/>
            <a:stretch>
              <a:fillRect/>
            </a:stretch>
          </a:blipFill>
        </p:spPr>
        <p:txBody>
          <a:bodyPr wrap="square" lIns="0" tIns="0" rIns="0" bIns="0" rtlCol="0"/>
          <a:lstStyle/>
          <a:p>
            <a:endParaRPr/>
          </a:p>
        </p:txBody>
      </p:sp>
      <p:sp>
        <p:nvSpPr>
          <p:cNvPr id="171" name="object 171"/>
          <p:cNvSpPr/>
          <p:nvPr/>
        </p:nvSpPr>
        <p:spPr>
          <a:xfrm>
            <a:off x="3375152" y="1429003"/>
            <a:ext cx="124968" cy="53339"/>
          </a:xfrm>
          <a:prstGeom prst="rect">
            <a:avLst/>
          </a:prstGeom>
          <a:blipFill>
            <a:blip r:embed="rId170" cstate="print"/>
            <a:stretch>
              <a:fillRect/>
            </a:stretch>
          </a:blipFill>
        </p:spPr>
        <p:txBody>
          <a:bodyPr wrap="square" lIns="0" tIns="0" rIns="0" bIns="0" rtlCol="0"/>
          <a:lstStyle/>
          <a:p>
            <a:endParaRPr/>
          </a:p>
        </p:txBody>
      </p:sp>
      <p:sp>
        <p:nvSpPr>
          <p:cNvPr id="172" name="object 172"/>
          <p:cNvSpPr/>
          <p:nvPr/>
        </p:nvSpPr>
        <p:spPr>
          <a:xfrm>
            <a:off x="1993645" y="1429003"/>
            <a:ext cx="125730" cy="53340"/>
          </a:xfrm>
          <a:prstGeom prst="rect">
            <a:avLst/>
          </a:prstGeom>
          <a:blipFill>
            <a:blip r:embed="rId171" cstate="print"/>
            <a:stretch>
              <a:fillRect/>
            </a:stretch>
          </a:blipFill>
        </p:spPr>
        <p:txBody>
          <a:bodyPr wrap="square" lIns="0" tIns="0" rIns="0" bIns="0" rtlCol="0"/>
          <a:lstStyle/>
          <a:p>
            <a:endParaRPr/>
          </a:p>
        </p:txBody>
      </p:sp>
      <p:sp>
        <p:nvSpPr>
          <p:cNvPr id="173" name="object 173"/>
          <p:cNvSpPr/>
          <p:nvPr/>
        </p:nvSpPr>
        <p:spPr>
          <a:xfrm>
            <a:off x="2322829" y="1366519"/>
            <a:ext cx="124968" cy="54101"/>
          </a:xfrm>
          <a:prstGeom prst="rect">
            <a:avLst/>
          </a:prstGeom>
          <a:blipFill>
            <a:blip r:embed="rId172" cstate="print"/>
            <a:stretch>
              <a:fillRect/>
            </a:stretch>
          </a:blipFill>
        </p:spPr>
        <p:txBody>
          <a:bodyPr wrap="square" lIns="0" tIns="0" rIns="0" bIns="0" rtlCol="0"/>
          <a:lstStyle/>
          <a:p>
            <a:endParaRPr/>
          </a:p>
        </p:txBody>
      </p:sp>
      <p:sp>
        <p:nvSpPr>
          <p:cNvPr id="174" name="object 174"/>
          <p:cNvSpPr/>
          <p:nvPr/>
        </p:nvSpPr>
        <p:spPr>
          <a:xfrm>
            <a:off x="2606294" y="1295653"/>
            <a:ext cx="131825" cy="53339"/>
          </a:xfrm>
          <a:prstGeom prst="rect">
            <a:avLst/>
          </a:prstGeom>
          <a:blipFill>
            <a:blip r:embed="rId173" cstate="print"/>
            <a:stretch>
              <a:fillRect/>
            </a:stretch>
          </a:blipFill>
        </p:spPr>
        <p:txBody>
          <a:bodyPr wrap="square" lIns="0" tIns="0" rIns="0" bIns="0" rtlCol="0"/>
          <a:lstStyle/>
          <a:p>
            <a:endParaRPr/>
          </a:p>
        </p:txBody>
      </p:sp>
      <p:sp>
        <p:nvSpPr>
          <p:cNvPr id="175" name="object 175"/>
          <p:cNvSpPr/>
          <p:nvPr/>
        </p:nvSpPr>
        <p:spPr>
          <a:xfrm>
            <a:off x="3032251" y="1366519"/>
            <a:ext cx="133350" cy="54102"/>
          </a:xfrm>
          <a:prstGeom prst="rect">
            <a:avLst/>
          </a:prstGeom>
          <a:blipFill>
            <a:blip r:embed="rId174" cstate="print"/>
            <a:stretch>
              <a:fillRect/>
            </a:stretch>
          </a:blipFill>
        </p:spPr>
        <p:txBody>
          <a:bodyPr wrap="square" lIns="0" tIns="0" rIns="0" bIns="0" rtlCol="0"/>
          <a:lstStyle/>
          <a:p>
            <a:endParaRPr/>
          </a:p>
        </p:txBody>
      </p:sp>
      <p:sp>
        <p:nvSpPr>
          <p:cNvPr id="176" name="object 176"/>
          <p:cNvSpPr/>
          <p:nvPr/>
        </p:nvSpPr>
        <p:spPr>
          <a:xfrm>
            <a:off x="2717545" y="1452625"/>
            <a:ext cx="131826" cy="54101"/>
          </a:xfrm>
          <a:prstGeom prst="rect">
            <a:avLst/>
          </a:prstGeom>
          <a:blipFill>
            <a:blip r:embed="rId175" cstate="print"/>
            <a:stretch>
              <a:fillRect/>
            </a:stretch>
          </a:blipFill>
        </p:spPr>
        <p:txBody>
          <a:bodyPr wrap="square" lIns="0" tIns="0" rIns="0" bIns="0" rtlCol="0"/>
          <a:lstStyle/>
          <a:p>
            <a:endParaRPr/>
          </a:p>
        </p:txBody>
      </p:sp>
      <p:sp>
        <p:nvSpPr>
          <p:cNvPr id="177" name="object 177"/>
          <p:cNvSpPr/>
          <p:nvPr/>
        </p:nvSpPr>
        <p:spPr>
          <a:xfrm>
            <a:off x="3023870" y="1506727"/>
            <a:ext cx="150875" cy="70865"/>
          </a:xfrm>
          <a:prstGeom prst="rect">
            <a:avLst/>
          </a:prstGeom>
          <a:blipFill>
            <a:blip r:embed="rId176" cstate="print"/>
            <a:stretch>
              <a:fillRect/>
            </a:stretch>
          </a:blipFill>
        </p:spPr>
        <p:txBody>
          <a:bodyPr wrap="square" lIns="0" tIns="0" rIns="0" bIns="0" rtlCol="0"/>
          <a:lstStyle/>
          <a:p>
            <a:endParaRPr/>
          </a:p>
        </p:txBody>
      </p:sp>
      <p:sp>
        <p:nvSpPr>
          <p:cNvPr id="178" name="object 178"/>
          <p:cNvSpPr/>
          <p:nvPr/>
        </p:nvSpPr>
        <p:spPr>
          <a:xfrm>
            <a:off x="2433320" y="1514347"/>
            <a:ext cx="141731" cy="71627"/>
          </a:xfrm>
          <a:prstGeom prst="rect">
            <a:avLst/>
          </a:prstGeom>
          <a:blipFill>
            <a:blip r:embed="rId177" cstate="print"/>
            <a:stretch>
              <a:fillRect/>
            </a:stretch>
          </a:blipFill>
        </p:spPr>
        <p:txBody>
          <a:bodyPr wrap="square" lIns="0" tIns="0" rIns="0" bIns="0" rtlCol="0"/>
          <a:lstStyle/>
          <a:p>
            <a:endParaRPr/>
          </a:p>
        </p:txBody>
      </p:sp>
      <p:sp>
        <p:nvSpPr>
          <p:cNvPr id="179" name="object 179"/>
          <p:cNvSpPr/>
          <p:nvPr/>
        </p:nvSpPr>
        <p:spPr>
          <a:xfrm>
            <a:off x="1695704" y="1499869"/>
            <a:ext cx="160019" cy="71627"/>
          </a:xfrm>
          <a:prstGeom prst="rect">
            <a:avLst/>
          </a:prstGeom>
          <a:blipFill>
            <a:blip r:embed="rId178" cstate="print"/>
            <a:stretch>
              <a:fillRect/>
            </a:stretch>
          </a:blipFill>
        </p:spPr>
        <p:txBody>
          <a:bodyPr wrap="square" lIns="0" tIns="0" rIns="0" bIns="0" rtlCol="0"/>
          <a:lstStyle/>
          <a:p>
            <a:endParaRPr/>
          </a:p>
        </p:txBody>
      </p:sp>
      <p:sp>
        <p:nvSpPr>
          <p:cNvPr id="180" name="object 180"/>
          <p:cNvSpPr/>
          <p:nvPr/>
        </p:nvSpPr>
        <p:spPr>
          <a:xfrm>
            <a:off x="3135122" y="6380479"/>
            <a:ext cx="309372" cy="166116"/>
          </a:xfrm>
          <a:prstGeom prst="rect">
            <a:avLst/>
          </a:prstGeom>
          <a:blipFill>
            <a:blip r:embed="rId179" cstate="print"/>
            <a:stretch>
              <a:fillRect/>
            </a:stretch>
          </a:blipFill>
        </p:spPr>
        <p:txBody>
          <a:bodyPr wrap="square" lIns="0" tIns="0" rIns="0" bIns="0" rtlCol="0"/>
          <a:lstStyle/>
          <a:p>
            <a:endParaRPr/>
          </a:p>
        </p:txBody>
      </p:sp>
      <p:sp>
        <p:nvSpPr>
          <p:cNvPr id="181" name="object 181"/>
          <p:cNvSpPr/>
          <p:nvPr/>
        </p:nvSpPr>
        <p:spPr>
          <a:xfrm>
            <a:off x="3892550" y="5815076"/>
            <a:ext cx="310896" cy="177546"/>
          </a:xfrm>
          <a:prstGeom prst="rect">
            <a:avLst/>
          </a:prstGeom>
          <a:blipFill>
            <a:blip r:embed="rId180" cstate="print"/>
            <a:stretch>
              <a:fillRect/>
            </a:stretch>
          </a:blipFill>
        </p:spPr>
        <p:txBody>
          <a:bodyPr wrap="square" lIns="0" tIns="0" rIns="0" bIns="0" rtlCol="0"/>
          <a:lstStyle/>
          <a:p>
            <a:endParaRPr/>
          </a:p>
        </p:txBody>
      </p:sp>
      <p:sp>
        <p:nvSpPr>
          <p:cNvPr id="182" name="object 182"/>
          <p:cNvSpPr/>
          <p:nvPr/>
        </p:nvSpPr>
        <p:spPr>
          <a:xfrm>
            <a:off x="5127752" y="4941823"/>
            <a:ext cx="266700" cy="150875"/>
          </a:xfrm>
          <a:prstGeom prst="rect">
            <a:avLst/>
          </a:prstGeom>
          <a:blipFill>
            <a:blip r:embed="rId181" cstate="print"/>
            <a:stretch>
              <a:fillRect/>
            </a:stretch>
          </a:blipFill>
        </p:spPr>
        <p:txBody>
          <a:bodyPr wrap="square" lIns="0" tIns="0" rIns="0" bIns="0" rtlCol="0"/>
          <a:lstStyle/>
          <a:p>
            <a:endParaRPr/>
          </a:p>
        </p:txBody>
      </p:sp>
      <p:sp>
        <p:nvSpPr>
          <p:cNvPr id="183" name="object 183"/>
          <p:cNvSpPr/>
          <p:nvPr/>
        </p:nvSpPr>
        <p:spPr>
          <a:xfrm>
            <a:off x="5623052" y="4559300"/>
            <a:ext cx="249174" cy="140970"/>
          </a:xfrm>
          <a:prstGeom prst="rect">
            <a:avLst/>
          </a:prstGeom>
          <a:blipFill>
            <a:blip r:embed="rId182" cstate="print"/>
            <a:stretch>
              <a:fillRect/>
            </a:stretch>
          </a:blipFill>
        </p:spPr>
        <p:txBody>
          <a:bodyPr wrap="square" lIns="0" tIns="0" rIns="0" bIns="0" rtlCol="0"/>
          <a:lstStyle/>
          <a:p>
            <a:endParaRPr/>
          </a:p>
        </p:txBody>
      </p:sp>
      <p:sp>
        <p:nvSpPr>
          <p:cNvPr id="184" name="object 184"/>
          <p:cNvSpPr/>
          <p:nvPr/>
        </p:nvSpPr>
        <p:spPr>
          <a:xfrm>
            <a:off x="4578350" y="5347970"/>
            <a:ext cx="266700" cy="150875"/>
          </a:xfrm>
          <a:prstGeom prst="rect">
            <a:avLst/>
          </a:prstGeom>
          <a:blipFill>
            <a:blip r:embed="rId183" cstate="print"/>
            <a:stretch>
              <a:fillRect/>
            </a:stretch>
          </a:blipFill>
        </p:spPr>
        <p:txBody>
          <a:bodyPr wrap="square" lIns="0" tIns="0" rIns="0" bIns="0" rtlCol="0"/>
          <a:lstStyle/>
          <a:p>
            <a:endParaRPr/>
          </a:p>
        </p:txBody>
      </p:sp>
      <p:sp>
        <p:nvSpPr>
          <p:cNvPr id="185" name="object 185"/>
          <p:cNvSpPr/>
          <p:nvPr/>
        </p:nvSpPr>
        <p:spPr>
          <a:xfrm>
            <a:off x="6129020" y="4204970"/>
            <a:ext cx="240029" cy="133350"/>
          </a:xfrm>
          <a:prstGeom prst="rect">
            <a:avLst/>
          </a:prstGeom>
          <a:blipFill>
            <a:blip r:embed="rId184" cstate="print"/>
            <a:stretch>
              <a:fillRect/>
            </a:stretch>
          </a:blipFill>
        </p:spPr>
        <p:txBody>
          <a:bodyPr wrap="square" lIns="0" tIns="0" rIns="0" bIns="0" rtlCol="0"/>
          <a:lstStyle/>
          <a:p>
            <a:endParaRPr/>
          </a:p>
        </p:txBody>
      </p:sp>
      <p:sp>
        <p:nvSpPr>
          <p:cNvPr id="186" name="object 186"/>
          <p:cNvSpPr/>
          <p:nvPr/>
        </p:nvSpPr>
        <p:spPr>
          <a:xfrm>
            <a:off x="6480302" y="3916171"/>
            <a:ext cx="247650" cy="141731"/>
          </a:xfrm>
          <a:prstGeom prst="rect">
            <a:avLst/>
          </a:prstGeom>
          <a:blipFill>
            <a:blip r:embed="rId185" cstate="print"/>
            <a:stretch>
              <a:fillRect/>
            </a:stretch>
          </a:blipFill>
        </p:spPr>
        <p:txBody>
          <a:bodyPr wrap="square" lIns="0" tIns="0" rIns="0" bIns="0" rtlCol="0"/>
          <a:lstStyle/>
          <a:p>
            <a:endParaRPr/>
          </a:p>
        </p:txBody>
      </p:sp>
      <p:sp>
        <p:nvSpPr>
          <p:cNvPr id="187" name="object 187"/>
          <p:cNvSpPr/>
          <p:nvPr/>
        </p:nvSpPr>
        <p:spPr>
          <a:xfrm>
            <a:off x="6856730" y="3660902"/>
            <a:ext cx="212598" cy="114300"/>
          </a:xfrm>
          <a:prstGeom prst="rect">
            <a:avLst/>
          </a:prstGeom>
          <a:blipFill>
            <a:blip r:embed="rId186" cstate="print"/>
            <a:stretch>
              <a:fillRect/>
            </a:stretch>
          </a:blipFill>
        </p:spPr>
        <p:txBody>
          <a:bodyPr wrap="square" lIns="0" tIns="0" rIns="0" bIns="0" rtlCol="0"/>
          <a:lstStyle/>
          <a:p>
            <a:endParaRPr/>
          </a:p>
        </p:txBody>
      </p:sp>
      <p:sp>
        <p:nvSpPr>
          <p:cNvPr id="188" name="object 188"/>
          <p:cNvSpPr/>
          <p:nvPr/>
        </p:nvSpPr>
        <p:spPr>
          <a:xfrm>
            <a:off x="7467854" y="3196844"/>
            <a:ext cx="212598" cy="116585"/>
          </a:xfrm>
          <a:prstGeom prst="rect">
            <a:avLst/>
          </a:prstGeom>
          <a:blipFill>
            <a:blip r:embed="rId187" cstate="print"/>
            <a:stretch>
              <a:fillRect/>
            </a:stretch>
          </a:blipFill>
        </p:spPr>
        <p:txBody>
          <a:bodyPr wrap="square" lIns="0" tIns="0" rIns="0" bIns="0" rtlCol="0"/>
          <a:lstStyle/>
          <a:p>
            <a:endParaRPr/>
          </a:p>
        </p:txBody>
      </p:sp>
      <p:sp>
        <p:nvSpPr>
          <p:cNvPr id="189" name="object 189"/>
          <p:cNvSpPr/>
          <p:nvPr/>
        </p:nvSpPr>
        <p:spPr>
          <a:xfrm>
            <a:off x="7183628" y="3419347"/>
            <a:ext cx="220218" cy="96774"/>
          </a:xfrm>
          <a:prstGeom prst="rect">
            <a:avLst/>
          </a:prstGeom>
          <a:blipFill>
            <a:blip r:embed="rId188" cstate="print"/>
            <a:stretch>
              <a:fillRect/>
            </a:stretch>
          </a:blipFill>
        </p:spPr>
        <p:txBody>
          <a:bodyPr wrap="square" lIns="0" tIns="0" rIns="0" bIns="0" rtlCol="0"/>
          <a:lstStyle/>
          <a:p>
            <a:endParaRPr/>
          </a:p>
        </p:txBody>
      </p:sp>
      <p:sp>
        <p:nvSpPr>
          <p:cNvPr id="190" name="object 190"/>
          <p:cNvSpPr/>
          <p:nvPr/>
        </p:nvSpPr>
        <p:spPr>
          <a:xfrm>
            <a:off x="7707121" y="3035300"/>
            <a:ext cx="203453" cy="96774"/>
          </a:xfrm>
          <a:prstGeom prst="rect">
            <a:avLst/>
          </a:prstGeom>
          <a:blipFill>
            <a:blip r:embed="rId189" cstate="print"/>
            <a:stretch>
              <a:fillRect/>
            </a:stretch>
          </a:blipFill>
        </p:spPr>
        <p:txBody>
          <a:bodyPr wrap="square" lIns="0" tIns="0" rIns="0" bIns="0" rtlCol="0"/>
          <a:lstStyle/>
          <a:p>
            <a:endParaRPr/>
          </a:p>
        </p:txBody>
      </p:sp>
      <p:sp>
        <p:nvSpPr>
          <p:cNvPr id="191" name="object 191"/>
          <p:cNvSpPr/>
          <p:nvPr/>
        </p:nvSpPr>
        <p:spPr>
          <a:xfrm>
            <a:off x="7938769" y="2856229"/>
            <a:ext cx="203453" cy="96774"/>
          </a:xfrm>
          <a:prstGeom prst="rect">
            <a:avLst/>
          </a:prstGeom>
          <a:blipFill>
            <a:blip r:embed="rId190" cstate="print"/>
            <a:stretch>
              <a:fillRect/>
            </a:stretch>
          </a:blipFill>
        </p:spPr>
        <p:txBody>
          <a:bodyPr wrap="square" lIns="0" tIns="0" rIns="0" bIns="0" rtlCol="0"/>
          <a:lstStyle/>
          <a:p>
            <a:endParaRPr/>
          </a:p>
        </p:txBody>
      </p:sp>
      <p:sp>
        <p:nvSpPr>
          <p:cNvPr id="192" name="object 192"/>
          <p:cNvSpPr/>
          <p:nvPr/>
        </p:nvSpPr>
        <p:spPr>
          <a:xfrm>
            <a:off x="8180323" y="2689351"/>
            <a:ext cx="195072" cy="79248"/>
          </a:xfrm>
          <a:prstGeom prst="rect">
            <a:avLst/>
          </a:prstGeom>
          <a:blipFill>
            <a:blip r:embed="rId191" cstate="print"/>
            <a:stretch>
              <a:fillRect/>
            </a:stretch>
          </a:blipFill>
        </p:spPr>
        <p:txBody>
          <a:bodyPr wrap="square" lIns="0" tIns="0" rIns="0" bIns="0" rtlCol="0"/>
          <a:lstStyle/>
          <a:p>
            <a:endParaRPr/>
          </a:p>
        </p:txBody>
      </p:sp>
      <p:sp>
        <p:nvSpPr>
          <p:cNvPr id="193" name="object 193"/>
          <p:cNvSpPr/>
          <p:nvPr/>
        </p:nvSpPr>
        <p:spPr>
          <a:xfrm>
            <a:off x="8364728" y="2549144"/>
            <a:ext cx="196596" cy="81534"/>
          </a:xfrm>
          <a:prstGeom prst="rect">
            <a:avLst/>
          </a:prstGeom>
          <a:blipFill>
            <a:blip r:embed="rId192" cstate="print"/>
            <a:stretch>
              <a:fillRect/>
            </a:stretch>
          </a:blipFill>
        </p:spPr>
        <p:txBody>
          <a:bodyPr wrap="square" lIns="0" tIns="0" rIns="0" bIns="0" rtlCol="0"/>
          <a:lstStyle/>
          <a:p>
            <a:endParaRPr/>
          </a:p>
        </p:txBody>
      </p:sp>
      <p:sp>
        <p:nvSpPr>
          <p:cNvPr id="194" name="object 194"/>
          <p:cNvSpPr/>
          <p:nvPr/>
        </p:nvSpPr>
        <p:spPr>
          <a:xfrm>
            <a:off x="8556752" y="2402077"/>
            <a:ext cx="195072" cy="80772"/>
          </a:xfrm>
          <a:prstGeom prst="rect">
            <a:avLst/>
          </a:prstGeom>
          <a:blipFill>
            <a:blip r:embed="rId193" cstate="print"/>
            <a:stretch>
              <a:fillRect/>
            </a:stretch>
          </a:blipFill>
        </p:spPr>
        <p:txBody>
          <a:bodyPr wrap="square" lIns="0" tIns="0" rIns="0" bIns="0" rtlCol="0"/>
          <a:lstStyle/>
          <a:p>
            <a:endParaRPr/>
          </a:p>
        </p:txBody>
      </p:sp>
      <p:sp>
        <p:nvSpPr>
          <p:cNvPr id="195" name="object 195"/>
          <p:cNvSpPr/>
          <p:nvPr/>
        </p:nvSpPr>
        <p:spPr>
          <a:xfrm>
            <a:off x="5154421" y="6449821"/>
            <a:ext cx="311657" cy="168401"/>
          </a:xfrm>
          <a:prstGeom prst="rect">
            <a:avLst/>
          </a:prstGeom>
          <a:blipFill>
            <a:blip r:embed="rId194" cstate="print"/>
            <a:stretch>
              <a:fillRect/>
            </a:stretch>
          </a:blipFill>
        </p:spPr>
        <p:txBody>
          <a:bodyPr wrap="square" lIns="0" tIns="0" rIns="0" bIns="0" rtlCol="0"/>
          <a:lstStyle/>
          <a:p>
            <a:endParaRPr/>
          </a:p>
        </p:txBody>
      </p:sp>
      <p:sp>
        <p:nvSpPr>
          <p:cNvPr id="196" name="object 196"/>
          <p:cNvSpPr/>
          <p:nvPr/>
        </p:nvSpPr>
        <p:spPr>
          <a:xfrm>
            <a:off x="5783071" y="5850128"/>
            <a:ext cx="311657" cy="176022"/>
          </a:xfrm>
          <a:prstGeom prst="rect">
            <a:avLst/>
          </a:prstGeom>
          <a:blipFill>
            <a:blip r:embed="rId195" cstate="print"/>
            <a:stretch>
              <a:fillRect/>
            </a:stretch>
          </a:blipFill>
        </p:spPr>
        <p:txBody>
          <a:bodyPr wrap="square" lIns="0" tIns="0" rIns="0" bIns="0" rtlCol="0"/>
          <a:lstStyle/>
          <a:p>
            <a:endParaRPr/>
          </a:p>
        </p:txBody>
      </p:sp>
      <p:sp>
        <p:nvSpPr>
          <p:cNvPr id="197" name="object 197"/>
          <p:cNvSpPr/>
          <p:nvPr/>
        </p:nvSpPr>
        <p:spPr>
          <a:xfrm>
            <a:off x="7564628" y="5869178"/>
            <a:ext cx="318516" cy="168402"/>
          </a:xfrm>
          <a:prstGeom prst="rect">
            <a:avLst/>
          </a:prstGeom>
          <a:blipFill>
            <a:blip r:embed="rId196" cstate="print"/>
            <a:stretch>
              <a:fillRect/>
            </a:stretch>
          </a:blipFill>
        </p:spPr>
        <p:txBody>
          <a:bodyPr wrap="square" lIns="0" tIns="0" rIns="0" bIns="0" rtlCol="0"/>
          <a:lstStyle/>
          <a:p>
            <a:endParaRPr/>
          </a:p>
        </p:txBody>
      </p:sp>
      <p:sp>
        <p:nvSpPr>
          <p:cNvPr id="198" name="object 198"/>
          <p:cNvSpPr/>
          <p:nvPr/>
        </p:nvSpPr>
        <p:spPr>
          <a:xfrm>
            <a:off x="7116571" y="6414770"/>
            <a:ext cx="311657" cy="166877"/>
          </a:xfrm>
          <a:prstGeom prst="rect">
            <a:avLst/>
          </a:prstGeom>
          <a:blipFill>
            <a:blip r:embed="rId197" cstate="print"/>
            <a:stretch>
              <a:fillRect/>
            </a:stretch>
          </a:blipFill>
        </p:spPr>
        <p:txBody>
          <a:bodyPr wrap="square" lIns="0" tIns="0" rIns="0" bIns="0" rtlCol="0"/>
          <a:lstStyle/>
          <a:p>
            <a:endParaRPr/>
          </a:p>
        </p:txBody>
      </p:sp>
      <p:sp>
        <p:nvSpPr>
          <p:cNvPr id="199" name="object 199"/>
          <p:cNvSpPr/>
          <p:nvPr/>
        </p:nvSpPr>
        <p:spPr>
          <a:xfrm>
            <a:off x="6319520" y="5378450"/>
            <a:ext cx="266700" cy="152400"/>
          </a:xfrm>
          <a:prstGeom prst="rect">
            <a:avLst/>
          </a:prstGeom>
          <a:blipFill>
            <a:blip r:embed="rId198" cstate="print"/>
            <a:stretch>
              <a:fillRect/>
            </a:stretch>
          </a:blipFill>
        </p:spPr>
        <p:txBody>
          <a:bodyPr wrap="square" lIns="0" tIns="0" rIns="0" bIns="0" rtlCol="0"/>
          <a:lstStyle/>
          <a:p>
            <a:endParaRPr/>
          </a:p>
        </p:txBody>
      </p:sp>
      <p:sp>
        <p:nvSpPr>
          <p:cNvPr id="200" name="object 200"/>
          <p:cNvSpPr/>
          <p:nvPr/>
        </p:nvSpPr>
        <p:spPr>
          <a:xfrm>
            <a:off x="6754621" y="4973828"/>
            <a:ext cx="265175" cy="150875"/>
          </a:xfrm>
          <a:prstGeom prst="rect">
            <a:avLst/>
          </a:prstGeom>
          <a:blipFill>
            <a:blip r:embed="rId199" cstate="print"/>
            <a:stretch>
              <a:fillRect/>
            </a:stretch>
          </a:blipFill>
        </p:spPr>
        <p:txBody>
          <a:bodyPr wrap="square" lIns="0" tIns="0" rIns="0" bIns="0" rtlCol="0"/>
          <a:lstStyle/>
          <a:p>
            <a:endParaRPr/>
          </a:p>
        </p:txBody>
      </p:sp>
      <p:sp>
        <p:nvSpPr>
          <p:cNvPr id="201" name="object 201"/>
          <p:cNvSpPr/>
          <p:nvPr/>
        </p:nvSpPr>
        <p:spPr>
          <a:xfrm>
            <a:off x="7994395" y="5413502"/>
            <a:ext cx="265175" cy="150875"/>
          </a:xfrm>
          <a:prstGeom prst="rect">
            <a:avLst/>
          </a:prstGeom>
          <a:blipFill>
            <a:blip r:embed="rId200" cstate="print"/>
            <a:stretch>
              <a:fillRect/>
            </a:stretch>
          </a:blipFill>
        </p:spPr>
        <p:txBody>
          <a:bodyPr wrap="square" lIns="0" tIns="0" rIns="0" bIns="0" rtlCol="0"/>
          <a:lstStyle/>
          <a:p>
            <a:endParaRPr/>
          </a:p>
        </p:txBody>
      </p:sp>
      <p:sp>
        <p:nvSpPr>
          <p:cNvPr id="202" name="object 202"/>
          <p:cNvSpPr/>
          <p:nvPr/>
        </p:nvSpPr>
        <p:spPr>
          <a:xfrm>
            <a:off x="7214869" y="4547870"/>
            <a:ext cx="247650" cy="131825"/>
          </a:xfrm>
          <a:prstGeom prst="rect">
            <a:avLst/>
          </a:prstGeom>
          <a:blipFill>
            <a:blip r:embed="rId201" cstate="print"/>
            <a:stretch>
              <a:fillRect/>
            </a:stretch>
          </a:blipFill>
        </p:spPr>
        <p:txBody>
          <a:bodyPr wrap="square" lIns="0" tIns="0" rIns="0" bIns="0" rtlCol="0"/>
          <a:lstStyle/>
          <a:p>
            <a:endParaRPr/>
          </a:p>
        </p:txBody>
      </p:sp>
      <p:sp>
        <p:nvSpPr>
          <p:cNvPr id="203" name="object 203"/>
          <p:cNvSpPr/>
          <p:nvPr/>
        </p:nvSpPr>
        <p:spPr>
          <a:xfrm>
            <a:off x="8389873" y="4934203"/>
            <a:ext cx="266700" cy="150875"/>
          </a:xfrm>
          <a:prstGeom prst="rect">
            <a:avLst/>
          </a:prstGeom>
          <a:blipFill>
            <a:blip r:embed="rId202" cstate="print"/>
            <a:stretch>
              <a:fillRect/>
            </a:stretch>
          </a:blipFill>
        </p:spPr>
        <p:txBody>
          <a:bodyPr wrap="square" lIns="0" tIns="0" rIns="0" bIns="0" rtlCol="0"/>
          <a:lstStyle/>
          <a:p>
            <a:endParaRPr/>
          </a:p>
        </p:txBody>
      </p:sp>
      <p:sp>
        <p:nvSpPr>
          <p:cNvPr id="204" name="object 204"/>
          <p:cNvSpPr/>
          <p:nvPr/>
        </p:nvSpPr>
        <p:spPr>
          <a:xfrm>
            <a:off x="8713723" y="4557776"/>
            <a:ext cx="247650" cy="140970"/>
          </a:xfrm>
          <a:prstGeom prst="rect">
            <a:avLst/>
          </a:prstGeom>
          <a:blipFill>
            <a:blip r:embed="rId203" cstate="print"/>
            <a:stretch>
              <a:fillRect/>
            </a:stretch>
          </a:blipFill>
        </p:spPr>
        <p:txBody>
          <a:bodyPr wrap="square" lIns="0" tIns="0" rIns="0" bIns="0" rtlCol="0"/>
          <a:lstStyle/>
          <a:p>
            <a:endParaRPr/>
          </a:p>
        </p:txBody>
      </p:sp>
      <p:sp>
        <p:nvSpPr>
          <p:cNvPr id="205" name="object 205"/>
          <p:cNvSpPr/>
          <p:nvPr/>
        </p:nvSpPr>
        <p:spPr>
          <a:xfrm>
            <a:off x="7563104" y="4230878"/>
            <a:ext cx="247650" cy="131825"/>
          </a:xfrm>
          <a:prstGeom prst="rect">
            <a:avLst/>
          </a:prstGeom>
          <a:blipFill>
            <a:blip r:embed="rId204" cstate="print"/>
            <a:stretch>
              <a:fillRect/>
            </a:stretch>
          </a:blipFill>
        </p:spPr>
        <p:txBody>
          <a:bodyPr wrap="square" lIns="0" tIns="0" rIns="0" bIns="0" rtlCol="0"/>
          <a:lstStyle/>
          <a:p>
            <a:endParaRPr/>
          </a:p>
        </p:txBody>
      </p:sp>
      <p:sp>
        <p:nvSpPr>
          <p:cNvPr id="206" name="object 206"/>
          <p:cNvSpPr/>
          <p:nvPr/>
        </p:nvSpPr>
        <p:spPr>
          <a:xfrm>
            <a:off x="7870952" y="3936746"/>
            <a:ext cx="247650" cy="133350"/>
          </a:xfrm>
          <a:prstGeom prst="rect">
            <a:avLst/>
          </a:prstGeom>
          <a:blipFill>
            <a:blip r:embed="rId205" cstate="print"/>
            <a:stretch>
              <a:fillRect/>
            </a:stretch>
          </a:blipFill>
        </p:spPr>
        <p:txBody>
          <a:bodyPr wrap="square" lIns="0" tIns="0" rIns="0" bIns="0" rtlCol="0"/>
          <a:lstStyle/>
          <a:p>
            <a:endParaRPr/>
          </a:p>
        </p:txBody>
      </p:sp>
      <p:sp>
        <p:nvSpPr>
          <p:cNvPr id="207" name="object 207"/>
          <p:cNvSpPr/>
          <p:nvPr/>
        </p:nvSpPr>
        <p:spPr>
          <a:xfrm>
            <a:off x="8629904" y="3244850"/>
            <a:ext cx="212598" cy="115824"/>
          </a:xfrm>
          <a:prstGeom prst="rect">
            <a:avLst/>
          </a:prstGeom>
          <a:blipFill>
            <a:blip r:embed="rId206" cstate="print"/>
            <a:stretch>
              <a:fillRect/>
            </a:stretch>
          </a:blipFill>
        </p:spPr>
        <p:txBody>
          <a:bodyPr wrap="square" lIns="0" tIns="0" rIns="0" bIns="0" rtlCol="0"/>
          <a:lstStyle/>
          <a:p>
            <a:endParaRPr/>
          </a:p>
        </p:txBody>
      </p:sp>
      <p:sp>
        <p:nvSpPr>
          <p:cNvPr id="208" name="object 208"/>
          <p:cNvSpPr/>
          <p:nvPr/>
        </p:nvSpPr>
        <p:spPr>
          <a:xfrm>
            <a:off x="8180323" y="3660902"/>
            <a:ext cx="222503" cy="115824"/>
          </a:xfrm>
          <a:prstGeom prst="rect">
            <a:avLst/>
          </a:prstGeom>
          <a:blipFill>
            <a:blip r:embed="rId207" cstate="print"/>
            <a:stretch>
              <a:fillRect/>
            </a:stretch>
          </a:blipFill>
        </p:spPr>
        <p:txBody>
          <a:bodyPr wrap="square" lIns="0" tIns="0" rIns="0" bIns="0" rtlCol="0"/>
          <a:lstStyle/>
          <a:p>
            <a:endParaRPr/>
          </a:p>
        </p:txBody>
      </p:sp>
      <p:sp>
        <p:nvSpPr>
          <p:cNvPr id="209" name="object 209"/>
          <p:cNvSpPr/>
          <p:nvPr/>
        </p:nvSpPr>
        <p:spPr>
          <a:xfrm>
            <a:off x="8429497" y="3441446"/>
            <a:ext cx="212598" cy="96774"/>
          </a:xfrm>
          <a:prstGeom prst="rect">
            <a:avLst/>
          </a:prstGeom>
          <a:blipFill>
            <a:blip r:embed="rId208" cstate="print"/>
            <a:stretch>
              <a:fillRect/>
            </a:stretch>
          </a:blipFill>
        </p:spPr>
        <p:txBody>
          <a:bodyPr wrap="square" lIns="0" tIns="0" rIns="0" bIns="0" rtlCol="0"/>
          <a:lstStyle/>
          <a:p>
            <a:endParaRPr/>
          </a:p>
        </p:txBody>
      </p:sp>
      <p:sp>
        <p:nvSpPr>
          <p:cNvPr id="210" name="object 210"/>
          <p:cNvSpPr/>
          <p:nvPr/>
        </p:nvSpPr>
        <p:spPr>
          <a:xfrm>
            <a:off x="8847073" y="3055873"/>
            <a:ext cx="203453" cy="96774"/>
          </a:xfrm>
          <a:prstGeom prst="rect">
            <a:avLst/>
          </a:prstGeom>
          <a:blipFill>
            <a:blip r:embed="rId209" cstate="print"/>
            <a:stretch>
              <a:fillRect/>
            </a:stretch>
          </a:blipFill>
        </p:spPr>
        <p:txBody>
          <a:bodyPr wrap="square" lIns="0" tIns="0" rIns="0" bIns="0" rtlCol="0"/>
          <a:lstStyle/>
          <a:p>
            <a:endParaRPr/>
          </a:p>
        </p:txBody>
      </p:sp>
      <p:sp>
        <p:nvSpPr>
          <p:cNvPr id="211" name="object 211"/>
          <p:cNvSpPr/>
          <p:nvPr/>
        </p:nvSpPr>
        <p:spPr>
          <a:xfrm>
            <a:off x="9018523" y="2862447"/>
            <a:ext cx="100075" cy="96531"/>
          </a:xfrm>
          <a:prstGeom prst="rect">
            <a:avLst/>
          </a:prstGeom>
          <a:blipFill>
            <a:blip r:embed="rId210" cstate="print"/>
            <a:stretch>
              <a:fillRect/>
            </a:stretch>
          </a:blipFill>
        </p:spPr>
        <p:txBody>
          <a:bodyPr wrap="square" lIns="0" tIns="0" rIns="0" bIns="0" rtlCol="0"/>
          <a:lstStyle/>
          <a:p>
            <a:endParaRPr/>
          </a:p>
        </p:txBody>
      </p:sp>
      <p:sp>
        <p:nvSpPr>
          <p:cNvPr id="212" name="object 212"/>
          <p:cNvSpPr/>
          <p:nvPr/>
        </p:nvSpPr>
        <p:spPr>
          <a:xfrm>
            <a:off x="8977376" y="4241546"/>
            <a:ext cx="141224" cy="131825"/>
          </a:xfrm>
          <a:prstGeom prst="rect">
            <a:avLst/>
          </a:prstGeom>
          <a:blipFill>
            <a:blip r:embed="rId211" cstate="print"/>
            <a:stretch>
              <a:fillRect/>
            </a:stretch>
          </a:blipFill>
        </p:spPr>
        <p:txBody>
          <a:bodyPr wrap="square" lIns="0" tIns="0" rIns="0" bIns="0" rtlCol="0"/>
          <a:lstStyle/>
          <a:p>
            <a:endParaRPr/>
          </a:p>
        </p:txBody>
      </p:sp>
      <p:sp>
        <p:nvSpPr>
          <p:cNvPr id="213" name="object 213"/>
          <p:cNvSpPr/>
          <p:nvPr/>
        </p:nvSpPr>
        <p:spPr>
          <a:xfrm>
            <a:off x="0" y="4535678"/>
            <a:ext cx="122174" cy="140970"/>
          </a:xfrm>
          <a:prstGeom prst="rect">
            <a:avLst/>
          </a:prstGeom>
          <a:blipFill>
            <a:blip r:embed="rId212" cstate="print"/>
            <a:stretch>
              <a:fillRect/>
            </a:stretch>
          </a:blipFill>
        </p:spPr>
        <p:txBody>
          <a:bodyPr wrap="square" lIns="0" tIns="0" rIns="0" bIns="0" rtlCol="0"/>
          <a:lstStyle/>
          <a:p>
            <a:endParaRPr/>
          </a:p>
        </p:txBody>
      </p:sp>
      <p:sp>
        <p:nvSpPr>
          <p:cNvPr id="214" name="object 214"/>
          <p:cNvSpPr/>
          <p:nvPr/>
        </p:nvSpPr>
        <p:spPr>
          <a:xfrm>
            <a:off x="0" y="3919220"/>
            <a:ext cx="237998" cy="141731"/>
          </a:xfrm>
          <a:prstGeom prst="rect">
            <a:avLst/>
          </a:prstGeom>
          <a:blipFill>
            <a:blip r:embed="rId213" cstate="print"/>
            <a:stretch>
              <a:fillRect/>
            </a:stretch>
          </a:blipFill>
        </p:spPr>
        <p:txBody>
          <a:bodyPr wrap="square" lIns="0" tIns="0" rIns="0" bIns="0" rtlCol="0"/>
          <a:lstStyle/>
          <a:p>
            <a:endParaRPr/>
          </a:p>
        </p:txBody>
      </p:sp>
      <p:sp>
        <p:nvSpPr>
          <p:cNvPr id="215" name="object 215"/>
          <p:cNvSpPr/>
          <p:nvPr/>
        </p:nvSpPr>
        <p:spPr>
          <a:xfrm>
            <a:off x="0" y="2267204"/>
            <a:ext cx="141224" cy="69342"/>
          </a:xfrm>
          <a:prstGeom prst="rect">
            <a:avLst/>
          </a:prstGeom>
          <a:blipFill>
            <a:blip r:embed="rId214" cstate="print"/>
            <a:stretch>
              <a:fillRect/>
            </a:stretch>
          </a:blipFill>
        </p:spPr>
        <p:txBody>
          <a:bodyPr wrap="square" lIns="0" tIns="0" rIns="0" bIns="0" rtlCol="0"/>
          <a:lstStyle/>
          <a:p>
            <a:endParaRPr/>
          </a:p>
        </p:txBody>
      </p:sp>
      <p:sp>
        <p:nvSpPr>
          <p:cNvPr id="216" name="object 216"/>
          <p:cNvSpPr/>
          <p:nvPr/>
        </p:nvSpPr>
        <p:spPr>
          <a:xfrm>
            <a:off x="8915654" y="6353047"/>
            <a:ext cx="202946" cy="168401"/>
          </a:xfrm>
          <a:prstGeom prst="rect">
            <a:avLst/>
          </a:prstGeom>
          <a:blipFill>
            <a:blip r:embed="rId215" cstate="print"/>
            <a:stretch>
              <a:fillRect/>
            </a:stretch>
          </a:blipFill>
        </p:spPr>
        <p:txBody>
          <a:bodyPr wrap="square" lIns="0" tIns="0" rIns="0" bIns="0" rtlCol="0"/>
          <a:lstStyle/>
          <a:p>
            <a:endParaRPr/>
          </a:p>
        </p:txBody>
      </p:sp>
      <p:sp>
        <p:nvSpPr>
          <p:cNvPr id="217" name="object 217"/>
          <p:cNvSpPr/>
          <p:nvPr/>
        </p:nvSpPr>
        <p:spPr>
          <a:xfrm>
            <a:off x="3492500" y="2882900"/>
            <a:ext cx="1981200" cy="685800"/>
          </a:xfrm>
          <a:custGeom>
            <a:avLst/>
            <a:gdLst/>
            <a:ahLst/>
            <a:cxnLst/>
            <a:rect l="l" t="t" r="r" b="b"/>
            <a:pathLst>
              <a:path w="1981200" h="685800">
                <a:moveTo>
                  <a:pt x="1981200" y="342899"/>
                </a:moveTo>
                <a:lnTo>
                  <a:pt x="1972157" y="296294"/>
                </a:lnTo>
                <a:lnTo>
                  <a:pt x="1945816" y="251618"/>
                </a:lnTo>
                <a:lnTo>
                  <a:pt x="1903356" y="209276"/>
                </a:lnTo>
                <a:lnTo>
                  <a:pt x="1845959" y="169672"/>
                </a:lnTo>
                <a:lnTo>
                  <a:pt x="1812027" y="151023"/>
                </a:lnTo>
                <a:lnTo>
                  <a:pt x="1774802" y="133211"/>
                </a:lnTo>
                <a:lnTo>
                  <a:pt x="1734434" y="116285"/>
                </a:lnTo>
                <a:lnTo>
                  <a:pt x="1691068" y="100298"/>
                </a:lnTo>
                <a:lnTo>
                  <a:pt x="1644853" y="85298"/>
                </a:lnTo>
                <a:lnTo>
                  <a:pt x="1595935" y="71338"/>
                </a:lnTo>
                <a:lnTo>
                  <a:pt x="1544463" y="58467"/>
                </a:lnTo>
                <a:lnTo>
                  <a:pt x="1490584" y="46735"/>
                </a:lnTo>
                <a:lnTo>
                  <a:pt x="1434446" y="36195"/>
                </a:lnTo>
                <a:lnTo>
                  <a:pt x="1376195" y="26896"/>
                </a:lnTo>
                <a:lnTo>
                  <a:pt x="1315980" y="18888"/>
                </a:lnTo>
                <a:lnTo>
                  <a:pt x="1253948" y="12223"/>
                </a:lnTo>
                <a:lnTo>
                  <a:pt x="1190246" y="6951"/>
                </a:lnTo>
                <a:lnTo>
                  <a:pt x="1125023" y="3123"/>
                </a:lnTo>
                <a:lnTo>
                  <a:pt x="1058425" y="789"/>
                </a:lnTo>
                <a:lnTo>
                  <a:pt x="990600" y="0"/>
                </a:lnTo>
                <a:lnTo>
                  <a:pt x="922774" y="789"/>
                </a:lnTo>
                <a:lnTo>
                  <a:pt x="856176" y="3123"/>
                </a:lnTo>
                <a:lnTo>
                  <a:pt x="790953" y="6951"/>
                </a:lnTo>
                <a:lnTo>
                  <a:pt x="727251" y="12223"/>
                </a:lnTo>
                <a:lnTo>
                  <a:pt x="665219" y="18888"/>
                </a:lnTo>
                <a:lnTo>
                  <a:pt x="605004" y="26896"/>
                </a:lnTo>
                <a:lnTo>
                  <a:pt x="546753" y="36195"/>
                </a:lnTo>
                <a:lnTo>
                  <a:pt x="490615" y="46736"/>
                </a:lnTo>
                <a:lnTo>
                  <a:pt x="436736" y="58467"/>
                </a:lnTo>
                <a:lnTo>
                  <a:pt x="385264" y="71338"/>
                </a:lnTo>
                <a:lnTo>
                  <a:pt x="336346" y="85298"/>
                </a:lnTo>
                <a:lnTo>
                  <a:pt x="290131" y="100298"/>
                </a:lnTo>
                <a:lnTo>
                  <a:pt x="246765" y="116285"/>
                </a:lnTo>
                <a:lnTo>
                  <a:pt x="206397" y="133211"/>
                </a:lnTo>
                <a:lnTo>
                  <a:pt x="169172" y="151023"/>
                </a:lnTo>
                <a:lnTo>
                  <a:pt x="135240" y="169672"/>
                </a:lnTo>
                <a:lnTo>
                  <a:pt x="77843" y="209276"/>
                </a:lnTo>
                <a:lnTo>
                  <a:pt x="35383" y="251618"/>
                </a:lnTo>
                <a:lnTo>
                  <a:pt x="9042" y="296294"/>
                </a:lnTo>
                <a:lnTo>
                  <a:pt x="0" y="342900"/>
                </a:lnTo>
                <a:lnTo>
                  <a:pt x="2285" y="366418"/>
                </a:lnTo>
                <a:lnTo>
                  <a:pt x="20124" y="412109"/>
                </a:lnTo>
                <a:lnTo>
                  <a:pt x="54672" y="455669"/>
                </a:lnTo>
                <a:lnTo>
                  <a:pt x="104748" y="496693"/>
                </a:lnTo>
                <a:lnTo>
                  <a:pt x="169172" y="534776"/>
                </a:lnTo>
                <a:lnTo>
                  <a:pt x="206397" y="552588"/>
                </a:lnTo>
                <a:lnTo>
                  <a:pt x="246765" y="569514"/>
                </a:lnTo>
                <a:lnTo>
                  <a:pt x="290131" y="585501"/>
                </a:lnTo>
                <a:lnTo>
                  <a:pt x="336346" y="600501"/>
                </a:lnTo>
                <a:lnTo>
                  <a:pt x="385264" y="614461"/>
                </a:lnTo>
                <a:lnTo>
                  <a:pt x="436736" y="627332"/>
                </a:lnTo>
                <a:lnTo>
                  <a:pt x="490615" y="639064"/>
                </a:lnTo>
                <a:lnTo>
                  <a:pt x="546753" y="649604"/>
                </a:lnTo>
                <a:lnTo>
                  <a:pt x="605004" y="658903"/>
                </a:lnTo>
                <a:lnTo>
                  <a:pt x="665219" y="666911"/>
                </a:lnTo>
                <a:lnTo>
                  <a:pt x="727251" y="673576"/>
                </a:lnTo>
                <a:lnTo>
                  <a:pt x="790953" y="678848"/>
                </a:lnTo>
                <a:lnTo>
                  <a:pt x="856176" y="682676"/>
                </a:lnTo>
                <a:lnTo>
                  <a:pt x="922774" y="685010"/>
                </a:lnTo>
                <a:lnTo>
                  <a:pt x="990600" y="685800"/>
                </a:lnTo>
                <a:lnTo>
                  <a:pt x="1058425" y="685010"/>
                </a:lnTo>
                <a:lnTo>
                  <a:pt x="1125023" y="682676"/>
                </a:lnTo>
                <a:lnTo>
                  <a:pt x="1190246" y="678848"/>
                </a:lnTo>
                <a:lnTo>
                  <a:pt x="1253948" y="673576"/>
                </a:lnTo>
                <a:lnTo>
                  <a:pt x="1315980" y="666911"/>
                </a:lnTo>
                <a:lnTo>
                  <a:pt x="1376195" y="658903"/>
                </a:lnTo>
                <a:lnTo>
                  <a:pt x="1434446" y="649604"/>
                </a:lnTo>
                <a:lnTo>
                  <a:pt x="1490584" y="639063"/>
                </a:lnTo>
                <a:lnTo>
                  <a:pt x="1544463" y="627332"/>
                </a:lnTo>
                <a:lnTo>
                  <a:pt x="1595935" y="614461"/>
                </a:lnTo>
                <a:lnTo>
                  <a:pt x="1644853" y="600501"/>
                </a:lnTo>
                <a:lnTo>
                  <a:pt x="1691068" y="585501"/>
                </a:lnTo>
                <a:lnTo>
                  <a:pt x="1734434" y="569514"/>
                </a:lnTo>
                <a:lnTo>
                  <a:pt x="1774802" y="552588"/>
                </a:lnTo>
                <a:lnTo>
                  <a:pt x="1812027" y="534776"/>
                </a:lnTo>
                <a:lnTo>
                  <a:pt x="1845959" y="516127"/>
                </a:lnTo>
                <a:lnTo>
                  <a:pt x="1903356" y="476523"/>
                </a:lnTo>
                <a:lnTo>
                  <a:pt x="1945816" y="434181"/>
                </a:lnTo>
                <a:lnTo>
                  <a:pt x="1972157" y="389505"/>
                </a:lnTo>
                <a:lnTo>
                  <a:pt x="1981200" y="342899"/>
                </a:lnTo>
                <a:close/>
              </a:path>
            </a:pathLst>
          </a:custGeom>
          <a:solidFill>
            <a:srgbClr val="1B465B"/>
          </a:solidFill>
        </p:spPr>
        <p:txBody>
          <a:bodyPr wrap="square" lIns="0" tIns="0" rIns="0" bIns="0" rtlCol="0"/>
          <a:lstStyle/>
          <a:p>
            <a:endParaRPr/>
          </a:p>
        </p:txBody>
      </p:sp>
      <p:sp>
        <p:nvSpPr>
          <p:cNvPr id="218" name="object 218"/>
          <p:cNvSpPr/>
          <p:nvPr/>
        </p:nvSpPr>
        <p:spPr>
          <a:xfrm>
            <a:off x="3492500" y="2882900"/>
            <a:ext cx="1981200" cy="685800"/>
          </a:xfrm>
          <a:custGeom>
            <a:avLst/>
            <a:gdLst/>
            <a:ahLst/>
            <a:cxnLst/>
            <a:rect l="l" t="t" r="r" b="b"/>
            <a:pathLst>
              <a:path w="1981200" h="685800">
                <a:moveTo>
                  <a:pt x="990600" y="0"/>
                </a:moveTo>
                <a:lnTo>
                  <a:pt x="922774" y="789"/>
                </a:lnTo>
                <a:lnTo>
                  <a:pt x="856176" y="3123"/>
                </a:lnTo>
                <a:lnTo>
                  <a:pt x="790953" y="6951"/>
                </a:lnTo>
                <a:lnTo>
                  <a:pt x="727251" y="12223"/>
                </a:lnTo>
                <a:lnTo>
                  <a:pt x="665219" y="18888"/>
                </a:lnTo>
                <a:lnTo>
                  <a:pt x="605004" y="26896"/>
                </a:lnTo>
                <a:lnTo>
                  <a:pt x="546753" y="36195"/>
                </a:lnTo>
                <a:lnTo>
                  <a:pt x="490615" y="46736"/>
                </a:lnTo>
                <a:lnTo>
                  <a:pt x="436736" y="58467"/>
                </a:lnTo>
                <a:lnTo>
                  <a:pt x="385264" y="71338"/>
                </a:lnTo>
                <a:lnTo>
                  <a:pt x="336346" y="85298"/>
                </a:lnTo>
                <a:lnTo>
                  <a:pt x="290131" y="100298"/>
                </a:lnTo>
                <a:lnTo>
                  <a:pt x="246765" y="116285"/>
                </a:lnTo>
                <a:lnTo>
                  <a:pt x="206397" y="133211"/>
                </a:lnTo>
                <a:lnTo>
                  <a:pt x="169172" y="151023"/>
                </a:lnTo>
                <a:lnTo>
                  <a:pt x="135240" y="169672"/>
                </a:lnTo>
                <a:lnTo>
                  <a:pt x="77843" y="209276"/>
                </a:lnTo>
                <a:lnTo>
                  <a:pt x="35383" y="251618"/>
                </a:lnTo>
                <a:lnTo>
                  <a:pt x="9042" y="296294"/>
                </a:lnTo>
                <a:lnTo>
                  <a:pt x="0" y="342900"/>
                </a:lnTo>
                <a:lnTo>
                  <a:pt x="2285" y="366418"/>
                </a:lnTo>
                <a:lnTo>
                  <a:pt x="20124" y="412109"/>
                </a:lnTo>
                <a:lnTo>
                  <a:pt x="54672" y="455669"/>
                </a:lnTo>
                <a:lnTo>
                  <a:pt x="104748" y="496693"/>
                </a:lnTo>
                <a:lnTo>
                  <a:pt x="169172" y="534776"/>
                </a:lnTo>
                <a:lnTo>
                  <a:pt x="206397" y="552588"/>
                </a:lnTo>
                <a:lnTo>
                  <a:pt x="246765" y="569514"/>
                </a:lnTo>
                <a:lnTo>
                  <a:pt x="290131" y="585501"/>
                </a:lnTo>
                <a:lnTo>
                  <a:pt x="336346" y="600501"/>
                </a:lnTo>
                <a:lnTo>
                  <a:pt x="385264" y="614461"/>
                </a:lnTo>
                <a:lnTo>
                  <a:pt x="436736" y="627332"/>
                </a:lnTo>
                <a:lnTo>
                  <a:pt x="490615" y="639064"/>
                </a:lnTo>
                <a:lnTo>
                  <a:pt x="546753" y="649604"/>
                </a:lnTo>
                <a:lnTo>
                  <a:pt x="605004" y="658903"/>
                </a:lnTo>
                <a:lnTo>
                  <a:pt x="665219" y="666911"/>
                </a:lnTo>
                <a:lnTo>
                  <a:pt x="727251" y="673576"/>
                </a:lnTo>
                <a:lnTo>
                  <a:pt x="790953" y="678848"/>
                </a:lnTo>
                <a:lnTo>
                  <a:pt x="856176" y="682676"/>
                </a:lnTo>
                <a:lnTo>
                  <a:pt x="922774" y="685010"/>
                </a:lnTo>
                <a:lnTo>
                  <a:pt x="990600" y="685800"/>
                </a:lnTo>
                <a:lnTo>
                  <a:pt x="1058425" y="685010"/>
                </a:lnTo>
                <a:lnTo>
                  <a:pt x="1125023" y="682676"/>
                </a:lnTo>
                <a:lnTo>
                  <a:pt x="1190246" y="678848"/>
                </a:lnTo>
                <a:lnTo>
                  <a:pt x="1253948" y="673576"/>
                </a:lnTo>
                <a:lnTo>
                  <a:pt x="1315980" y="666911"/>
                </a:lnTo>
                <a:lnTo>
                  <a:pt x="1376195" y="658903"/>
                </a:lnTo>
                <a:lnTo>
                  <a:pt x="1434446" y="649604"/>
                </a:lnTo>
                <a:lnTo>
                  <a:pt x="1490584" y="639063"/>
                </a:lnTo>
                <a:lnTo>
                  <a:pt x="1544463" y="627332"/>
                </a:lnTo>
                <a:lnTo>
                  <a:pt x="1595935" y="614461"/>
                </a:lnTo>
                <a:lnTo>
                  <a:pt x="1644853" y="600501"/>
                </a:lnTo>
                <a:lnTo>
                  <a:pt x="1691068" y="585501"/>
                </a:lnTo>
                <a:lnTo>
                  <a:pt x="1734434" y="569514"/>
                </a:lnTo>
                <a:lnTo>
                  <a:pt x="1774802" y="552588"/>
                </a:lnTo>
                <a:lnTo>
                  <a:pt x="1812027" y="534776"/>
                </a:lnTo>
                <a:lnTo>
                  <a:pt x="1845959" y="516127"/>
                </a:lnTo>
                <a:lnTo>
                  <a:pt x="1903356" y="476523"/>
                </a:lnTo>
                <a:lnTo>
                  <a:pt x="1945816" y="434181"/>
                </a:lnTo>
                <a:lnTo>
                  <a:pt x="1972157" y="389505"/>
                </a:lnTo>
                <a:lnTo>
                  <a:pt x="1981200" y="342899"/>
                </a:lnTo>
                <a:lnTo>
                  <a:pt x="1978914" y="319381"/>
                </a:lnTo>
                <a:lnTo>
                  <a:pt x="1961075" y="273690"/>
                </a:lnTo>
                <a:lnTo>
                  <a:pt x="1926527" y="230130"/>
                </a:lnTo>
                <a:lnTo>
                  <a:pt x="1876451" y="189106"/>
                </a:lnTo>
                <a:lnTo>
                  <a:pt x="1812027" y="151023"/>
                </a:lnTo>
                <a:lnTo>
                  <a:pt x="1774802" y="133211"/>
                </a:lnTo>
                <a:lnTo>
                  <a:pt x="1734434" y="116285"/>
                </a:lnTo>
                <a:lnTo>
                  <a:pt x="1691068" y="100298"/>
                </a:lnTo>
                <a:lnTo>
                  <a:pt x="1644853" y="85298"/>
                </a:lnTo>
                <a:lnTo>
                  <a:pt x="1595935" y="71338"/>
                </a:lnTo>
                <a:lnTo>
                  <a:pt x="1544463" y="58467"/>
                </a:lnTo>
                <a:lnTo>
                  <a:pt x="1490584" y="46735"/>
                </a:lnTo>
                <a:lnTo>
                  <a:pt x="1434446" y="36195"/>
                </a:lnTo>
                <a:lnTo>
                  <a:pt x="1376195" y="26896"/>
                </a:lnTo>
                <a:lnTo>
                  <a:pt x="1315980" y="18888"/>
                </a:lnTo>
                <a:lnTo>
                  <a:pt x="1253948" y="12223"/>
                </a:lnTo>
                <a:lnTo>
                  <a:pt x="1190246" y="6951"/>
                </a:lnTo>
                <a:lnTo>
                  <a:pt x="1125023" y="3123"/>
                </a:lnTo>
                <a:lnTo>
                  <a:pt x="1058425" y="789"/>
                </a:lnTo>
                <a:lnTo>
                  <a:pt x="990600" y="0"/>
                </a:lnTo>
                <a:close/>
              </a:path>
            </a:pathLst>
          </a:custGeom>
          <a:ln w="9525">
            <a:solidFill>
              <a:srgbClr val="FFFFFF"/>
            </a:solidFill>
          </a:ln>
        </p:spPr>
        <p:txBody>
          <a:bodyPr wrap="square" lIns="0" tIns="0" rIns="0" bIns="0" rtlCol="0"/>
          <a:lstStyle/>
          <a:p>
            <a:endParaRPr/>
          </a:p>
        </p:txBody>
      </p:sp>
      <p:sp>
        <p:nvSpPr>
          <p:cNvPr id="219" name="object 219"/>
          <p:cNvSpPr txBox="1">
            <a:spLocks noGrp="1"/>
          </p:cNvSpPr>
          <p:nvPr>
            <p:ph type="title"/>
          </p:nvPr>
        </p:nvSpPr>
        <p:spPr>
          <a:xfrm>
            <a:off x="3309111" y="399796"/>
            <a:ext cx="2954655"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Verdana"/>
                <a:cs typeface="Verdana"/>
              </a:rPr>
              <a:t>Qualities of</a:t>
            </a:r>
            <a:r>
              <a:rPr sz="1800" spc="5" dirty="0">
                <a:solidFill>
                  <a:srgbClr val="FFFFFF"/>
                </a:solidFill>
                <a:latin typeface="Verdana"/>
                <a:cs typeface="Verdana"/>
              </a:rPr>
              <a:t> </a:t>
            </a:r>
            <a:r>
              <a:rPr sz="1800" spc="-5" dirty="0">
                <a:solidFill>
                  <a:srgbClr val="FFFFFF"/>
                </a:solidFill>
                <a:latin typeface="Verdana"/>
                <a:cs typeface="Verdana"/>
              </a:rPr>
              <a:t>Supervisor</a:t>
            </a:r>
            <a:endParaRPr sz="1800">
              <a:latin typeface="Verdana"/>
              <a:cs typeface="Verdana"/>
            </a:endParaRPr>
          </a:p>
        </p:txBody>
      </p:sp>
      <p:sp>
        <p:nvSpPr>
          <p:cNvPr id="220" name="object 220"/>
          <p:cNvSpPr/>
          <p:nvPr/>
        </p:nvSpPr>
        <p:spPr>
          <a:xfrm>
            <a:off x="3330955" y="665480"/>
            <a:ext cx="2931795" cy="22860"/>
          </a:xfrm>
          <a:custGeom>
            <a:avLst/>
            <a:gdLst/>
            <a:ahLst/>
            <a:cxnLst/>
            <a:rect l="l" t="t" r="r" b="b"/>
            <a:pathLst>
              <a:path w="2931795" h="22859">
                <a:moveTo>
                  <a:pt x="0" y="22859"/>
                </a:moveTo>
                <a:lnTo>
                  <a:pt x="2931413" y="22859"/>
                </a:lnTo>
                <a:lnTo>
                  <a:pt x="2931413" y="0"/>
                </a:lnTo>
                <a:lnTo>
                  <a:pt x="0" y="0"/>
                </a:lnTo>
                <a:lnTo>
                  <a:pt x="0" y="22859"/>
                </a:lnTo>
                <a:close/>
              </a:path>
            </a:pathLst>
          </a:custGeom>
          <a:solidFill>
            <a:srgbClr val="000000"/>
          </a:solidFill>
        </p:spPr>
        <p:txBody>
          <a:bodyPr wrap="square" lIns="0" tIns="0" rIns="0" bIns="0" rtlCol="0"/>
          <a:lstStyle/>
          <a:p>
            <a:endParaRPr/>
          </a:p>
        </p:txBody>
      </p:sp>
      <p:sp>
        <p:nvSpPr>
          <p:cNvPr id="221" name="object 221"/>
          <p:cNvSpPr/>
          <p:nvPr/>
        </p:nvSpPr>
        <p:spPr>
          <a:xfrm>
            <a:off x="3321811" y="656336"/>
            <a:ext cx="2931795" cy="22860"/>
          </a:xfrm>
          <a:custGeom>
            <a:avLst/>
            <a:gdLst/>
            <a:ahLst/>
            <a:cxnLst/>
            <a:rect l="l" t="t" r="r" b="b"/>
            <a:pathLst>
              <a:path w="2931795" h="22859">
                <a:moveTo>
                  <a:pt x="0" y="22860"/>
                </a:moveTo>
                <a:lnTo>
                  <a:pt x="2931414" y="22860"/>
                </a:lnTo>
                <a:lnTo>
                  <a:pt x="2931414" y="0"/>
                </a:lnTo>
                <a:lnTo>
                  <a:pt x="0" y="0"/>
                </a:lnTo>
                <a:lnTo>
                  <a:pt x="0" y="22860"/>
                </a:lnTo>
                <a:close/>
              </a:path>
            </a:pathLst>
          </a:custGeom>
          <a:solidFill>
            <a:srgbClr val="FFFFFF"/>
          </a:solidFill>
        </p:spPr>
        <p:txBody>
          <a:bodyPr wrap="square" lIns="0" tIns="0" rIns="0" bIns="0" rtlCol="0"/>
          <a:lstStyle/>
          <a:p>
            <a:endParaRPr/>
          </a:p>
        </p:txBody>
      </p:sp>
      <p:sp>
        <p:nvSpPr>
          <p:cNvPr id="222" name="object 222"/>
          <p:cNvSpPr txBox="1"/>
          <p:nvPr/>
        </p:nvSpPr>
        <p:spPr>
          <a:xfrm>
            <a:off x="2578100" y="977900"/>
            <a:ext cx="1905000" cy="650875"/>
          </a:xfrm>
          <a:prstGeom prst="rect">
            <a:avLst/>
          </a:prstGeom>
          <a:ln w="9525">
            <a:solidFill>
              <a:srgbClr val="FF99CC"/>
            </a:solidFill>
          </a:ln>
        </p:spPr>
        <p:txBody>
          <a:bodyPr vert="horz" wrap="square" lIns="0" tIns="48260" rIns="0" bIns="0" rtlCol="0">
            <a:spAutoFit/>
          </a:bodyPr>
          <a:lstStyle/>
          <a:p>
            <a:pPr marL="509905" marR="160655" indent="-92710">
              <a:lnSpc>
                <a:spcPct val="100000"/>
              </a:lnSpc>
              <a:spcBef>
                <a:spcPts val="380"/>
              </a:spcBef>
            </a:pPr>
            <a:r>
              <a:rPr sz="1800" spc="-5" dirty="0">
                <a:solidFill>
                  <a:srgbClr val="FFFFFF"/>
                </a:solidFill>
                <a:latin typeface="Verdana"/>
                <a:cs typeface="Verdana"/>
              </a:rPr>
              <a:t>Technical  knowledge</a:t>
            </a:r>
            <a:endParaRPr sz="1800">
              <a:latin typeface="Verdana"/>
              <a:cs typeface="Verdana"/>
            </a:endParaRPr>
          </a:p>
        </p:txBody>
      </p:sp>
      <p:sp>
        <p:nvSpPr>
          <p:cNvPr id="223" name="object 223"/>
          <p:cNvSpPr txBox="1"/>
          <p:nvPr/>
        </p:nvSpPr>
        <p:spPr>
          <a:xfrm>
            <a:off x="4864100" y="1206500"/>
            <a:ext cx="1752600" cy="376555"/>
          </a:xfrm>
          <a:prstGeom prst="rect">
            <a:avLst/>
          </a:prstGeom>
          <a:ln w="9525">
            <a:solidFill>
              <a:srgbClr val="FF99CC"/>
            </a:solidFill>
          </a:ln>
        </p:spPr>
        <p:txBody>
          <a:bodyPr vert="horz" wrap="square" lIns="0" tIns="48260" rIns="0" bIns="0" rtlCol="0">
            <a:spAutoFit/>
          </a:bodyPr>
          <a:lstStyle/>
          <a:p>
            <a:pPr marL="408305">
              <a:lnSpc>
                <a:spcPct val="100000"/>
              </a:lnSpc>
              <a:spcBef>
                <a:spcPts val="380"/>
              </a:spcBef>
            </a:pPr>
            <a:r>
              <a:rPr sz="1800" spc="-10" dirty="0">
                <a:solidFill>
                  <a:srgbClr val="FFFFFF"/>
                </a:solidFill>
                <a:latin typeface="Verdana"/>
                <a:cs typeface="Verdana"/>
              </a:rPr>
              <a:t>Honesty</a:t>
            </a:r>
            <a:endParaRPr sz="1800">
              <a:latin typeface="Verdana"/>
              <a:cs typeface="Verdana"/>
            </a:endParaRPr>
          </a:p>
        </p:txBody>
      </p:sp>
      <p:sp>
        <p:nvSpPr>
          <p:cNvPr id="224" name="object 224"/>
          <p:cNvSpPr txBox="1"/>
          <p:nvPr/>
        </p:nvSpPr>
        <p:spPr>
          <a:xfrm>
            <a:off x="4635500" y="5397500"/>
            <a:ext cx="1828800" cy="650875"/>
          </a:xfrm>
          <a:prstGeom prst="rect">
            <a:avLst/>
          </a:prstGeom>
          <a:ln w="9525">
            <a:solidFill>
              <a:srgbClr val="FF99CC"/>
            </a:solidFill>
          </a:ln>
        </p:spPr>
        <p:txBody>
          <a:bodyPr vert="horz" wrap="square" lIns="0" tIns="48260" rIns="0" bIns="0" rtlCol="0">
            <a:spAutoFit/>
          </a:bodyPr>
          <a:lstStyle/>
          <a:p>
            <a:pPr marL="148590">
              <a:lnSpc>
                <a:spcPct val="100000"/>
              </a:lnSpc>
              <a:spcBef>
                <a:spcPts val="380"/>
              </a:spcBef>
            </a:pPr>
            <a:r>
              <a:rPr sz="1800" spc="-5" dirty="0">
                <a:solidFill>
                  <a:srgbClr val="FFFFFF"/>
                </a:solidFill>
                <a:latin typeface="Verdana"/>
                <a:cs typeface="Verdana"/>
              </a:rPr>
              <a:t>Ability </a:t>
            </a:r>
            <a:r>
              <a:rPr sz="1800" dirty="0">
                <a:solidFill>
                  <a:srgbClr val="FFFFFF"/>
                </a:solidFill>
                <a:latin typeface="Verdana"/>
                <a:cs typeface="Verdana"/>
              </a:rPr>
              <a:t>to</a:t>
            </a:r>
            <a:r>
              <a:rPr sz="1800" spc="-20" dirty="0">
                <a:solidFill>
                  <a:srgbClr val="FFFFFF"/>
                </a:solidFill>
                <a:latin typeface="Verdana"/>
                <a:cs typeface="Verdana"/>
              </a:rPr>
              <a:t> </a:t>
            </a:r>
            <a:r>
              <a:rPr sz="1800" spc="-5" dirty="0">
                <a:solidFill>
                  <a:srgbClr val="FFFFFF"/>
                </a:solidFill>
                <a:latin typeface="Verdana"/>
                <a:cs typeface="Verdana"/>
              </a:rPr>
              <a:t>talk</a:t>
            </a:r>
            <a:endParaRPr sz="1800">
              <a:latin typeface="Verdana"/>
              <a:cs typeface="Verdana"/>
            </a:endParaRPr>
          </a:p>
          <a:p>
            <a:pPr marL="861060">
              <a:lnSpc>
                <a:spcPct val="100000"/>
              </a:lnSpc>
              <a:spcBef>
                <a:spcPts val="10"/>
              </a:spcBef>
            </a:pPr>
            <a:r>
              <a:rPr sz="1800" spc="-5" dirty="0">
                <a:solidFill>
                  <a:srgbClr val="FFFFFF"/>
                </a:solidFill>
                <a:latin typeface="Verdana"/>
                <a:cs typeface="Verdana"/>
              </a:rPr>
              <a:t>well</a:t>
            </a:r>
            <a:endParaRPr sz="1800">
              <a:latin typeface="Verdana"/>
              <a:cs typeface="Verdana"/>
            </a:endParaRPr>
          </a:p>
        </p:txBody>
      </p:sp>
      <p:sp>
        <p:nvSpPr>
          <p:cNvPr id="225" name="object 225"/>
          <p:cNvSpPr txBox="1"/>
          <p:nvPr/>
        </p:nvSpPr>
        <p:spPr>
          <a:xfrm>
            <a:off x="3776979" y="3066780"/>
            <a:ext cx="1411605" cy="299720"/>
          </a:xfrm>
          <a:prstGeom prst="rect">
            <a:avLst/>
          </a:prstGeom>
        </p:spPr>
        <p:txBody>
          <a:bodyPr vert="horz" wrap="square" lIns="0" tIns="12700" rIns="0" bIns="0" rtlCol="0">
            <a:spAutoFit/>
          </a:bodyPr>
          <a:lstStyle/>
          <a:p>
            <a:pPr marL="12700">
              <a:lnSpc>
                <a:spcPct val="100000"/>
              </a:lnSpc>
              <a:spcBef>
                <a:spcPts val="100"/>
              </a:spcBef>
            </a:pPr>
            <a:r>
              <a:rPr sz="1800" b="1" u="heavy" spc="-5" dirty="0">
                <a:solidFill>
                  <a:srgbClr val="FFFFFF"/>
                </a:solidFill>
                <a:uFill>
                  <a:solidFill>
                    <a:srgbClr val="FFFFFF"/>
                  </a:solidFill>
                </a:uFill>
                <a:latin typeface="Verdana"/>
                <a:cs typeface="Verdana"/>
              </a:rPr>
              <a:t>Supervisor</a:t>
            </a:r>
            <a:endParaRPr sz="1800">
              <a:latin typeface="Verdana"/>
              <a:cs typeface="Verdana"/>
            </a:endParaRPr>
          </a:p>
        </p:txBody>
      </p:sp>
      <p:sp>
        <p:nvSpPr>
          <p:cNvPr id="226" name="object 226"/>
          <p:cNvSpPr txBox="1"/>
          <p:nvPr/>
        </p:nvSpPr>
        <p:spPr>
          <a:xfrm>
            <a:off x="139700" y="901700"/>
            <a:ext cx="2057400" cy="925830"/>
          </a:xfrm>
          <a:prstGeom prst="rect">
            <a:avLst/>
          </a:prstGeom>
          <a:ln w="9525">
            <a:solidFill>
              <a:srgbClr val="FF99CC"/>
            </a:solidFill>
          </a:ln>
        </p:spPr>
        <p:txBody>
          <a:bodyPr vert="horz" wrap="square" lIns="0" tIns="48260" rIns="0" bIns="0" rtlCol="0">
            <a:spAutoFit/>
          </a:bodyPr>
          <a:lstStyle/>
          <a:p>
            <a:pPr marL="252729">
              <a:lnSpc>
                <a:spcPct val="100000"/>
              </a:lnSpc>
              <a:spcBef>
                <a:spcPts val="380"/>
              </a:spcBef>
            </a:pPr>
            <a:r>
              <a:rPr sz="1800" spc="-5" dirty="0">
                <a:solidFill>
                  <a:srgbClr val="FFFFFF"/>
                </a:solidFill>
                <a:latin typeface="Verdana"/>
                <a:cs typeface="Verdana"/>
              </a:rPr>
              <a:t>Knowledge</a:t>
            </a:r>
            <a:r>
              <a:rPr sz="1800" spc="-20" dirty="0">
                <a:solidFill>
                  <a:srgbClr val="FFFFFF"/>
                </a:solidFill>
                <a:latin typeface="Verdana"/>
                <a:cs typeface="Verdana"/>
              </a:rPr>
              <a:t> </a:t>
            </a:r>
            <a:r>
              <a:rPr sz="1800" dirty="0">
                <a:solidFill>
                  <a:srgbClr val="FFFFFF"/>
                </a:solidFill>
                <a:latin typeface="Verdana"/>
                <a:cs typeface="Verdana"/>
              </a:rPr>
              <a:t>of</a:t>
            </a:r>
            <a:endParaRPr sz="1800">
              <a:latin typeface="Verdana"/>
              <a:cs typeface="Verdana"/>
            </a:endParaRPr>
          </a:p>
          <a:p>
            <a:pPr marL="492125" marR="140970" indent="521334">
              <a:lnSpc>
                <a:spcPct val="100000"/>
              </a:lnSpc>
              <a:spcBef>
                <a:spcPts val="10"/>
              </a:spcBef>
            </a:pPr>
            <a:r>
              <a:rPr sz="1800" dirty="0">
                <a:solidFill>
                  <a:srgbClr val="FFFFFF"/>
                </a:solidFill>
                <a:latin typeface="Verdana"/>
                <a:cs typeface="Verdana"/>
              </a:rPr>
              <a:t>the  </a:t>
            </a:r>
            <a:r>
              <a:rPr sz="1800" spc="-10" dirty="0">
                <a:solidFill>
                  <a:srgbClr val="FFFFFF"/>
                </a:solidFill>
                <a:latin typeface="Verdana"/>
                <a:cs typeface="Verdana"/>
              </a:rPr>
              <a:t>organiza</a:t>
            </a:r>
            <a:r>
              <a:rPr sz="1800" spc="-5" dirty="0">
                <a:solidFill>
                  <a:srgbClr val="FFFFFF"/>
                </a:solidFill>
                <a:latin typeface="Verdana"/>
                <a:cs typeface="Verdana"/>
              </a:rPr>
              <a:t>t</a:t>
            </a:r>
            <a:r>
              <a:rPr sz="1800" spc="-10" dirty="0">
                <a:solidFill>
                  <a:srgbClr val="FFFFFF"/>
                </a:solidFill>
                <a:latin typeface="Verdana"/>
                <a:cs typeface="Verdana"/>
              </a:rPr>
              <a:t>i</a:t>
            </a:r>
            <a:r>
              <a:rPr sz="1800" spc="-5" dirty="0">
                <a:solidFill>
                  <a:srgbClr val="FFFFFF"/>
                </a:solidFill>
                <a:latin typeface="Verdana"/>
                <a:cs typeface="Verdana"/>
              </a:rPr>
              <a:t>on</a:t>
            </a:r>
            <a:endParaRPr sz="1800">
              <a:latin typeface="Verdana"/>
              <a:cs typeface="Verdana"/>
            </a:endParaRPr>
          </a:p>
        </p:txBody>
      </p:sp>
      <p:sp>
        <p:nvSpPr>
          <p:cNvPr id="227" name="object 227"/>
          <p:cNvSpPr txBox="1"/>
          <p:nvPr/>
        </p:nvSpPr>
        <p:spPr>
          <a:xfrm>
            <a:off x="6769100" y="5397500"/>
            <a:ext cx="2057400" cy="650875"/>
          </a:xfrm>
          <a:prstGeom prst="rect">
            <a:avLst/>
          </a:prstGeom>
          <a:ln w="9525">
            <a:solidFill>
              <a:srgbClr val="FF99CC"/>
            </a:solidFill>
          </a:ln>
        </p:spPr>
        <p:txBody>
          <a:bodyPr vert="horz" wrap="square" lIns="0" tIns="48260" rIns="0" bIns="0" rtlCol="0">
            <a:spAutoFit/>
          </a:bodyPr>
          <a:lstStyle/>
          <a:p>
            <a:pPr marL="198120">
              <a:lnSpc>
                <a:spcPct val="100000"/>
              </a:lnSpc>
              <a:spcBef>
                <a:spcPts val="380"/>
              </a:spcBef>
            </a:pPr>
            <a:r>
              <a:rPr sz="1800" spc="-5" dirty="0">
                <a:solidFill>
                  <a:srgbClr val="FFFFFF"/>
                </a:solidFill>
                <a:latin typeface="Verdana"/>
                <a:cs typeface="Verdana"/>
              </a:rPr>
              <a:t>Administrative</a:t>
            </a:r>
            <a:endParaRPr sz="1800">
              <a:latin typeface="Verdana"/>
              <a:cs typeface="Verdana"/>
            </a:endParaRPr>
          </a:p>
          <a:p>
            <a:pPr marL="851535">
              <a:lnSpc>
                <a:spcPct val="100000"/>
              </a:lnSpc>
              <a:spcBef>
                <a:spcPts val="10"/>
              </a:spcBef>
            </a:pPr>
            <a:r>
              <a:rPr sz="1800" spc="-5" dirty="0">
                <a:solidFill>
                  <a:srgbClr val="FFFFFF"/>
                </a:solidFill>
                <a:latin typeface="Verdana"/>
                <a:cs typeface="Verdana"/>
              </a:rPr>
              <a:t>ability</a:t>
            </a:r>
            <a:endParaRPr sz="1800">
              <a:latin typeface="Verdana"/>
              <a:cs typeface="Verdana"/>
            </a:endParaRPr>
          </a:p>
        </p:txBody>
      </p:sp>
      <p:sp>
        <p:nvSpPr>
          <p:cNvPr id="228" name="object 228"/>
          <p:cNvSpPr txBox="1"/>
          <p:nvPr/>
        </p:nvSpPr>
        <p:spPr>
          <a:xfrm>
            <a:off x="6997700" y="1054100"/>
            <a:ext cx="1600200" cy="650875"/>
          </a:xfrm>
          <a:prstGeom prst="rect">
            <a:avLst/>
          </a:prstGeom>
          <a:ln w="9525">
            <a:solidFill>
              <a:srgbClr val="FF99CC"/>
            </a:solidFill>
          </a:ln>
        </p:spPr>
        <p:txBody>
          <a:bodyPr vert="horz" wrap="square" lIns="0" tIns="48260" rIns="0" bIns="0" rtlCol="0">
            <a:spAutoFit/>
          </a:bodyPr>
          <a:lstStyle/>
          <a:p>
            <a:pPr marR="278765" algn="r">
              <a:lnSpc>
                <a:spcPct val="100000"/>
              </a:lnSpc>
              <a:spcBef>
                <a:spcPts val="380"/>
              </a:spcBef>
            </a:pPr>
            <a:r>
              <a:rPr sz="1800" spc="-5" dirty="0">
                <a:solidFill>
                  <a:srgbClr val="FFFFFF"/>
                </a:solidFill>
                <a:latin typeface="Verdana"/>
                <a:cs typeface="Verdana"/>
              </a:rPr>
              <a:t>Ability</a:t>
            </a:r>
            <a:r>
              <a:rPr sz="1800" spc="-65" dirty="0">
                <a:solidFill>
                  <a:srgbClr val="FFFFFF"/>
                </a:solidFill>
                <a:latin typeface="Verdana"/>
                <a:cs typeface="Verdana"/>
              </a:rPr>
              <a:t> </a:t>
            </a:r>
            <a:r>
              <a:rPr sz="1800" dirty="0">
                <a:solidFill>
                  <a:srgbClr val="FFFFFF"/>
                </a:solidFill>
                <a:latin typeface="Verdana"/>
                <a:cs typeface="Verdana"/>
              </a:rPr>
              <a:t>to</a:t>
            </a:r>
            <a:endParaRPr sz="1800">
              <a:latin typeface="Verdana"/>
              <a:cs typeface="Verdana"/>
            </a:endParaRPr>
          </a:p>
          <a:p>
            <a:pPr marR="312420" algn="r">
              <a:lnSpc>
                <a:spcPct val="100000"/>
              </a:lnSpc>
              <a:spcBef>
                <a:spcPts val="10"/>
              </a:spcBef>
            </a:pPr>
            <a:r>
              <a:rPr sz="1800" spc="-5" dirty="0">
                <a:solidFill>
                  <a:srgbClr val="FFFFFF"/>
                </a:solidFill>
                <a:latin typeface="Verdana"/>
                <a:cs typeface="Verdana"/>
              </a:rPr>
              <a:t>listen</a:t>
            </a:r>
            <a:endParaRPr sz="1800">
              <a:latin typeface="Verdana"/>
              <a:cs typeface="Verdana"/>
            </a:endParaRPr>
          </a:p>
        </p:txBody>
      </p:sp>
      <p:sp>
        <p:nvSpPr>
          <p:cNvPr id="229" name="object 229"/>
          <p:cNvSpPr/>
          <p:nvPr/>
        </p:nvSpPr>
        <p:spPr>
          <a:xfrm>
            <a:off x="2197100" y="3183127"/>
            <a:ext cx="1300480" cy="1833880"/>
          </a:xfrm>
          <a:custGeom>
            <a:avLst/>
            <a:gdLst/>
            <a:ahLst/>
            <a:cxnLst/>
            <a:rect l="l" t="t" r="r" b="b"/>
            <a:pathLst>
              <a:path w="1300479" h="1833879">
                <a:moveTo>
                  <a:pt x="40177" y="1768045"/>
                </a:moveTo>
                <a:lnTo>
                  <a:pt x="12954" y="1748789"/>
                </a:lnTo>
                <a:lnTo>
                  <a:pt x="0" y="1833372"/>
                </a:lnTo>
                <a:lnTo>
                  <a:pt x="32004" y="1816238"/>
                </a:lnTo>
                <a:lnTo>
                  <a:pt x="32004" y="1782318"/>
                </a:lnTo>
                <a:lnTo>
                  <a:pt x="32766" y="1778508"/>
                </a:lnTo>
                <a:lnTo>
                  <a:pt x="40177" y="1768045"/>
                </a:lnTo>
                <a:close/>
              </a:path>
              <a:path w="1300479" h="1833879">
                <a:moveTo>
                  <a:pt x="48130" y="1773671"/>
                </a:moveTo>
                <a:lnTo>
                  <a:pt x="40177" y="1768045"/>
                </a:lnTo>
                <a:lnTo>
                  <a:pt x="32766" y="1778508"/>
                </a:lnTo>
                <a:lnTo>
                  <a:pt x="32004" y="1782318"/>
                </a:lnTo>
                <a:lnTo>
                  <a:pt x="34289" y="1785366"/>
                </a:lnTo>
                <a:lnTo>
                  <a:pt x="37337" y="1786127"/>
                </a:lnTo>
                <a:lnTo>
                  <a:pt x="40386" y="1784604"/>
                </a:lnTo>
                <a:lnTo>
                  <a:pt x="48130" y="1773671"/>
                </a:lnTo>
                <a:close/>
              </a:path>
              <a:path w="1300479" h="1833879">
                <a:moveTo>
                  <a:pt x="75437" y="1792986"/>
                </a:moveTo>
                <a:lnTo>
                  <a:pt x="48130" y="1773671"/>
                </a:lnTo>
                <a:lnTo>
                  <a:pt x="40386" y="1784604"/>
                </a:lnTo>
                <a:lnTo>
                  <a:pt x="37337" y="1786127"/>
                </a:lnTo>
                <a:lnTo>
                  <a:pt x="34289" y="1785366"/>
                </a:lnTo>
                <a:lnTo>
                  <a:pt x="32004" y="1782318"/>
                </a:lnTo>
                <a:lnTo>
                  <a:pt x="32004" y="1816238"/>
                </a:lnTo>
                <a:lnTo>
                  <a:pt x="75437" y="1792986"/>
                </a:lnTo>
                <a:close/>
              </a:path>
              <a:path w="1300479" h="1833879">
                <a:moveTo>
                  <a:pt x="1299971" y="3810"/>
                </a:moveTo>
                <a:lnTo>
                  <a:pt x="1298447" y="762"/>
                </a:lnTo>
                <a:lnTo>
                  <a:pt x="1294637" y="0"/>
                </a:lnTo>
                <a:lnTo>
                  <a:pt x="1291589" y="1524"/>
                </a:lnTo>
                <a:lnTo>
                  <a:pt x="40177" y="1768045"/>
                </a:lnTo>
                <a:lnTo>
                  <a:pt x="48130" y="1773671"/>
                </a:lnTo>
                <a:lnTo>
                  <a:pt x="1299209" y="7620"/>
                </a:lnTo>
                <a:lnTo>
                  <a:pt x="1299971" y="3810"/>
                </a:lnTo>
                <a:close/>
              </a:path>
            </a:pathLst>
          </a:custGeom>
          <a:solidFill>
            <a:srgbClr val="FFFFFF"/>
          </a:solidFill>
        </p:spPr>
        <p:txBody>
          <a:bodyPr wrap="square" lIns="0" tIns="0" rIns="0" bIns="0" rtlCol="0"/>
          <a:lstStyle/>
          <a:p>
            <a:endParaRPr/>
          </a:p>
        </p:txBody>
      </p:sp>
      <p:sp>
        <p:nvSpPr>
          <p:cNvPr id="230" name="object 230"/>
          <p:cNvSpPr/>
          <p:nvPr/>
        </p:nvSpPr>
        <p:spPr>
          <a:xfrm>
            <a:off x="3492500" y="3564128"/>
            <a:ext cx="995680" cy="1681480"/>
          </a:xfrm>
          <a:custGeom>
            <a:avLst/>
            <a:gdLst/>
            <a:ahLst/>
            <a:cxnLst/>
            <a:rect l="l" t="t" r="r" b="b"/>
            <a:pathLst>
              <a:path w="995679" h="1681479">
                <a:moveTo>
                  <a:pt x="34798" y="1612649"/>
                </a:moveTo>
                <a:lnTo>
                  <a:pt x="6096" y="1595627"/>
                </a:lnTo>
                <a:lnTo>
                  <a:pt x="0" y="1680972"/>
                </a:lnTo>
                <a:lnTo>
                  <a:pt x="27432" y="1663170"/>
                </a:lnTo>
                <a:lnTo>
                  <a:pt x="27432" y="1627632"/>
                </a:lnTo>
                <a:lnTo>
                  <a:pt x="28194" y="1623822"/>
                </a:lnTo>
                <a:lnTo>
                  <a:pt x="34798" y="1612649"/>
                </a:lnTo>
                <a:close/>
              </a:path>
              <a:path w="995679" h="1681479">
                <a:moveTo>
                  <a:pt x="43002" y="1617514"/>
                </a:moveTo>
                <a:lnTo>
                  <a:pt x="34798" y="1612649"/>
                </a:lnTo>
                <a:lnTo>
                  <a:pt x="28194" y="1623822"/>
                </a:lnTo>
                <a:lnTo>
                  <a:pt x="27432" y="1627632"/>
                </a:lnTo>
                <a:lnTo>
                  <a:pt x="29717" y="1630680"/>
                </a:lnTo>
                <a:lnTo>
                  <a:pt x="33527" y="1630680"/>
                </a:lnTo>
                <a:lnTo>
                  <a:pt x="36575" y="1628394"/>
                </a:lnTo>
                <a:lnTo>
                  <a:pt x="43002" y="1617514"/>
                </a:lnTo>
                <a:close/>
              </a:path>
              <a:path w="995679" h="1681479">
                <a:moveTo>
                  <a:pt x="71627" y="1634489"/>
                </a:moveTo>
                <a:lnTo>
                  <a:pt x="43002" y="1617514"/>
                </a:lnTo>
                <a:lnTo>
                  <a:pt x="36575" y="1628394"/>
                </a:lnTo>
                <a:lnTo>
                  <a:pt x="33527" y="1630680"/>
                </a:lnTo>
                <a:lnTo>
                  <a:pt x="29717" y="1630680"/>
                </a:lnTo>
                <a:lnTo>
                  <a:pt x="27432" y="1627632"/>
                </a:lnTo>
                <a:lnTo>
                  <a:pt x="27432" y="1663170"/>
                </a:lnTo>
                <a:lnTo>
                  <a:pt x="71627" y="1634489"/>
                </a:lnTo>
                <a:close/>
              </a:path>
              <a:path w="995679" h="1681479">
                <a:moveTo>
                  <a:pt x="995172" y="3048"/>
                </a:moveTo>
                <a:lnTo>
                  <a:pt x="992886" y="762"/>
                </a:lnTo>
                <a:lnTo>
                  <a:pt x="989076" y="0"/>
                </a:lnTo>
                <a:lnTo>
                  <a:pt x="986789" y="2286"/>
                </a:lnTo>
                <a:lnTo>
                  <a:pt x="34798" y="1612649"/>
                </a:lnTo>
                <a:lnTo>
                  <a:pt x="43002" y="1617514"/>
                </a:lnTo>
                <a:lnTo>
                  <a:pt x="994410" y="6858"/>
                </a:lnTo>
                <a:lnTo>
                  <a:pt x="995172" y="3048"/>
                </a:lnTo>
                <a:close/>
              </a:path>
            </a:pathLst>
          </a:custGeom>
          <a:solidFill>
            <a:srgbClr val="FFFFFF"/>
          </a:solidFill>
        </p:spPr>
        <p:txBody>
          <a:bodyPr wrap="square" lIns="0" tIns="0" rIns="0" bIns="0" rtlCol="0"/>
          <a:lstStyle/>
          <a:p>
            <a:endParaRPr/>
          </a:p>
        </p:txBody>
      </p:sp>
      <p:sp>
        <p:nvSpPr>
          <p:cNvPr id="231" name="object 231"/>
          <p:cNvSpPr/>
          <p:nvPr/>
        </p:nvSpPr>
        <p:spPr>
          <a:xfrm>
            <a:off x="5469128" y="3183127"/>
            <a:ext cx="1300480" cy="2214880"/>
          </a:xfrm>
          <a:custGeom>
            <a:avLst/>
            <a:gdLst/>
            <a:ahLst/>
            <a:cxnLst/>
            <a:rect l="l" t="t" r="r" b="b"/>
            <a:pathLst>
              <a:path w="1300479" h="2214879">
                <a:moveTo>
                  <a:pt x="1265323" y="2146212"/>
                </a:moveTo>
                <a:lnTo>
                  <a:pt x="8382" y="2286"/>
                </a:lnTo>
                <a:lnTo>
                  <a:pt x="6096" y="0"/>
                </a:lnTo>
                <a:lnTo>
                  <a:pt x="2286" y="762"/>
                </a:lnTo>
                <a:lnTo>
                  <a:pt x="0" y="3048"/>
                </a:lnTo>
                <a:lnTo>
                  <a:pt x="762" y="6858"/>
                </a:lnTo>
                <a:lnTo>
                  <a:pt x="1257093" y="2151037"/>
                </a:lnTo>
                <a:lnTo>
                  <a:pt x="1265323" y="2146212"/>
                </a:lnTo>
                <a:close/>
              </a:path>
              <a:path w="1300479" h="2214879">
                <a:moveTo>
                  <a:pt x="1272540" y="2196570"/>
                </a:moveTo>
                <a:lnTo>
                  <a:pt x="1272540" y="2161032"/>
                </a:lnTo>
                <a:lnTo>
                  <a:pt x="1270253" y="2163318"/>
                </a:lnTo>
                <a:lnTo>
                  <a:pt x="1266444" y="2164080"/>
                </a:lnTo>
                <a:lnTo>
                  <a:pt x="1263396" y="2161794"/>
                </a:lnTo>
                <a:lnTo>
                  <a:pt x="1257093" y="2151037"/>
                </a:lnTo>
                <a:lnTo>
                  <a:pt x="1228344" y="2167890"/>
                </a:lnTo>
                <a:lnTo>
                  <a:pt x="1272540" y="2196570"/>
                </a:lnTo>
                <a:close/>
              </a:path>
              <a:path w="1300479" h="2214879">
                <a:moveTo>
                  <a:pt x="1272540" y="2161032"/>
                </a:moveTo>
                <a:lnTo>
                  <a:pt x="1271777" y="2157222"/>
                </a:lnTo>
                <a:lnTo>
                  <a:pt x="1265323" y="2146212"/>
                </a:lnTo>
                <a:lnTo>
                  <a:pt x="1257093" y="2151037"/>
                </a:lnTo>
                <a:lnTo>
                  <a:pt x="1263396" y="2161794"/>
                </a:lnTo>
                <a:lnTo>
                  <a:pt x="1266444" y="2164080"/>
                </a:lnTo>
                <a:lnTo>
                  <a:pt x="1270253" y="2163318"/>
                </a:lnTo>
                <a:lnTo>
                  <a:pt x="1272540" y="2161032"/>
                </a:lnTo>
                <a:close/>
              </a:path>
              <a:path w="1300479" h="2214879">
                <a:moveTo>
                  <a:pt x="1299972" y="2214372"/>
                </a:moveTo>
                <a:lnTo>
                  <a:pt x="1294638" y="2129028"/>
                </a:lnTo>
                <a:lnTo>
                  <a:pt x="1265323" y="2146212"/>
                </a:lnTo>
                <a:lnTo>
                  <a:pt x="1271777" y="2157222"/>
                </a:lnTo>
                <a:lnTo>
                  <a:pt x="1272540" y="2161032"/>
                </a:lnTo>
                <a:lnTo>
                  <a:pt x="1272540" y="2196570"/>
                </a:lnTo>
                <a:lnTo>
                  <a:pt x="1299972" y="2214372"/>
                </a:lnTo>
                <a:close/>
              </a:path>
            </a:pathLst>
          </a:custGeom>
          <a:solidFill>
            <a:srgbClr val="FFFFFF"/>
          </a:solidFill>
        </p:spPr>
        <p:txBody>
          <a:bodyPr wrap="square" lIns="0" tIns="0" rIns="0" bIns="0" rtlCol="0"/>
          <a:lstStyle/>
          <a:p>
            <a:endParaRPr/>
          </a:p>
        </p:txBody>
      </p:sp>
      <p:sp>
        <p:nvSpPr>
          <p:cNvPr id="232" name="object 232"/>
          <p:cNvSpPr/>
          <p:nvPr/>
        </p:nvSpPr>
        <p:spPr>
          <a:xfrm>
            <a:off x="2197100" y="1816100"/>
            <a:ext cx="1300480" cy="1376680"/>
          </a:xfrm>
          <a:custGeom>
            <a:avLst/>
            <a:gdLst/>
            <a:ahLst/>
            <a:cxnLst/>
            <a:rect l="l" t="t" r="r" b="b"/>
            <a:pathLst>
              <a:path w="1300479" h="1376680">
                <a:moveTo>
                  <a:pt x="80010" y="28956"/>
                </a:moveTo>
                <a:lnTo>
                  <a:pt x="0" y="0"/>
                </a:lnTo>
                <a:lnTo>
                  <a:pt x="24383" y="81533"/>
                </a:lnTo>
                <a:lnTo>
                  <a:pt x="38862" y="67849"/>
                </a:lnTo>
                <a:lnTo>
                  <a:pt x="38862" y="45719"/>
                </a:lnTo>
                <a:lnTo>
                  <a:pt x="40386" y="42672"/>
                </a:lnTo>
                <a:lnTo>
                  <a:pt x="43433" y="41148"/>
                </a:lnTo>
                <a:lnTo>
                  <a:pt x="47243" y="42672"/>
                </a:lnTo>
                <a:lnTo>
                  <a:pt x="55853" y="51789"/>
                </a:lnTo>
                <a:lnTo>
                  <a:pt x="80010" y="28956"/>
                </a:lnTo>
                <a:close/>
              </a:path>
              <a:path w="1300479" h="1376680">
                <a:moveTo>
                  <a:pt x="55853" y="51789"/>
                </a:moveTo>
                <a:lnTo>
                  <a:pt x="47243" y="42672"/>
                </a:lnTo>
                <a:lnTo>
                  <a:pt x="43433" y="41148"/>
                </a:lnTo>
                <a:lnTo>
                  <a:pt x="40386" y="42672"/>
                </a:lnTo>
                <a:lnTo>
                  <a:pt x="38862" y="45719"/>
                </a:lnTo>
                <a:lnTo>
                  <a:pt x="40386" y="49530"/>
                </a:lnTo>
                <a:lnTo>
                  <a:pt x="48807" y="58448"/>
                </a:lnTo>
                <a:lnTo>
                  <a:pt x="55853" y="51789"/>
                </a:lnTo>
                <a:close/>
              </a:path>
              <a:path w="1300479" h="1376680">
                <a:moveTo>
                  <a:pt x="48807" y="58448"/>
                </a:moveTo>
                <a:lnTo>
                  <a:pt x="40386" y="49530"/>
                </a:lnTo>
                <a:lnTo>
                  <a:pt x="38862" y="45719"/>
                </a:lnTo>
                <a:lnTo>
                  <a:pt x="38862" y="67849"/>
                </a:lnTo>
                <a:lnTo>
                  <a:pt x="48807" y="58448"/>
                </a:lnTo>
                <a:close/>
              </a:path>
              <a:path w="1300479" h="1376680">
                <a:moveTo>
                  <a:pt x="1299972" y="1371600"/>
                </a:moveTo>
                <a:lnTo>
                  <a:pt x="1299210" y="1368552"/>
                </a:lnTo>
                <a:lnTo>
                  <a:pt x="55853" y="51789"/>
                </a:lnTo>
                <a:lnTo>
                  <a:pt x="48807" y="58448"/>
                </a:lnTo>
                <a:lnTo>
                  <a:pt x="1291589" y="1374648"/>
                </a:lnTo>
                <a:lnTo>
                  <a:pt x="1295400" y="1376172"/>
                </a:lnTo>
                <a:lnTo>
                  <a:pt x="1298448" y="1375410"/>
                </a:lnTo>
                <a:lnTo>
                  <a:pt x="1299972" y="1371600"/>
                </a:lnTo>
                <a:close/>
              </a:path>
            </a:pathLst>
          </a:custGeom>
          <a:solidFill>
            <a:srgbClr val="FFFFFF"/>
          </a:solidFill>
        </p:spPr>
        <p:txBody>
          <a:bodyPr wrap="square" lIns="0" tIns="0" rIns="0" bIns="0" rtlCol="0"/>
          <a:lstStyle/>
          <a:p>
            <a:endParaRPr/>
          </a:p>
        </p:txBody>
      </p:sp>
      <p:sp>
        <p:nvSpPr>
          <p:cNvPr id="233" name="object 233"/>
          <p:cNvSpPr/>
          <p:nvPr/>
        </p:nvSpPr>
        <p:spPr>
          <a:xfrm>
            <a:off x="3721100" y="1663700"/>
            <a:ext cx="767080" cy="1224280"/>
          </a:xfrm>
          <a:custGeom>
            <a:avLst/>
            <a:gdLst/>
            <a:ahLst/>
            <a:cxnLst/>
            <a:rect l="l" t="t" r="r" b="b"/>
            <a:pathLst>
              <a:path w="767079" h="1224280">
                <a:moveTo>
                  <a:pt x="72389" y="44195"/>
                </a:moveTo>
                <a:lnTo>
                  <a:pt x="0" y="0"/>
                </a:lnTo>
                <a:lnTo>
                  <a:pt x="8382" y="84581"/>
                </a:lnTo>
                <a:lnTo>
                  <a:pt x="28955" y="71600"/>
                </a:lnTo>
                <a:lnTo>
                  <a:pt x="28955" y="52577"/>
                </a:lnTo>
                <a:lnTo>
                  <a:pt x="31241" y="49529"/>
                </a:lnTo>
                <a:lnTo>
                  <a:pt x="35051" y="49529"/>
                </a:lnTo>
                <a:lnTo>
                  <a:pt x="37337" y="51053"/>
                </a:lnTo>
                <a:lnTo>
                  <a:pt x="44176" y="61997"/>
                </a:lnTo>
                <a:lnTo>
                  <a:pt x="72389" y="44195"/>
                </a:lnTo>
                <a:close/>
              </a:path>
              <a:path w="767079" h="1224280">
                <a:moveTo>
                  <a:pt x="44176" y="61997"/>
                </a:moveTo>
                <a:lnTo>
                  <a:pt x="37337" y="51053"/>
                </a:lnTo>
                <a:lnTo>
                  <a:pt x="35051" y="49529"/>
                </a:lnTo>
                <a:lnTo>
                  <a:pt x="31241" y="49529"/>
                </a:lnTo>
                <a:lnTo>
                  <a:pt x="28955" y="52577"/>
                </a:lnTo>
                <a:lnTo>
                  <a:pt x="29717" y="56387"/>
                </a:lnTo>
                <a:lnTo>
                  <a:pt x="36323" y="66952"/>
                </a:lnTo>
                <a:lnTo>
                  <a:pt x="44176" y="61997"/>
                </a:lnTo>
                <a:close/>
              </a:path>
              <a:path w="767079" h="1224280">
                <a:moveTo>
                  <a:pt x="36323" y="66952"/>
                </a:moveTo>
                <a:lnTo>
                  <a:pt x="29717" y="56387"/>
                </a:lnTo>
                <a:lnTo>
                  <a:pt x="28955" y="52577"/>
                </a:lnTo>
                <a:lnTo>
                  <a:pt x="28955" y="71600"/>
                </a:lnTo>
                <a:lnTo>
                  <a:pt x="36323" y="66952"/>
                </a:lnTo>
                <a:close/>
              </a:path>
              <a:path w="767079" h="1224280">
                <a:moveTo>
                  <a:pt x="766572" y="1219962"/>
                </a:moveTo>
                <a:lnTo>
                  <a:pt x="765810" y="1216914"/>
                </a:lnTo>
                <a:lnTo>
                  <a:pt x="44176" y="61997"/>
                </a:lnTo>
                <a:lnTo>
                  <a:pt x="36323" y="66952"/>
                </a:lnTo>
                <a:lnTo>
                  <a:pt x="758189" y="1221486"/>
                </a:lnTo>
                <a:lnTo>
                  <a:pt x="761238" y="1223772"/>
                </a:lnTo>
                <a:lnTo>
                  <a:pt x="764286" y="1223010"/>
                </a:lnTo>
                <a:lnTo>
                  <a:pt x="766572" y="1219962"/>
                </a:lnTo>
                <a:close/>
              </a:path>
            </a:pathLst>
          </a:custGeom>
          <a:solidFill>
            <a:srgbClr val="FFFFFF"/>
          </a:solidFill>
        </p:spPr>
        <p:txBody>
          <a:bodyPr wrap="square" lIns="0" tIns="0" rIns="0" bIns="0" rtlCol="0"/>
          <a:lstStyle/>
          <a:p>
            <a:endParaRPr/>
          </a:p>
        </p:txBody>
      </p:sp>
      <p:sp>
        <p:nvSpPr>
          <p:cNvPr id="234" name="object 234"/>
          <p:cNvSpPr/>
          <p:nvPr/>
        </p:nvSpPr>
        <p:spPr>
          <a:xfrm>
            <a:off x="5469128" y="1739900"/>
            <a:ext cx="1529080" cy="1452880"/>
          </a:xfrm>
          <a:custGeom>
            <a:avLst/>
            <a:gdLst/>
            <a:ahLst/>
            <a:cxnLst/>
            <a:rect l="l" t="t" r="r" b="b"/>
            <a:pathLst>
              <a:path w="1529079" h="1452880">
                <a:moveTo>
                  <a:pt x="1476642" y="56038"/>
                </a:moveTo>
                <a:lnTo>
                  <a:pt x="1469934" y="49037"/>
                </a:lnTo>
                <a:lnTo>
                  <a:pt x="1524" y="1443989"/>
                </a:lnTo>
                <a:lnTo>
                  <a:pt x="0" y="1447799"/>
                </a:lnTo>
                <a:lnTo>
                  <a:pt x="762" y="1450847"/>
                </a:lnTo>
                <a:lnTo>
                  <a:pt x="4572" y="1452371"/>
                </a:lnTo>
                <a:lnTo>
                  <a:pt x="7620" y="1451609"/>
                </a:lnTo>
                <a:lnTo>
                  <a:pt x="1476642" y="56038"/>
                </a:lnTo>
                <a:close/>
              </a:path>
              <a:path w="1529079" h="1452880">
                <a:moveTo>
                  <a:pt x="1528572" y="0"/>
                </a:moveTo>
                <a:lnTo>
                  <a:pt x="1447038" y="25145"/>
                </a:lnTo>
                <a:lnTo>
                  <a:pt x="1469934" y="49037"/>
                </a:lnTo>
                <a:lnTo>
                  <a:pt x="1479042" y="40385"/>
                </a:lnTo>
                <a:lnTo>
                  <a:pt x="1482852" y="38861"/>
                </a:lnTo>
                <a:lnTo>
                  <a:pt x="1485900" y="40385"/>
                </a:lnTo>
                <a:lnTo>
                  <a:pt x="1487424" y="44195"/>
                </a:lnTo>
                <a:lnTo>
                  <a:pt x="1487424" y="67287"/>
                </a:lnTo>
                <a:lnTo>
                  <a:pt x="1499616" y="80009"/>
                </a:lnTo>
                <a:lnTo>
                  <a:pt x="1528572" y="0"/>
                </a:lnTo>
                <a:close/>
              </a:path>
              <a:path w="1529079" h="1452880">
                <a:moveTo>
                  <a:pt x="1487424" y="44195"/>
                </a:moveTo>
                <a:lnTo>
                  <a:pt x="1485900" y="40385"/>
                </a:lnTo>
                <a:lnTo>
                  <a:pt x="1482852" y="38861"/>
                </a:lnTo>
                <a:lnTo>
                  <a:pt x="1479042" y="40385"/>
                </a:lnTo>
                <a:lnTo>
                  <a:pt x="1469934" y="49037"/>
                </a:lnTo>
                <a:lnTo>
                  <a:pt x="1476642" y="56038"/>
                </a:lnTo>
                <a:lnTo>
                  <a:pt x="1485900" y="47243"/>
                </a:lnTo>
                <a:lnTo>
                  <a:pt x="1487424" y="44195"/>
                </a:lnTo>
                <a:close/>
              </a:path>
              <a:path w="1529079" h="1452880">
                <a:moveTo>
                  <a:pt x="1487424" y="67287"/>
                </a:moveTo>
                <a:lnTo>
                  <a:pt x="1487424" y="44195"/>
                </a:lnTo>
                <a:lnTo>
                  <a:pt x="1485900" y="47243"/>
                </a:lnTo>
                <a:lnTo>
                  <a:pt x="1476642" y="56038"/>
                </a:lnTo>
                <a:lnTo>
                  <a:pt x="1487424" y="67287"/>
                </a:lnTo>
                <a:close/>
              </a:path>
            </a:pathLst>
          </a:custGeom>
          <a:solidFill>
            <a:srgbClr val="FFFFFF"/>
          </a:solidFill>
        </p:spPr>
        <p:txBody>
          <a:bodyPr wrap="square" lIns="0" tIns="0" rIns="0" bIns="0" rtlCol="0"/>
          <a:lstStyle/>
          <a:p>
            <a:endParaRPr/>
          </a:p>
        </p:txBody>
      </p:sp>
      <p:sp>
        <p:nvSpPr>
          <p:cNvPr id="235" name="object 235"/>
          <p:cNvSpPr txBox="1"/>
          <p:nvPr/>
        </p:nvSpPr>
        <p:spPr>
          <a:xfrm>
            <a:off x="139700" y="5016500"/>
            <a:ext cx="2057400" cy="1200150"/>
          </a:xfrm>
          <a:prstGeom prst="rect">
            <a:avLst/>
          </a:prstGeom>
          <a:ln w="9525">
            <a:solidFill>
              <a:srgbClr val="FF99CC"/>
            </a:solidFill>
          </a:ln>
        </p:spPr>
        <p:txBody>
          <a:bodyPr vert="horz" wrap="square" lIns="0" tIns="48260" rIns="0" bIns="0" rtlCol="0">
            <a:spAutoFit/>
          </a:bodyPr>
          <a:lstStyle/>
          <a:p>
            <a:pPr marL="96520" marR="88265">
              <a:lnSpc>
                <a:spcPct val="100000"/>
              </a:lnSpc>
              <a:spcBef>
                <a:spcPts val="380"/>
              </a:spcBef>
              <a:tabLst>
                <a:tab pos="1589405" algn="l"/>
              </a:tabLst>
            </a:pPr>
            <a:r>
              <a:rPr sz="1800" spc="-5" dirty="0">
                <a:solidFill>
                  <a:srgbClr val="FFFFFF"/>
                </a:solidFill>
                <a:latin typeface="Verdana"/>
                <a:cs typeface="Verdana"/>
              </a:rPr>
              <a:t>Understand and  </a:t>
            </a:r>
            <a:r>
              <a:rPr sz="1800" dirty="0">
                <a:solidFill>
                  <a:srgbClr val="FFFFFF"/>
                </a:solidFill>
                <a:latin typeface="Verdana"/>
                <a:cs typeface="Verdana"/>
              </a:rPr>
              <a:t>respect	</a:t>
            </a:r>
            <a:r>
              <a:rPr sz="1800" spc="-5" dirty="0">
                <a:solidFill>
                  <a:srgbClr val="FFFFFF"/>
                </a:solidFill>
                <a:latin typeface="Verdana"/>
                <a:cs typeface="Verdana"/>
              </a:rPr>
              <a:t>t</a:t>
            </a:r>
            <a:r>
              <a:rPr sz="1800" dirty="0">
                <a:solidFill>
                  <a:srgbClr val="FFFFFF"/>
                </a:solidFill>
                <a:latin typeface="Verdana"/>
                <a:cs typeface="Verdana"/>
              </a:rPr>
              <a:t>he</a:t>
            </a:r>
            <a:endParaRPr sz="1800">
              <a:latin typeface="Verdana"/>
              <a:cs typeface="Verdana"/>
            </a:endParaRPr>
          </a:p>
          <a:p>
            <a:pPr marL="96520" marR="88265">
              <a:lnSpc>
                <a:spcPct val="100000"/>
              </a:lnSpc>
              <a:spcBef>
                <a:spcPts val="10"/>
              </a:spcBef>
              <a:tabLst>
                <a:tab pos="1740535" algn="l"/>
              </a:tabLst>
            </a:pPr>
            <a:r>
              <a:rPr sz="1800" spc="-5" dirty="0">
                <a:solidFill>
                  <a:srgbClr val="FFFFFF"/>
                </a:solidFill>
                <a:latin typeface="Verdana"/>
                <a:cs typeface="Verdana"/>
              </a:rPr>
              <a:t>f</a:t>
            </a:r>
            <a:r>
              <a:rPr sz="1800" dirty="0">
                <a:solidFill>
                  <a:srgbClr val="FFFFFF"/>
                </a:solidFill>
                <a:latin typeface="Verdana"/>
                <a:cs typeface="Verdana"/>
              </a:rPr>
              <a:t>eel</a:t>
            </a:r>
            <a:r>
              <a:rPr sz="1800" spc="-10" dirty="0">
                <a:solidFill>
                  <a:srgbClr val="FFFFFF"/>
                </a:solidFill>
                <a:latin typeface="Verdana"/>
                <a:cs typeface="Verdana"/>
              </a:rPr>
              <a:t>i</a:t>
            </a:r>
            <a:r>
              <a:rPr sz="1800" dirty="0">
                <a:solidFill>
                  <a:srgbClr val="FFFFFF"/>
                </a:solidFill>
                <a:latin typeface="Verdana"/>
                <a:cs typeface="Verdana"/>
              </a:rPr>
              <a:t>n</a:t>
            </a:r>
            <a:r>
              <a:rPr sz="1800" spc="5" dirty="0">
                <a:solidFill>
                  <a:srgbClr val="FFFFFF"/>
                </a:solidFill>
                <a:latin typeface="Verdana"/>
                <a:cs typeface="Verdana"/>
              </a:rPr>
              <a:t>g</a:t>
            </a:r>
            <a:r>
              <a:rPr sz="1800" dirty="0">
                <a:solidFill>
                  <a:srgbClr val="FFFFFF"/>
                </a:solidFill>
                <a:latin typeface="Verdana"/>
                <a:cs typeface="Verdana"/>
              </a:rPr>
              <a:t>s	</a:t>
            </a:r>
            <a:r>
              <a:rPr sz="1800" spc="5" dirty="0">
                <a:solidFill>
                  <a:srgbClr val="FFFFFF"/>
                </a:solidFill>
                <a:latin typeface="Verdana"/>
                <a:cs typeface="Verdana"/>
              </a:rPr>
              <a:t>of  </a:t>
            </a:r>
            <a:r>
              <a:rPr sz="1800" dirty="0">
                <a:solidFill>
                  <a:srgbClr val="FFFFFF"/>
                </a:solidFill>
                <a:latin typeface="Verdana"/>
                <a:cs typeface="Verdana"/>
              </a:rPr>
              <a:t>others</a:t>
            </a:r>
            <a:endParaRPr sz="1800">
              <a:latin typeface="Verdana"/>
              <a:cs typeface="Verdana"/>
            </a:endParaRPr>
          </a:p>
        </p:txBody>
      </p:sp>
      <p:sp>
        <p:nvSpPr>
          <p:cNvPr id="236" name="object 236"/>
          <p:cNvSpPr/>
          <p:nvPr/>
        </p:nvSpPr>
        <p:spPr>
          <a:xfrm>
            <a:off x="2349500" y="5277103"/>
            <a:ext cx="1752600" cy="925194"/>
          </a:xfrm>
          <a:custGeom>
            <a:avLst/>
            <a:gdLst/>
            <a:ahLst/>
            <a:cxnLst/>
            <a:rect l="l" t="t" r="r" b="b"/>
            <a:pathLst>
              <a:path w="1752600" h="925195">
                <a:moveTo>
                  <a:pt x="0" y="0"/>
                </a:moveTo>
                <a:lnTo>
                  <a:pt x="0" y="925068"/>
                </a:lnTo>
                <a:lnTo>
                  <a:pt x="1752600" y="925068"/>
                </a:lnTo>
                <a:lnTo>
                  <a:pt x="1752599" y="0"/>
                </a:lnTo>
                <a:lnTo>
                  <a:pt x="0" y="0"/>
                </a:lnTo>
                <a:close/>
              </a:path>
            </a:pathLst>
          </a:custGeom>
          <a:ln w="9525">
            <a:solidFill>
              <a:srgbClr val="FF99CC"/>
            </a:solidFill>
          </a:ln>
        </p:spPr>
        <p:txBody>
          <a:bodyPr wrap="square" lIns="0" tIns="0" rIns="0" bIns="0" rtlCol="0"/>
          <a:lstStyle/>
          <a:p>
            <a:endParaRPr/>
          </a:p>
        </p:txBody>
      </p:sp>
      <p:sp>
        <p:nvSpPr>
          <p:cNvPr id="237" name="object 237"/>
          <p:cNvSpPr txBox="1"/>
          <p:nvPr/>
        </p:nvSpPr>
        <p:spPr>
          <a:xfrm>
            <a:off x="3690048" y="5313171"/>
            <a:ext cx="330835" cy="299720"/>
          </a:xfrm>
          <a:prstGeom prst="rect">
            <a:avLst/>
          </a:prstGeom>
        </p:spPr>
        <p:txBody>
          <a:bodyPr vert="horz" wrap="square" lIns="0" tIns="12700" rIns="0" bIns="0" rtlCol="0">
            <a:spAutoFit/>
          </a:bodyPr>
          <a:lstStyle/>
          <a:p>
            <a:pPr>
              <a:lnSpc>
                <a:spcPct val="100000"/>
              </a:lnSpc>
              <a:spcBef>
                <a:spcPts val="100"/>
              </a:spcBef>
            </a:pPr>
            <a:r>
              <a:rPr sz="1800" dirty="0">
                <a:solidFill>
                  <a:srgbClr val="FFFFFF"/>
                </a:solidFill>
                <a:latin typeface="Verdana"/>
                <a:cs typeface="Verdana"/>
              </a:rPr>
              <a:t>for</a:t>
            </a:r>
            <a:endParaRPr sz="1800">
              <a:latin typeface="Verdana"/>
              <a:cs typeface="Verdana"/>
            </a:endParaRPr>
          </a:p>
        </p:txBody>
      </p:sp>
      <p:sp>
        <p:nvSpPr>
          <p:cNvPr id="238" name="object 238"/>
          <p:cNvSpPr txBox="1"/>
          <p:nvPr/>
        </p:nvSpPr>
        <p:spPr>
          <a:xfrm>
            <a:off x="2446273" y="5313171"/>
            <a:ext cx="941705" cy="849630"/>
          </a:xfrm>
          <a:prstGeom prst="rect">
            <a:avLst/>
          </a:prstGeom>
        </p:spPr>
        <p:txBody>
          <a:bodyPr vert="horz" wrap="square" lIns="0" tIns="12700" rIns="0" bIns="0" rtlCol="0">
            <a:spAutoFit/>
          </a:bodyPr>
          <a:lstStyle/>
          <a:p>
            <a:pPr marR="5080">
              <a:lnSpc>
                <a:spcPct val="100000"/>
              </a:lnSpc>
              <a:spcBef>
                <a:spcPts val="100"/>
              </a:spcBef>
            </a:pPr>
            <a:r>
              <a:rPr sz="1800" spc="-5" dirty="0">
                <a:solidFill>
                  <a:srgbClr val="FFFFFF"/>
                </a:solidFill>
                <a:latin typeface="Verdana"/>
                <a:cs typeface="Verdana"/>
              </a:rPr>
              <a:t>Ability  </a:t>
            </a:r>
            <a:r>
              <a:rPr sz="1800" spc="-10" dirty="0">
                <a:solidFill>
                  <a:srgbClr val="FFFFFF"/>
                </a:solidFill>
                <a:latin typeface="Verdana"/>
                <a:cs typeface="Verdana"/>
              </a:rPr>
              <a:t>orderly  </a:t>
            </a:r>
            <a:r>
              <a:rPr sz="1800" spc="-5" dirty="0">
                <a:solidFill>
                  <a:srgbClr val="FFFFFF"/>
                </a:solidFill>
                <a:latin typeface="Verdana"/>
                <a:cs typeface="Verdana"/>
              </a:rPr>
              <a:t>thinking</a:t>
            </a:r>
            <a:endParaRPr sz="1800">
              <a:latin typeface="Verdana"/>
              <a:cs typeface="Verdana"/>
            </a:endParaRPr>
          </a:p>
        </p:txBody>
      </p:sp>
      <p:sp>
        <p:nvSpPr>
          <p:cNvPr id="239" name="object 239"/>
          <p:cNvSpPr txBox="1"/>
          <p:nvPr/>
        </p:nvSpPr>
        <p:spPr>
          <a:xfrm>
            <a:off x="7302500" y="4102100"/>
            <a:ext cx="1600200" cy="650875"/>
          </a:xfrm>
          <a:prstGeom prst="rect">
            <a:avLst/>
          </a:prstGeom>
          <a:ln w="9525">
            <a:solidFill>
              <a:srgbClr val="FF99CC"/>
            </a:solidFill>
          </a:ln>
        </p:spPr>
        <p:txBody>
          <a:bodyPr vert="horz" wrap="square" lIns="0" tIns="48260" rIns="0" bIns="0" rtlCol="0">
            <a:spAutoFit/>
          </a:bodyPr>
          <a:lstStyle/>
          <a:p>
            <a:pPr marL="96520" marR="177165">
              <a:lnSpc>
                <a:spcPct val="100000"/>
              </a:lnSpc>
              <a:spcBef>
                <a:spcPts val="380"/>
              </a:spcBef>
            </a:pPr>
            <a:r>
              <a:rPr sz="1800" spc="-5" dirty="0">
                <a:solidFill>
                  <a:srgbClr val="FFFFFF"/>
                </a:solidFill>
                <a:latin typeface="Verdana"/>
                <a:cs typeface="Verdana"/>
              </a:rPr>
              <a:t>complete  </a:t>
            </a:r>
            <a:r>
              <a:rPr sz="1800" spc="-10" dirty="0">
                <a:solidFill>
                  <a:srgbClr val="FFFFFF"/>
                </a:solidFill>
                <a:latin typeface="Verdana"/>
                <a:cs typeface="Verdana"/>
              </a:rPr>
              <a:t>information</a:t>
            </a:r>
            <a:endParaRPr sz="1800">
              <a:latin typeface="Verdana"/>
              <a:cs typeface="Verdana"/>
            </a:endParaRPr>
          </a:p>
        </p:txBody>
      </p:sp>
      <p:sp>
        <p:nvSpPr>
          <p:cNvPr id="240" name="object 240"/>
          <p:cNvSpPr/>
          <p:nvPr/>
        </p:nvSpPr>
        <p:spPr>
          <a:xfrm>
            <a:off x="7226300" y="2882900"/>
            <a:ext cx="1676400" cy="925830"/>
          </a:xfrm>
          <a:custGeom>
            <a:avLst/>
            <a:gdLst/>
            <a:ahLst/>
            <a:cxnLst/>
            <a:rect l="l" t="t" r="r" b="b"/>
            <a:pathLst>
              <a:path w="1676400" h="925829">
                <a:moveTo>
                  <a:pt x="0" y="0"/>
                </a:moveTo>
                <a:lnTo>
                  <a:pt x="0" y="925829"/>
                </a:lnTo>
                <a:lnTo>
                  <a:pt x="1676400" y="925829"/>
                </a:lnTo>
                <a:lnTo>
                  <a:pt x="1676400" y="0"/>
                </a:lnTo>
                <a:lnTo>
                  <a:pt x="0" y="0"/>
                </a:lnTo>
                <a:close/>
              </a:path>
            </a:pathLst>
          </a:custGeom>
          <a:ln w="9525">
            <a:solidFill>
              <a:srgbClr val="FF99CC"/>
            </a:solidFill>
          </a:ln>
        </p:spPr>
        <p:txBody>
          <a:bodyPr wrap="square" lIns="0" tIns="0" rIns="0" bIns="0" rtlCol="0"/>
          <a:lstStyle/>
          <a:p>
            <a:endParaRPr/>
          </a:p>
        </p:txBody>
      </p:sp>
      <p:sp>
        <p:nvSpPr>
          <p:cNvPr id="241" name="object 241"/>
          <p:cNvSpPr txBox="1"/>
          <p:nvPr/>
        </p:nvSpPr>
        <p:spPr>
          <a:xfrm>
            <a:off x="7310373" y="2918967"/>
            <a:ext cx="1510030" cy="849630"/>
          </a:xfrm>
          <a:prstGeom prst="rect">
            <a:avLst/>
          </a:prstGeom>
        </p:spPr>
        <p:txBody>
          <a:bodyPr vert="horz" wrap="square" lIns="0" tIns="12700" rIns="0" bIns="0" rtlCol="0">
            <a:spAutoFit/>
          </a:bodyPr>
          <a:lstStyle/>
          <a:p>
            <a:pPr marL="12700">
              <a:lnSpc>
                <a:spcPct val="100000"/>
              </a:lnSpc>
              <a:spcBef>
                <a:spcPts val="100"/>
              </a:spcBef>
              <a:tabLst>
                <a:tab pos="1266825" algn="l"/>
              </a:tabLst>
            </a:pPr>
            <a:r>
              <a:rPr sz="1800" spc="-5" dirty="0">
                <a:solidFill>
                  <a:srgbClr val="FFFFFF"/>
                </a:solidFill>
                <a:latin typeface="Verdana"/>
                <a:cs typeface="Verdana"/>
              </a:rPr>
              <a:t>Ability	to</a:t>
            </a:r>
            <a:endParaRPr sz="1800">
              <a:latin typeface="Verdana"/>
              <a:cs typeface="Verdana"/>
            </a:endParaRPr>
          </a:p>
          <a:p>
            <a:pPr marL="12700" marR="5715">
              <a:lnSpc>
                <a:spcPct val="100000"/>
              </a:lnSpc>
              <a:spcBef>
                <a:spcPts val="5"/>
              </a:spcBef>
              <a:tabLst>
                <a:tab pos="1123950" algn="l"/>
              </a:tabLst>
            </a:pPr>
            <a:r>
              <a:rPr sz="1800" spc="-5" dirty="0">
                <a:solidFill>
                  <a:srgbClr val="FFFFFF"/>
                </a:solidFill>
                <a:latin typeface="Verdana"/>
                <a:cs typeface="Verdana"/>
              </a:rPr>
              <a:t>judge	</a:t>
            </a:r>
            <a:r>
              <a:rPr sz="1800" spc="-10" dirty="0">
                <a:solidFill>
                  <a:srgbClr val="FFFFFF"/>
                </a:solidFill>
                <a:latin typeface="Verdana"/>
                <a:cs typeface="Verdana"/>
              </a:rPr>
              <a:t>t</a:t>
            </a:r>
            <a:r>
              <a:rPr sz="1800" dirty="0">
                <a:solidFill>
                  <a:srgbClr val="FFFFFF"/>
                </a:solidFill>
                <a:latin typeface="Verdana"/>
                <a:cs typeface="Verdana"/>
              </a:rPr>
              <a:t>he  </a:t>
            </a:r>
            <a:r>
              <a:rPr sz="1800" spc="-5" dirty="0">
                <a:solidFill>
                  <a:srgbClr val="FFFFFF"/>
                </a:solidFill>
                <a:latin typeface="Verdana"/>
                <a:cs typeface="Verdana"/>
              </a:rPr>
              <a:t>people</a:t>
            </a:r>
            <a:endParaRPr sz="1800">
              <a:latin typeface="Verdana"/>
              <a:cs typeface="Verdana"/>
            </a:endParaRPr>
          </a:p>
        </p:txBody>
      </p:sp>
      <p:sp>
        <p:nvSpPr>
          <p:cNvPr id="242" name="object 242"/>
          <p:cNvSpPr txBox="1"/>
          <p:nvPr/>
        </p:nvSpPr>
        <p:spPr>
          <a:xfrm>
            <a:off x="215900" y="2120900"/>
            <a:ext cx="2057400" cy="650875"/>
          </a:xfrm>
          <a:prstGeom prst="rect">
            <a:avLst/>
          </a:prstGeom>
          <a:ln w="9525">
            <a:solidFill>
              <a:srgbClr val="FF99CC"/>
            </a:solidFill>
          </a:ln>
        </p:spPr>
        <p:txBody>
          <a:bodyPr vert="horz" wrap="square" lIns="0" tIns="48260" rIns="0" bIns="0" rtlCol="0">
            <a:spAutoFit/>
          </a:bodyPr>
          <a:lstStyle/>
          <a:p>
            <a:pPr marL="534670" marR="184785" indent="33020">
              <a:lnSpc>
                <a:spcPct val="100000"/>
              </a:lnSpc>
              <a:spcBef>
                <a:spcPts val="380"/>
              </a:spcBef>
            </a:pPr>
            <a:r>
              <a:rPr sz="1800" spc="-5" dirty="0">
                <a:solidFill>
                  <a:srgbClr val="FFFFFF"/>
                </a:solidFill>
                <a:latin typeface="Verdana"/>
                <a:cs typeface="Verdana"/>
              </a:rPr>
              <a:t>Physical  appearance</a:t>
            </a:r>
            <a:endParaRPr sz="1800">
              <a:latin typeface="Verdana"/>
              <a:cs typeface="Verdana"/>
            </a:endParaRPr>
          </a:p>
        </p:txBody>
      </p:sp>
      <p:sp>
        <p:nvSpPr>
          <p:cNvPr id="243" name="object 243"/>
          <p:cNvSpPr txBox="1"/>
          <p:nvPr/>
        </p:nvSpPr>
        <p:spPr>
          <a:xfrm>
            <a:off x="7378700" y="2120900"/>
            <a:ext cx="1295400" cy="376555"/>
          </a:xfrm>
          <a:prstGeom prst="rect">
            <a:avLst/>
          </a:prstGeom>
          <a:ln w="9525">
            <a:solidFill>
              <a:srgbClr val="FF99CC"/>
            </a:solidFill>
          </a:ln>
        </p:spPr>
        <p:txBody>
          <a:bodyPr vert="horz" wrap="square" lIns="0" tIns="48260" rIns="0" bIns="0" rtlCol="0">
            <a:spAutoFit/>
          </a:bodyPr>
          <a:lstStyle/>
          <a:p>
            <a:pPr marL="165100">
              <a:lnSpc>
                <a:spcPct val="100000"/>
              </a:lnSpc>
              <a:spcBef>
                <a:spcPts val="380"/>
              </a:spcBef>
            </a:pPr>
            <a:r>
              <a:rPr sz="1800" spc="-5" dirty="0">
                <a:solidFill>
                  <a:srgbClr val="FFFFFF"/>
                </a:solidFill>
                <a:latin typeface="Verdana"/>
                <a:cs typeface="Verdana"/>
              </a:rPr>
              <a:t>Patience</a:t>
            </a:r>
            <a:endParaRPr sz="1800">
              <a:latin typeface="Verdana"/>
              <a:cs typeface="Verdana"/>
            </a:endParaRPr>
          </a:p>
        </p:txBody>
      </p:sp>
      <p:sp>
        <p:nvSpPr>
          <p:cNvPr id="244" name="object 244"/>
          <p:cNvSpPr txBox="1"/>
          <p:nvPr/>
        </p:nvSpPr>
        <p:spPr>
          <a:xfrm>
            <a:off x="292100" y="3111500"/>
            <a:ext cx="1600200" cy="650875"/>
          </a:xfrm>
          <a:prstGeom prst="rect">
            <a:avLst/>
          </a:prstGeom>
          <a:ln w="9525">
            <a:solidFill>
              <a:srgbClr val="FF99CC"/>
            </a:solidFill>
          </a:ln>
        </p:spPr>
        <p:txBody>
          <a:bodyPr vert="horz" wrap="square" lIns="0" tIns="48260" rIns="0" bIns="0" rtlCol="0">
            <a:spAutoFit/>
          </a:bodyPr>
          <a:lstStyle/>
          <a:p>
            <a:pPr marL="96520" marR="338455">
              <a:lnSpc>
                <a:spcPct val="100000"/>
              </a:lnSpc>
              <a:spcBef>
                <a:spcPts val="380"/>
              </a:spcBef>
            </a:pPr>
            <a:r>
              <a:rPr sz="1800" spc="-5" dirty="0">
                <a:solidFill>
                  <a:srgbClr val="FFFFFF"/>
                </a:solidFill>
                <a:latin typeface="Verdana"/>
                <a:cs typeface="Verdana"/>
              </a:rPr>
              <a:t>Self  motivated</a:t>
            </a:r>
            <a:endParaRPr sz="1800">
              <a:latin typeface="Verdana"/>
              <a:cs typeface="Verdana"/>
            </a:endParaRPr>
          </a:p>
        </p:txBody>
      </p:sp>
      <p:sp>
        <p:nvSpPr>
          <p:cNvPr id="245" name="object 245"/>
          <p:cNvSpPr txBox="1"/>
          <p:nvPr/>
        </p:nvSpPr>
        <p:spPr>
          <a:xfrm>
            <a:off x="292100" y="4102100"/>
            <a:ext cx="1762125" cy="650875"/>
          </a:xfrm>
          <a:prstGeom prst="rect">
            <a:avLst/>
          </a:prstGeom>
          <a:ln w="9525">
            <a:solidFill>
              <a:srgbClr val="FF99CC"/>
            </a:solidFill>
          </a:ln>
        </p:spPr>
        <p:txBody>
          <a:bodyPr vert="horz" wrap="square" lIns="0" tIns="48260" rIns="0" bIns="0" rtlCol="0">
            <a:spAutoFit/>
          </a:bodyPr>
          <a:lstStyle/>
          <a:p>
            <a:pPr marL="96520" marR="596900">
              <a:lnSpc>
                <a:spcPct val="100000"/>
              </a:lnSpc>
              <a:spcBef>
                <a:spcPts val="380"/>
              </a:spcBef>
            </a:pPr>
            <a:r>
              <a:rPr sz="1800" spc="-5" dirty="0">
                <a:solidFill>
                  <a:srgbClr val="FFFFFF"/>
                </a:solidFill>
                <a:latin typeface="Verdana"/>
                <a:cs typeface="Verdana"/>
              </a:rPr>
              <a:t>Self  confident</a:t>
            </a:r>
            <a:endParaRPr sz="1800">
              <a:latin typeface="Verdana"/>
              <a:cs typeface="Verdana"/>
            </a:endParaRPr>
          </a:p>
        </p:txBody>
      </p:sp>
      <p:sp>
        <p:nvSpPr>
          <p:cNvPr id="246" name="object 246"/>
          <p:cNvSpPr/>
          <p:nvPr/>
        </p:nvSpPr>
        <p:spPr>
          <a:xfrm>
            <a:off x="2273300" y="2501900"/>
            <a:ext cx="1224280" cy="690880"/>
          </a:xfrm>
          <a:custGeom>
            <a:avLst/>
            <a:gdLst/>
            <a:ahLst/>
            <a:cxnLst/>
            <a:rect l="l" t="t" r="r" b="b"/>
            <a:pathLst>
              <a:path w="1224279" h="690880">
                <a:moveTo>
                  <a:pt x="85343" y="3810"/>
                </a:moveTo>
                <a:lnTo>
                  <a:pt x="0" y="0"/>
                </a:lnTo>
                <a:lnTo>
                  <a:pt x="48006" y="70866"/>
                </a:lnTo>
                <a:lnTo>
                  <a:pt x="51054" y="65392"/>
                </a:lnTo>
                <a:lnTo>
                  <a:pt x="51054" y="28956"/>
                </a:lnTo>
                <a:lnTo>
                  <a:pt x="54101" y="26669"/>
                </a:lnTo>
                <a:lnTo>
                  <a:pt x="57912" y="26669"/>
                </a:lnTo>
                <a:lnTo>
                  <a:pt x="69105" y="32973"/>
                </a:lnTo>
                <a:lnTo>
                  <a:pt x="85343" y="3810"/>
                </a:lnTo>
                <a:close/>
              </a:path>
              <a:path w="1224279" h="690880">
                <a:moveTo>
                  <a:pt x="69105" y="32973"/>
                </a:moveTo>
                <a:lnTo>
                  <a:pt x="57912" y="26669"/>
                </a:lnTo>
                <a:lnTo>
                  <a:pt x="54101" y="26669"/>
                </a:lnTo>
                <a:lnTo>
                  <a:pt x="51054" y="28956"/>
                </a:lnTo>
                <a:lnTo>
                  <a:pt x="51054" y="32766"/>
                </a:lnTo>
                <a:lnTo>
                  <a:pt x="53339" y="35051"/>
                </a:lnTo>
                <a:lnTo>
                  <a:pt x="64463" y="41309"/>
                </a:lnTo>
                <a:lnTo>
                  <a:pt x="69105" y="32973"/>
                </a:lnTo>
                <a:close/>
              </a:path>
              <a:path w="1224279" h="690880">
                <a:moveTo>
                  <a:pt x="64463" y="41309"/>
                </a:moveTo>
                <a:lnTo>
                  <a:pt x="53339" y="35051"/>
                </a:lnTo>
                <a:lnTo>
                  <a:pt x="51054" y="32766"/>
                </a:lnTo>
                <a:lnTo>
                  <a:pt x="51054" y="65392"/>
                </a:lnTo>
                <a:lnTo>
                  <a:pt x="64463" y="41309"/>
                </a:lnTo>
                <a:close/>
              </a:path>
              <a:path w="1224279" h="690880">
                <a:moveTo>
                  <a:pt x="1223771" y="684276"/>
                </a:moveTo>
                <a:lnTo>
                  <a:pt x="1221485" y="681989"/>
                </a:lnTo>
                <a:lnTo>
                  <a:pt x="69105" y="32973"/>
                </a:lnTo>
                <a:lnTo>
                  <a:pt x="64463" y="41309"/>
                </a:lnTo>
                <a:lnTo>
                  <a:pt x="1216913" y="689610"/>
                </a:lnTo>
                <a:lnTo>
                  <a:pt x="1220723" y="690372"/>
                </a:lnTo>
                <a:lnTo>
                  <a:pt x="1223009" y="688086"/>
                </a:lnTo>
                <a:lnTo>
                  <a:pt x="1223771" y="684276"/>
                </a:lnTo>
                <a:close/>
              </a:path>
            </a:pathLst>
          </a:custGeom>
          <a:solidFill>
            <a:srgbClr val="FFFFFF"/>
          </a:solidFill>
        </p:spPr>
        <p:txBody>
          <a:bodyPr wrap="square" lIns="0" tIns="0" rIns="0" bIns="0" rtlCol="0"/>
          <a:lstStyle/>
          <a:p>
            <a:endParaRPr/>
          </a:p>
        </p:txBody>
      </p:sp>
      <p:sp>
        <p:nvSpPr>
          <p:cNvPr id="247" name="object 247"/>
          <p:cNvSpPr/>
          <p:nvPr/>
        </p:nvSpPr>
        <p:spPr>
          <a:xfrm>
            <a:off x="1892300" y="3183127"/>
            <a:ext cx="1605280" cy="187960"/>
          </a:xfrm>
          <a:custGeom>
            <a:avLst/>
            <a:gdLst/>
            <a:ahLst/>
            <a:cxnLst/>
            <a:rect l="l" t="t" r="r" b="b"/>
            <a:pathLst>
              <a:path w="1605279" h="187960">
                <a:moveTo>
                  <a:pt x="75395" y="145074"/>
                </a:moveTo>
                <a:lnTo>
                  <a:pt x="72389" y="112013"/>
                </a:lnTo>
                <a:lnTo>
                  <a:pt x="0" y="156972"/>
                </a:lnTo>
                <a:lnTo>
                  <a:pt x="58674" y="179538"/>
                </a:lnTo>
                <a:lnTo>
                  <a:pt x="58674" y="151637"/>
                </a:lnTo>
                <a:lnTo>
                  <a:pt x="59436" y="147827"/>
                </a:lnTo>
                <a:lnTo>
                  <a:pt x="62483" y="146304"/>
                </a:lnTo>
                <a:lnTo>
                  <a:pt x="75395" y="145074"/>
                </a:lnTo>
                <a:close/>
              </a:path>
              <a:path w="1605279" h="187960">
                <a:moveTo>
                  <a:pt x="76232" y="154284"/>
                </a:moveTo>
                <a:lnTo>
                  <a:pt x="75395" y="145074"/>
                </a:lnTo>
                <a:lnTo>
                  <a:pt x="62483" y="146304"/>
                </a:lnTo>
                <a:lnTo>
                  <a:pt x="59436" y="147827"/>
                </a:lnTo>
                <a:lnTo>
                  <a:pt x="58674" y="151637"/>
                </a:lnTo>
                <a:lnTo>
                  <a:pt x="60198" y="154686"/>
                </a:lnTo>
                <a:lnTo>
                  <a:pt x="64007" y="155448"/>
                </a:lnTo>
                <a:lnTo>
                  <a:pt x="76232" y="154284"/>
                </a:lnTo>
                <a:close/>
              </a:path>
              <a:path w="1605279" h="187960">
                <a:moveTo>
                  <a:pt x="79248" y="187451"/>
                </a:moveTo>
                <a:lnTo>
                  <a:pt x="76232" y="154284"/>
                </a:lnTo>
                <a:lnTo>
                  <a:pt x="64007" y="155448"/>
                </a:lnTo>
                <a:lnTo>
                  <a:pt x="60198" y="154686"/>
                </a:lnTo>
                <a:lnTo>
                  <a:pt x="58674" y="151637"/>
                </a:lnTo>
                <a:lnTo>
                  <a:pt x="58674" y="179538"/>
                </a:lnTo>
                <a:lnTo>
                  <a:pt x="79248" y="187451"/>
                </a:lnTo>
                <a:close/>
              </a:path>
              <a:path w="1605279" h="187960">
                <a:moveTo>
                  <a:pt x="1604771" y="3810"/>
                </a:moveTo>
                <a:lnTo>
                  <a:pt x="1603247" y="762"/>
                </a:lnTo>
                <a:lnTo>
                  <a:pt x="1599437" y="0"/>
                </a:lnTo>
                <a:lnTo>
                  <a:pt x="75395" y="145074"/>
                </a:lnTo>
                <a:lnTo>
                  <a:pt x="76232" y="154284"/>
                </a:lnTo>
                <a:lnTo>
                  <a:pt x="1600961" y="9144"/>
                </a:lnTo>
                <a:lnTo>
                  <a:pt x="1604009" y="7620"/>
                </a:lnTo>
                <a:lnTo>
                  <a:pt x="1604771" y="3810"/>
                </a:lnTo>
                <a:close/>
              </a:path>
            </a:pathLst>
          </a:custGeom>
          <a:solidFill>
            <a:srgbClr val="FFFFFF"/>
          </a:solidFill>
        </p:spPr>
        <p:txBody>
          <a:bodyPr wrap="square" lIns="0" tIns="0" rIns="0" bIns="0" rtlCol="0"/>
          <a:lstStyle/>
          <a:p>
            <a:endParaRPr/>
          </a:p>
        </p:txBody>
      </p:sp>
      <p:sp>
        <p:nvSpPr>
          <p:cNvPr id="248" name="object 248"/>
          <p:cNvSpPr/>
          <p:nvPr/>
        </p:nvSpPr>
        <p:spPr>
          <a:xfrm>
            <a:off x="2044700" y="3183127"/>
            <a:ext cx="1452880" cy="1224280"/>
          </a:xfrm>
          <a:custGeom>
            <a:avLst/>
            <a:gdLst/>
            <a:ahLst/>
            <a:cxnLst/>
            <a:rect l="l" t="t" r="r" b="b"/>
            <a:pathLst>
              <a:path w="1452879" h="1224279">
                <a:moveTo>
                  <a:pt x="55510" y="1171326"/>
                </a:moveTo>
                <a:lnTo>
                  <a:pt x="33527" y="1145286"/>
                </a:lnTo>
                <a:lnTo>
                  <a:pt x="0" y="1223772"/>
                </a:lnTo>
                <a:lnTo>
                  <a:pt x="43433" y="1213411"/>
                </a:lnTo>
                <a:lnTo>
                  <a:pt x="43433" y="1182624"/>
                </a:lnTo>
                <a:lnTo>
                  <a:pt x="45719" y="1179576"/>
                </a:lnTo>
                <a:lnTo>
                  <a:pt x="55510" y="1171326"/>
                </a:lnTo>
                <a:close/>
              </a:path>
              <a:path w="1452879" h="1224279">
                <a:moveTo>
                  <a:pt x="61429" y="1178338"/>
                </a:moveTo>
                <a:lnTo>
                  <a:pt x="55510" y="1171326"/>
                </a:lnTo>
                <a:lnTo>
                  <a:pt x="45719" y="1179576"/>
                </a:lnTo>
                <a:lnTo>
                  <a:pt x="43433" y="1182624"/>
                </a:lnTo>
                <a:lnTo>
                  <a:pt x="44957" y="1185672"/>
                </a:lnTo>
                <a:lnTo>
                  <a:pt x="48006" y="1187958"/>
                </a:lnTo>
                <a:lnTo>
                  <a:pt x="51816" y="1186434"/>
                </a:lnTo>
                <a:lnTo>
                  <a:pt x="61429" y="1178338"/>
                </a:lnTo>
                <a:close/>
              </a:path>
              <a:path w="1452879" h="1224279">
                <a:moveTo>
                  <a:pt x="83057" y="1203960"/>
                </a:moveTo>
                <a:lnTo>
                  <a:pt x="61429" y="1178338"/>
                </a:lnTo>
                <a:lnTo>
                  <a:pt x="51816" y="1186434"/>
                </a:lnTo>
                <a:lnTo>
                  <a:pt x="48006" y="1187958"/>
                </a:lnTo>
                <a:lnTo>
                  <a:pt x="44957" y="1185672"/>
                </a:lnTo>
                <a:lnTo>
                  <a:pt x="43433" y="1182624"/>
                </a:lnTo>
                <a:lnTo>
                  <a:pt x="43433" y="1213411"/>
                </a:lnTo>
                <a:lnTo>
                  <a:pt x="83057" y="1203960"/>
                </a:lnTo>
                <a:close/>
              </a:path>
              <a:path w="1452879" h="1224279">
                <a:moveTo>
                  <a:pt x="1452371" y="5334"/>
                </a:moveTo>
                <a:lnTo>
                  <a:pt x="1451609" y="1524"/>
                </a:lnTo>
                <a:lnTo>
                  <a:pt x="1448561" y="0"/>
                </a:lnTo>
                <a:lnTo>
                  <a:pt x="1444751" y="762"/>
                </a:lnTo>
                <a:lnTo>
                  <a:pt x="55510" y="1171326"/>
                </a:lnTo>
                <a:lnTo>
                  <a:pt x="61429" y="1178338"/>
                </a:lnTo>
                <a:lnTo>
                  <a:pt x="1450847" y="8382"/>
                </a:lnTo>
                <a:lnTo>
                  <a:pt x="1452371" y="5334"/>
                </a:lnTo>
                <a:close/>
              </a:path>
            </a:pathLst>
          </a:custGeom>
          <a:solidFill>
            <a:srgbClr val="FFFFFF"/>
          </a:solidFill>
        </p:spPr>
        <p:txBody>
          <a:bodyPr wrap="square" lIns="0" tIns="0" rIns="0" bIns="0" rtlCol="0"/>
          <a:lstStyle/>
          <a:p>
            <a:endParaRPr/>
          </a:p>
        </p:txBody>
      </p:sp>
      <p:sp>
        <p:nvSpPr>
          <p:cNvPr id="249" name="object 249"/>
          <p:cNvSpPr/>
          <p:nvPr/>
        </p:nvSpPr>
        <p:spPr>
          <a:xfrm>
            <a:off x="4554728" y="1587500"/>
            <a:ext cx="690880" cy="1300480"/>
          </a:xfrm>
          <a:custGeom>
            <a:avLst/>
            <a:gdLst/>
            <a:ahLst/>
            <a:cxnLst/>
            <a:rect l="l" t="t" r="r" b="b"/>
            <a:pathLst>
              <a:path w="690879" h="1300480">
                <a:moveTo>
                  <a:pt x="659256" y="69946"/>
                </a:moveTo>
                <a:lnTo>
                  <a:pt x="650241" y="65131"/>
                </a:lnTo>
                <a:lnTo>
                  <a:pt x="0" y="1293114"/>
                </a:lnTo>
                <a:lnTo>
                  <a:pt x="0" y="1296924"/>
                </a:lnTo>
                <a:lnTo>
                  <a:pt x="2286" y="1299972"/>
                </a:lnTo>
                <a:lnTo>
                  <a:pt x="6096" y="1299972"/>
                </a:lnTo>
                <a:lnTo>
                  <a:pt x="9144" y="1297686"/>
                </a:lnTo>
                <a:lnTo>
                  <a:pt x="659256" y="69946"/>
                </a:lnTo>
                <a:close/>
              </a:path>
              <a:path w="690879" h="1300480">
                <a:moveTo>
                  <a:pt x="690372" y="0"/>
                </a:moveTo>
                <a:lnTo>
                  <a:pt x="621030" y="49529"/>
                </a:lnTo>
                <a:lnTo>
                  <a:pt x="650241" y="65131"/>
                </a:lnTo>
                <a:lnTo>
                  <a:pt x="656082" y="54101"/>
                </a:lnTo>
                <a:lnTo>
                  <a:pt x="659130" y="51815"/>
                </a:lnTo>
                <a:lnTo>
                  <a:pt x="662939" y="51815"/>
                </a:lnTo>
                <a:lnTo>
                  <a:pt x="665226" y="54863"/>
                </a:lnTo>
                <a:lnTo>
                  <a:pt x="665226" y="73134"/>
                </a:lnTo>
                <a:lnTo>
                  <a:pt x="688086" y="85343"/>
                </a:lnTo>
                <a:lnTo>
                  <a:pt x="690372" y="0"/>
                </a:lnTo>
                <a:close/>
              </a:path>
              <a:path w="690879" h="1300480">
                <a:moveTo>
                  <a:pt x="665226" y="58673"/>
                </a:moveTo>
                <a:lnTo>
                  <a:pt x="665226" y="54863"/>
                </a:lnTo>
                <a:lnTo>
                  <a:pt x="662939" y="51815"/>
                </a:lnTo>
                <a:lnTo>
                  <a:pt x="659130" y="51815"/>
                </a:lnTo>
                <a:lnTo>
                  <a:pt x="656082" y="54101"/>
                </a:lnTo>
                <a:lnTo>
                  <a:pt x="650241" y="65131"/>
                </a:lnTo>
                <a:lnTo>
                  <a:pt x="659256" y="69946"/>
                </a:lnTo>
                <a:lnTo>
                  <a:pt x="665226" y="58673"/>
                </a:lnTo>
                <a:close/>
              </a:path>
              <a:path w="690879" h="1300480">
                <a:moveTo>
                  <a:pt x="665226" y="73134"/>
                </a:moveTo>
                <a:lnTo>
                  <a:pt x="665226" y="58673"/>
                </a:lnTo>
                <a:lnTo>
                  <a:pt x="659256" y="69946"/>
                </a:lnTo>
                <a:lnTo>
                  <a:pt x="665226" y="73134"/>
                </a:lnTo>
                <a:close/>
              </a:path>
            </a:pathLst>
          </a:custGeom>
          <a:solidFill>
            <a:srgbClr val="FFFFFF"/>
          </a:solidFill>
        </p:spPr>
        <p:txBody>
          <a:bodyPr wrap="square" lIns="0" tIns="0" rIns="0" bIns="0" rtlCol="0"/>
          <a:lstStyle/>
          <a:p>
            <a:endParaRPr/>
          </a:p>
        </p:txBody>
      </p:sp>
      <p:sp>
        <p:nvSpPr>
          <p:cNvPr id="250" name="object 250"/>
          <p:cNvSpPr/>
          <p:nvPr/>
        </p:nvSpPr>
        <p:spPr>
          <a:xfrm>
            <a:off x="5469128" y="2345689"/>
            <a:ext cx="1910080" cy="847090"/>
          </a:xfrm>
          <a:custGeom>
            <a:avLst/>
            <a:gdLst/>
            <a:ahLst/>
            <a:cxnLst/>
            <a:rect l="l" t="t" r="r" b="b"/>
            <a:pathLst>
              <a:path w="1910079" h="847089">
                <a:moveTo>
                  <a:pt x="1841626" y="38617"/>
                </a:moveTo>
                <a:lnTo>
                  <a:pt x="1837842" y="30217"/>
                </a:lnTo>
                <a:lnTo>
                  <a:pt x="2286" y="837438"/>
                </a:lnTo>
                <a:lnTo>
                  <a:pt x="0" y="840486"/>
                </a:lnTo>
                <a:lnTo>
                  <a:pt x="0" y="844296"/>
                </a:lnTo>
                <a:lnTo>
                  <a:pt x="3048" y="846582"/>
                </a:lnTo>
                <a:lnTo>
                  <a:pt x="6858" y="846582"/>
                </a:lnTo>
                <a:lnTo>
                  <a:pt x="1841626" y="38617"/>
                </a:lnTo>
                <a:close/>
              </a:path>
              <a:path w="1910079" h="847089">
                <a:moveTo>
                  <a:pt x="1909572" y="3810"/>
                </a:moveTo>
                <a:lnTo>
                  <a:pt x="1824227" y="0"/>
                </a:lnTo>
                <a:lnTo>
                  <a:pt x="1837842" y="30217"/>
                </a:lnTo>
                <a:lnTo>
                  <a:pt x="1849374" y="25146"/>
                </a:lnTo>
                <a:lnTo>
                  <a:pt x="1853183" y="25146"/>
                </a:lnTo>
                <a:lnTo>
                  <a:pt x="1855470" y="27432"/>
                </a:lnTo>
                <a:lnTo>
                  <a:pt x="1856231" y="31242"/>
                </a:lnTo>
                <a:lnTo>
                  <a:pt x="1856231" y="68419"/>
                </a:lnTo>
                <a:lnTo>
                  <a:pt x="1909572" y="3810"/>
                </a:lnTo>
                <a:close/>
              </a:path>
              <a:path w="1910079" h="847089">
                <a:moveTo>
                  <a:pt x="1856231" y="31242"/>
                </a:moveTo>
                <a:lnTo>
                  <a:pt x="1855470" y="27432"/>
                </a:lnTo>
                <a:lnTo>
                  <a:pt x="1853183" y="25146"/>
                </a:lnTo>
                <a:lnTo>
                  <a:pt x="1849374" y="25146"/>
                </a:lnTo>
                <a:lnTo>
                  <a:pt x="1837842" y="30217"/>
                </a:lnTo>
                <a:lnTo>
                  <a:pt x="1841626" y="38617"/>
                </a:lnTo>
                <a:lnTo>
                  <a:pt x="1853183" y="33528"/>
                </a:lnTo>
                <a:lnTo>
                  <a:pt x="1856231" y="31242"/>
                </a:lnTo>
                <a:close/>
              </a:path>
              <a:path w="1910079" h="847089">
                <a:moveTo>
                  <a:pt x="1856231" y="68419"/>
                </a:moveTo>
                <a:lnTo>
                  <a:pt x="1856231" y="31242"/>
                </a:lnTo>
                <a:lnTo>
                  <a:pt x="1853183" y="33528"/>
                </a:lnTo>
                <a:lnTo>
                  <a:pt x="1841626" y="38617"/>
                </a:lnTo>
                <a:lnTo>
                  <a:pt x="1855470" y="69342"/>
                </a:lnTo>
                <a:lnTo>
                  <a:pt x="1856231" y="68419"/>
                </a:lnTo>
                <a:close/>
              </a:path>
            </a:pathLst>
          </a:custGeom>
          <a:solidFill>
            <a:srgbClr val="FFFFFF"/>
          </a:solidFill>
        </p:spPr>
        <p:txBody>
          <a:bodyPr wrap="square" lIns="0" tIns="0" rIns="0" bIns="0" rtlCol="0"/>
          <a:lstStyle/>
          <a:p>
            <a:endParaRPr/>
          </a:p>
        </p:txBody>
      </p:sp>
      <p:sp>
        <p:nvSpPr>
          <p:cNvPr id="251" name="object 251"/>
          <p:cNvSpPr/>
          <p:nvPr/>
        </p:nvSpPr>
        <p:spPr>
          <a:xfrm>
            <a:off x="5469128" y="3183127"/>
            <a:ext cx="1757680" cy="188595"/>
          </a:xfrm>
          <a:custGeom>
            <a:avLst/>
            <a:gdLst/>
            <a:ahLst/>
            <a:cxnLst/>
            <a:rect l="l" t="t" r="r" b="b"/>
            <a:pathLst>
              <a:path w="1757679" h="188595">
                <a:moveTo>
                  <a:pt x="1698498" y="151637"/>
                </a:moveTo>
                <a:lnTo>
                  <a:pt x="1697736" y="148589"/>
                </a:lnTo>
                <a:lnTo>
                  <a:pt x="1694688" y="147066"/>
                </a:lnTo>
                <a:lnTo>
                  <a:pt x="5334" y="0"/>
                </a:lnTo>
                <a:lnTo>
                  <a:pt x="1524" y="762"/>
                </a:lnTo>
                <a:lnTo>
                  <a:pt x="0" y="3810"/>
                </a:lnTo>
                <a:lnTo>
                  <a:pt x="762" y="7620"/>
                </a:lnTo>
                <a:lnTo>
                  <a:pt x="3810" y="9144"/>
                </a:lnTo>
                <a:lnTo>
                  <a:pt x="1680930" y="155144"/>
                </a:lnTo>
                <a:lnTo>
                  <a:pt x="1681766" y="145941"/>
                </a:lnTo>
                <a:lnTo>
                  <a:pt x="1681766" y="155217"/>
                </a:lnTo>
                <a:lnTo>
                  <a:pt x="1693164" y="156210"/>
                </a:lnTo>
                <a:lnTo>
                  <a:pt x="1696974" y="155448"/>
                </a:lnTo>
                <a:lnTo>
                  <a:pt x="1698498" y="151637"/>
                </a:lnTo>
                <a:close/>
              </a:path>
              <a:path w="1757679" h="188595">
                <a:moveTo>
                  <a:pt x="1698498" y="180103"/>
                </a:moveTo>
                <a:lnTo>
                  <a:pt x="1698498" y="151637"/>
                </a:lnTo>
                <a:lnTo>
                  <a:pt x="1696974" y="155448"/>
                </a:lnTo>
                <a:lnTo>
                  <a:pt x="1693164" y="156210"/>
                </a:lnTo>
                <a:lnTo>
                  <a:pt x="1680930" y="155144"/>
                </a:lnTo>
                <a:lnTo>
                  <a:pt x="1677924" y="188213"/>
                </a:lnTo>
                <a:lnTo>
                  <a:pt x="1698498" y="180103"/>
                </a:lnTo>
                <a:close/>
              </a:path>
              <a:path w="1757679" h="188595">
                <a:moveTo>
                  <a:pt x="1681766" y="155217"/>
                </a:moveTo>
                <a:lnTo>
                  <a:pt x="1681766" y="145941"/>
                </a:lnTo>
                <a:lnTo>
                  <a:pt x="1680930" y="155144"/>
                </a:lnTo>
                <a:lnTo>
                  <a:pt x="1681766" y="155217"/>
                </a:lnTo>
                <a:close/>
              </a:path>
              <a:path w="1757679" h="188595">
                <a:moveTo>
                  <a:pt x="1757172" y="156972"/>
                </a:moveTo>
                <a:lnTo>
                  <a:pt x="1684781" y="112775"/>
                </a:lnTo>
                <a:lnTo>
                  <a:pt x="1681766" y="145941"/>
                </a:lnTo>
                <a:lnTo>
                  <a:pt x="1694688" y="147066"/>
                </a:lnTo>
                <a:lnTo>
                  <a:pt x="1697736" y="148589"/>
                </a:lnTo>
                <a:lnTo>
                  <a:pt x="1698498" y="151637"/>
                </a:lnTo>
                <a:lnTo>
                  <a:pt x="1698498" y="180103"/>
                </a:lnTo>
                <a:lnTo>
                  <a:pt x="1757172" y="156972"/>
                </a:lnTo>
                <a:close/>
              </a:path>
            </a:pathLst>
          </a:custGeom>
          <a:solidFill>
            <a:srgbClr val="FFFFFF"/>
          </a:solidFill>
        </p:spPr>
        <p:txBody>
          <a:bodyPr wrap="square" lIns="0" tIns="0" rIns="0" bIns="0" rtlCol="0"/>
          <a:lstStyle/>
          <a:p>
            <a:endParaRPr/>
          </a:p>
        </p:txBody>
      </p:sp>
      <p:sp>
        <p:nvSpPr>
          <p:cNvPr id="252" name="object 252"/>
          <p:cNvSpPr/>
          <p:nvPr/>
        </p:nvSpPr>
        <p:spPr>
          <a:xfrm>
            <a:off x="5469128" y="3183127"/>
            <a:ext cx="1833880" cy="1300480"/>
          </a:xfrm>
          <a:custGeom>
            <a:avLst/>
            <a:gdLst/>
            <a:ahLst/>
            <a:cxnLst/>
            <a:rect l="l" t="t" r="r" b="b"/>
            <a:pathLst>
              <a:path w="1833879" h="1300479">
                <a:moveTo>
                  <a:pt x="1773671" y="1251841"/>
                </a:moveTo>
                <a:lnTo>
                  <a:pt x="7620" y="762"/>
                </a:lnTo>
                <a:lnTo>
                  <a:pt x="3810" y="0"/>
                </a:lnTo>
                <a:lnTo>
                  <a:pt x="762" y="1524"/>
                </a:lnTo>
                <a:lnTo>
                  <a:pt x="0" y="5334"/>
                </a:lnTo>
                <a:lnTo>
                  <a:pt x="1524" y="8382"/>
                </a:lnTo>
                <a:lnTo>
                  <a:pt x="1768045" y="1259794"/>
                </a:lnTo>
                <a:lnTo>
                  <a:pt x="1773671" y="1251841"/>
                </a:lnTo>
                <a:close/>
              </a:path>
              <a:path w="1833879" h="1300479">
                <a:moveTo>
                  <a:pt x="1786127" y="1292736"/>
                </a:moveTo>
                <a:lnTo>
                  <a:pt x="1786127" y="1262634"/>
                </a:lnTo>
                <a:lnTo>
                  <a:pt x="1785366" y="1265682"/>
                </a:lnTo>
                <a:lnTo>
                  <a:pt x="1782318" y="1267968"/>
                </a:lnTo>
                <a:lnTo>
                  <a:pt x="1778507" y="1267206"/>
                </a:lnTo>
                <a:lnTo>
                  <a:pt x="1768045" y="1259794"/>
                </a:lnTo>
                <a:lnTo>
                  <a:pt x="1748790" y="1287018"/>
                </a:lnTo>
                <a:lnTo>
                  <a:pt x="1786127" y="1292736"/>
                </a:lnTo>
                <a:close/>
              </a:path>
              <a:path w="1833879" h="1300479">
                <a:moveTo>
                  <a:pt x="1786127" y="1262634"/>
                </a:moveTo>
                <a:lnTo>
                  <a:pt x="1784603" y="1259586"/>
                </a:lnTo>
                <a:lnTo>
                  <a:pt x="1773671" y="1251841"/>
                </a:lnTo>
                <a:lnTo>
                  <a:pt x="1768045" y="1259794"/>
                </a:lnTo>
                <a:lnTo>
                  <a:pt x="1778507" y="1267206"/>
                </a:lnTo>
                <a:lnTo>
                  <a:pt x="1782318" y="1267968"/>
                </a:lnTo>
                <a:lnTo>
                  <a:pt x="1785366" y="1265682"/>
                </a:lnTo>
                <a:lnTo>
                  <a:pt x="1786127" y="1262634"/>
                </a:lnTo>
                <a:close/>
              </a:path>
              <a:path w="1833879" h="1300479">
                <a:moveTo>
                  <a:pt x="1833372" y="1299972"/>
                </a:moveTo>
                <a:lnTo>
                  <a:pt x="1792986" y="1224534"/>
                </a:lnTo>
                <a:lnTo>
                  <a:pt x="1773671" y="1251841"/>
                </a:lnTo>
                <a:lnTo>
                  <a:pt x="1784603" y="1259586"/>
                </a:lnTo>
                <a:lnTo>
                  <a:pt x="1786127" y="1262634"/>
                </a:lnTo>
                <a:lnTo>
                  <a:pt x="1786127" y="1292736"/>
                </a:lnTo>
                <a:lnTo>
                  <a:pt x="1833372" y="1299972"/>
                </a:lnTo>
                <a:close/>
              </a:path>
            </a:pathLst>
          </a:custGeom>
          <a:solidFill>
            <a:srgbClr val="FFFFFF"/>
          </a:solidFill>
        </p:spPr>
        <p:txBody>
          <a:bodyPr wrap="square" lIns="0" tIns="0" rIns="0" bIns="0" rtlCol="0"/>
          <a:lstStyle/>
          <a:p>
            <a:endParaRPr/>
          </a:p>
        </p:txBody>
      </p:sp>
      <p:sp>
        <p:nvSpPr>
          <p:cNvPr id="253" name="object 253"/>
          <p:cNvSpPr/>
          <p:nvPr/>
        </p:nvSpPr>
        <p:spPr>
          <a:xfrm>
            <a:off x="4478528" y="3564128"/>
            <a:ext cx="995680" cy="1833880"/>
          </a:xfrm>
          <a:custGeom>
            <a:avLst/>
            <a:gdLst/>
            <a:ahLst/>
            <a:cxnLst/>
            <a:rect l="l" t="t" r="r" b="b"/>
            <a:pathLst>
              <a:path w="995679" h="1833879">
                <a:moveTo>
                  <a:pt x="963005" y="1763910"/>
                </a:moveTo>
                <a:lnTo>
                  <a:pt x="8382" y="2286"/>
                </a:lnTo>
                <a:lnTo>
                  <a:pt x="6096" y="0"/>
                </a:lnTo>
                <a:lnTo>
                  <a:pt x="2286" y="0"/>
                </a:lnTo>
                <a:lnTo>
                  <a:pt x="0" y="3048"/>
                </a:lnTo>
                <a:lnTo>
                  <a:pt x="0" y="6858"/>
                </a:lnTo>
                <a:lnTo>
                  <a:pt x="954623" y="1768482"/>
                </a:lnTo>
                <a:lnTo>
                  <a:pt x="963005" y="1763910"/>
                </a:lnTo>
                <a:close/>
              </a:path>
              <a:path w="995679" h="1833879">
                <a:moveTo>
                  <a:pt x="969263" y="1815349"/>
                </a:moveTo>
                <a:lnTo>
                  <a:pt x="969263" y="1779269"/>
                </a:lnTo>
                <a:lnTo>
                  <a:pt x="966977" y="1781555"/>
                </a:lnTo>
                <a:lnTo>
                  <a:pt x="963168" y="1782317"/>
                </a:lnTo>
                <a:lnTo>
                  <a:pt x="960882" y="1780031"/>
                </a:lnTo>
                <a:lnTo>
                  <a:pt x="954623" y="1768482"/>
                </a:lnTo>
                <a:lnTo>
                  <a:pt x="925068" y="1784604"/>
                </a:lnTo>
                <a:lnTo>
                  <a:pt x="969263" y="1815349"/>
                </a:lnTo>
                <a:close/>
              </a:path>
              <a:path w="995679" h="1833879">
                <a:moveTo>
                  <a:pt x="969263" y="1779269"/>
                </a:moveTo>
                <a:lnTo>
                  <a:pt x="969263" y="1775459"/>
                </a:lnTo>
                <a:lnTo>
                  <a:pt x="963005" y="1763910"/>
                </a:lnTo>
                <a:lnTo>
                  <a:pt x="954623" y="1768482"/>
                </a:lnTo>
                <a:lnTo>
                  <a:pt x="960882" y="1780031"/>
                </a:lnTo>
                <a:lnTo>
                  <a:pt x="963168" y="1782317"/>
                </a:lnTo>
                <a:lnTo>
                  <a:pt x="966977" y="1781555"/>
                </a:lnTo>
                <a:lnTo>
                  <a:pt x="969263" y="1779269"/>
                </a:lnTo>
                <a:close/>
              </a:path>
              <a:path w="995679" h="1833879">
                <a:moveTo>
                  <a:pt x="995172" y="1833371"/>
                </a:moveTo>
                <a:lnTo>
                  <a:pt x="992124" y="1748027"/>
                </a:lnTo>
                <a:lnTo>
                  <a:pt x="963005" y="1763910"/>
                </a:lnTo>
                <a:lnTo>
                  <a:pt x="969263" y="1775459"/>
                </a:lnTo>
                <a:lnTo>
                  <a:pt x="969263" y="1815349"/>
                </a:lnTo>
                <a:lnTo>
                  <a:pt x="995172" y="1833371"/>
                </a:lnTo>
                <a:close/>
              </a:path>
            </a:pathLst>
          </a:custGeom>
          <a:solidFill>
            <a:srgbClr val="FFFFFF"/>
          </a:solidFill>
        </p:spPr>
        <p:txBody>
          <a:bodyPr wrap="square" lIns="0" tIns="0" rIns="0" bIns="0" rtlCol="0"/>
          <a:lstStyle/>
          <a:p>
            <a:endParaRPr/>
          </a:p>
        </p:txBody>
      </p:sp>
      <p:sp>
        <p:nvSpPr>
          <p:cNvPr id="255" name="object 255"/>
          <p:cNvSpPr txBox="1">
            <a:spLocks noGrp="1"/>
          </p:cNvSpPr>
          <p:nvPr>
            <p:ph type="dt" sz="half" idx="6"/>
          </p:nvPr>
        </p:nvSpPr>
        <p:spPr>
          <a:prstGeom prst="rect">
            <a:avLst/>
          </a:prstGeom>
        </p:spPr>
        <p:txBody>
          <a:bodyPr vert="horz" wrap="square" lIns="0" tIns="0" rIns="0" bIns="0" rtlCol="0">
            <a:spAutoFit/>
          </a:bodyPr>
          <a:lstStyle/>
          <a:p>
            <a:pPr marL="12700">
              <a:lnSpc>
                <a:spcPts val="1425"/>
              </a:lnSpc>
            </a:pPr>
            <a:r>
              <a:rPr spc="-5" dirty="0"/>
              <a:t>SUPERVISION</a:t>
            </a:r>
          </a:p>
        </p:txBody>
      </p:sp>
      <p:sp>
        <p:nvSpPr>
          <p:cNvPr id="256" name="object 256"/>
          <p:cNvSpPr txBox="1">
            <a:spLocks noGrp="1"/>
          </p:cNvSpPr>
          <p:nvPr>
            <p:ph type="sldNum" sz="quarter" idx="7"/>
          </p:nvPr>
        </p:nvSpPr>
        <p:spPr>
          <a:prstGeom prst="rect">
            <a:avLst/>
          </a:prstGeom>
        </p:spPr>
        <p:txBody>
          <a:bodyPr vert="horz" wrap="square" lIns="0" tIns="0" rIns="0" bIns="0" rtlCol="0">
            <a:spAutoFit/>
          </a:bodyPr>
          <a:lstStyle/>
          <a:p>
            <a:pPr marL="25400">
              <a:lnSpc>
                <a:spcPts val="1425"/>
              </a:lnSpc>
            </a:pPr>
            <a:fld id="{81D60167-4931-47E6-BA6A-407CBD079E47}" type="slidenum">
              <a:rPr spc="-5" dirty="0"/>
              <a:t>9</a:t>
            </a:fld>
            <a:endParaRPr spc="-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TotalTime>
  <Words>1632</Words>
  <Application>Microsoft Office PowerPoint</Application>
  <PresentationFormat>Custom</PresentationFormat>
  <Paragraphs>233</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PowerPoint Presentation</vt:lpstr>
      <vt:lpstr>Introduction</vt:lpstr>
      <vt:lpstr>PowerPoint Presentation</vt:lpstr>
      <vt:lpstr>What is supervision?</vt:lpstr>
      <vt:lpstr>PowerPoint Presentation</vt:lpstr>
      <vt:lpstr>Functions of Supervisor</vt:lpstr>
      <vt:lpstr>Functions of Supervisor</vt:lpstr>
      <vt:lpstr>Responsibility of Supervisor</vt:lpstr>
      <vt:lpstr>Qualities of Supervisor</vt:lpstr>
      <vt:lpstr>Principles of Supervision</vt:lpstr>
      <vt:lpstr>Principles of Supervision</vt:lpstr>
      <vt:lpstr>Types of Supervision</vt:lpstr>
      <vt:lpstr>PowerPoint Presentation</vt:lpstr>
      <vt:lpstr>Supervisory Techniques</vt:lpstr>
      <vt:lpstr>Consultative or democratic</vt:lpstr>
      <vt:lpstr>Authoritarian or dictatorial</vt:lpstr>
      <vt:lpstr>Non interfering or free rein</vt:lpstr>
      <vt:lpstr>Aims:-</vt:lpstr>
      <vt:lpstr>OBJECTIVES</vt:lpstr>
      <vt:lpstr>PowerPoint Presentation</vt:lpstr>
      <vt:lpstr>FUNCTIONS OF SUPERVISION</vt:lpstr>
      <vt:lpstr>PowerPoint Presentation</vt:lpstr>
      <vt:lpstr>Other Functions of Supervision…</vt:lpstr>
      <vt:lpstr>PRINCIPLES OF SUPERVISION</vt:lpstr>
      <vt:lpstr>PowerPoint Presentation</vt:lpstr>
      <vt:lpstr>PowerPoint Presentation</vt:lpstr>
      <vt:lpstr>DUTIES OF THE SUPERVISOR</vt:lpstr>
      <vt:lpstr>PowerPoint Presentation</vt:lpstr>
      <vt:lpstr>PowerPoint Presentation</vt:lpstr>
      <vt:lpstr>What is the purpose  of supervision?</vt:lpstr>
      <vt:lpstr>PowerPoint Presentation</vt:lpstr>
      <vt:lpstr>PowerPoint Presentation</vt:lpstr>
      <vt:lpstr>Assessing staff levels</vt:lpstr>
      <vt:lpstr>Advising on the school climate</vt:lpstr>
      <vt:lpstr>PowerPoint Presentation</vt:lpstr>
      <vt:lpstr>Promoting curriculum  change and innovation</vt:lpstr>
      <vt:lpstr>Timetabling</vt:lpstr>
      <vt:lpstr>Attending to the welfare of teachers</vt:lpstr>
      <vt:lpstr>Attending to  institutional problems</vt:lpstr>
      <vt:lpstr>Data collection to  facilitate planning and  decision making</vt:lpstr>
      <vt:lpstr>Monitoring policy implementation</vt:lpstr>
      <vt:lpstr>When we shift to the teacher as a professional operating in classroom,  some of the reasons for conducting supervision would be:</vt:lpstr>
      <vt:lpstr>PowerPoint Presentation</vt:lpstr>
      <vt:lpstr>Types of  Supervision</vt:lpstr>
      <vt:lpstr>PowerPoint Presentation</vt:lpstr>
      <vt:lpstr>Critical friendship</vt:lpstr>
      <vt:lpstr>PowerPoint Presentation</vt:lpstr>
      <vt:lpstr>Monitoring</vt:lpstr>
      <vt:lpstr>Advisory</vt:lpstr>
      <vt:lpstr>Clinical supervision</vt:lpstr>
      <vt:lpstr>Hard accountability</vt:lpstr>
      <vt:lpstr>PowerPoint Presentation</vt:lpstr>
      <vt:lpstr>PowerPoint Presentation</vt:lpstr>
      <vt:lpstr>Planning for  school supervision</vt:lpstr>
      <vt:lpstr>Planning is the first step to take for any education manager who  has decided to undertake a supervision exercise.</vt:lpstr>
      <vt:lpstr>When planning school supervision, education managers should address the following aspects:</vt:lpstr>
      <vt:lpstr>When planning school supervision, education managers should address the following aspects:</vt:lpstr>
      <vt:lpstr>Feedback and Follow-Up</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dc:title>
  <dc:creator>Dr Riffat un Nisa</dc:creator>
  <cp:lastModifiedBy>Dr Riffat un Nisa</cp:lastModifiedBy>
  <cp:revision>59</cp:revision>
  <dcterms:created xsi:type="dcterms:W3CDTF">2020-03-05T04:30:25Z</dcterms:created>
  <dcterms:modified xsi:type="dcterms:W3CDTF">2020-03-25T11:00:46Z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2020-03-05T00:00:00Z</vt:filetime>
  </property>
</Properties>
</file>