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AAC89B-0736-4F07-A969-41ACC425E11A}"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3500B-E6B3-4B0D-A2F8-C4DA6B64E5E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AAC89B-0736-4F07-A969-41ACC425E11A}"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3500B-E6B3-4B0D-A2F8-C4DA6B64E5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AAC89B-0736-4F07-A969-41ACC425E11A}"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3500B-E6B3-4B0D-A2F8-C4DA6B64E5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AAC89B-0736-4F07-A969-41ACC425E11A}"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3500B-E6B3-4B0D-A2F8-C4DA6B64E5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AAC89B-0736-4F07-A969-41ACC425E11A}"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3500B-E6B3-4B0D-A2F8-C4DA6B64E5E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AAC89B-0736-4F07-A969-41ACC425E11A}" type="datetimeFigureOut">
              <a:rPr lang="en-US" smtClean="0"/>
              <a:pPr/>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3500B-E6B3-4B0D-A2F8-C4DA6B64E5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AAC89B-0736-4F07-A969-41ACC425E11A}" type="datetimeFigureOut">
              <a:rPr lang="en-US" smtClean="0"/>
              <a:pPr/>
              <a:t>11/5/2020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03500B-E6B3-4B0D-A2F8-C4DA6B64E5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AAC89B-0736-4F07-A969-41ACC425E11A}" type="datetimeFigureOut">
              <a:rPr lang="en-US" smtClean="0"/>
              <a:pPr/>
              <a:t>11/5/2020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03500B-E6B3-4B0D-A2F8-C4DA6B64E5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AAC89B-0736-4F07-A969-41ACC425E11A}" type="datetimeFigureOut">
              <a:rPr lang="en-US" smtClean="0"/>
              <a:pPr/>
              <a:t>11/5/2020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03500B-E6B3-4B0D-A2F8-C4DA6B64E5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AAC89B-0736-4F07-A969-41ACC425E11A}" type="datetimeFigureOut">
              <a:rPr lang="en-US" smtClean="0"/>
              <a:pPr/>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3500B-E6B3-4B0D-A2F8-C4DA6B64E5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AAC89B-0736-4F07-A969-41ACC425E11A}" type="datetimeFigureOut">
              <a:rPr lang="en-US" smtClean="0"/>
              <a:pPr/>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3500B-E6B3-4B0D-A2F8-C4DA6B64E5E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AAC89B-0736-4F07-A969-41ACC425E11A}" type="datetimeFigureOut">
              <a:rPr lang="en-US" smtClean="0"/>
              <a:pPr/>
              <a:t>11/5/2020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03500B-E6B3-4B0D-A2F8-C4DA6B64E5E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990599"/>
          </a:xfrm>
        </p:spPr>
        <p:txBody>
          <a:bodyPr>
            <a:normAutofit fontScale="90000"/>
          </a:bodyPr>
          <a:lstStyle/>
          <a:p>
            <a:r>
              <a:rPr lang="en-US" b="1" dirty="0" smtClean="0"/>
              <a:t/>
            </a:r>
            <a:br>
              <a:rPr lang="en-US" b="1" dirty="0" smtClean="0"/>
            </a:br>
            <a:r>
              <a:rPr lang="en-US" b="1" dirty="0" smtClean="0">
                <a:latin typeface="Times New Roman" pitchFamily="18" charset="0"/>
                <a:cs typeface="Times New Roman" pitchFamily="18" charset="0"/>
              </a:rPr>
              <a:t>What </a:t>
            </a:r>
            <a:r>
              <a:rPr lang="en-US" b="1" dirty="0">
                <a:latin typeface="Times New Roman" pitchFamily="18" charset="0"/>
                <a:cs typeface="Times New Roman" pitchFamily="18" charset="0"/>
              </a:rPr>
              <a:t>is Library.</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1676400"/>
            <a:ext cx="6400800" cy="3962400"/>
          </a:xfrm>
        </p:spPr>
        <p:txBody>
          <a:bodyPr/>
          <a:lstStyle/>
          <a:p>
            <a:pPr algn="l"/>
            <a:r>
              <a:rPr lang="en-US" dirty="0">
                <a:solidFill>
                  <a:schemeClr val="tx1"/>
                </a:solidFill>
                <a:latin typeface="Times New Roman" pitchFamily="18" charset="0"/>
                <a:cs typeface="Times New Roman" pitchFamily="18" charset="0"/>
              </a:rPr>
              <a:t>Library is a place (which may be a building, vehicle, tent or computer) where knowledge in each format ( book, serial, manuscript, brail, audio video etc) is acquired, organized for the purpose of use.</a:t>
            </a:r>
          </a:p>
          <a:p>
            <a:endParaRPr 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What </a:t>
            </a:r>
            <a:r>
              <a:rPr lang="en-US" b="1" dirty="0">
                <a:latin typeface="Times New Roman" pitchFamily="18" charset="0"/>
                <a:cs typeface="Times New Roman" pitchFamily="18" charset="0"/>
              </a:rPr>
              <a:t>is catalogue.</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dirty="0">
                <a:latin typeface="Times New Roman" pitchFamily="18" charset="0"/>
                <a:cs typeface="Times New Roman" pitchFamily="18" charset="0"/>
              </a:rPr>
              <a:t>Catalogue:  the word catalogue is derived from the Greek language and is combination of two words, KATA and LOGOS. </a:t>
            </a:r>
            <a:r>
              <a:rPr lang="en-US" dirty="0" err="1">
                <a:latin typeface="Times New Roman" pitchFamily="18" charset="0"/>
                <a:cs typeface="Times New Roman" pitchFamily="18" charset="0"/>
              </a:rPr>
              <a:t>Kata</a:t>
            </a:r>
            <a:r>
              <a:rPr lang="en-US" dirty="0">
                <a:latin typeface="Times New Roman" pitchFamily="18" charset="0"/>
                <a:cs typeface="Times New Roman" pitchFamily="18" charset="0"/>
              </a:rPr>
              <a:t> means according to and Logos means reason, logic. ‘’According to some logic or reason’’</a:t>
            </a:r>
          </a:p>
          <a:p>
            <a:r>
              <a:rPr lang="en-US" dirty="0">
                <a:latin typeface="Times New Roman" pitchFamily="18" charset="0"/>
                <a:cs typeface="Times New Roman" pitchFamily="18" charset="0"/>
              </a:rPr>
              <a:t>Catalogue is a list of items usually arranged in alphabetical order prepared according to some rules and regulations by following some code of cataloguing.</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en-US" b="1" dirty="0" smtClean="0"/>
              <a:t/>
            </a:r>
            <a:br>
              <a:rPr lang="en-US" b="1" dirty="0" smtClean="0"/>
            </a:br>
            <a:r>
              <a:rPr lang="en-US" sz="3600" b="1" dirty="0" smtClean="0">
                <a:latin typeface="Times New Roman" pitchFamily="18" charset="0"/>
                <a:cs typeface="Times New Roman" pitchFamily="18" charset="0"/>
              </a:rPr>
              <a:t>Difference </a:t>
            </a:r>
            <a:r>
              <a:rPr lang="en-US" sz="3600" b="1" dirty="0">
                <a:latin typeface="Times New Roman" pitchFamily="18" charset="0"/>
                <a:cs typeface="Times New Roman" pitchFamily="18" charset="0"/>
              </a:rPr>
              <a:t>between c</a:t>
            </a:r>
            <a:r>
              <a:rPr lang="en-US" sz="3600" b="1" dirty="0" smtClean="0">
                <a:latin typeface="Times New Roman" pitchFamily="18" charset="0"/>
                <a:cs typeface="Times New Roman" pitchFamily="18" charset="0"/>
              </a:rPr>
              <a:t>lassification </a:t>
            </a:r>
            <a:r>
              <a:rPr lang="en-US" sz="3600" b="1" dirty="0">
                <a:latin typeface="Times New Roman" pitchFamily="18" charset="0"/>
                <a:cs typeface="Times New Roman" pitchFamily="18" charset="0"/>
              </a:rPr>
              <a:t>and cataloguing.</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latin typeface="Times New Roman" pitchFamily="18" charset="0"/>
                <a:cs typeface="Times New Roman" pitchFamily="18" charset="0"/>
              </a:rPr>
              <a:t>Classification of information resources is made according to some classification scheme for internal arrangement of knowledge resources to keep </a:t>
            </a:r>
            <a:r>
              <a:rPr lang="en-US" dirty="0" err="1">
                <a:latin typeface="Times New Roman" pitchFamily="18" charset="0"/>
                <a:cs typeface="Times New Roman" pitchFamily="18" charset="0"/>
              </a:rPr>
              <a:t>tham</a:t>
            </a:r>
            <a:r>
              <a:rPr lang="en-US" dirty="0">
                <a:latin typeface="Times New Roman" pitchFamily="18" charset="0"/>
                <a:cs typeface="Times New Roman" pitchFamily="18" charset="0"/>
              </a:rPr>
              <a:t> in a systematic order, to keep item at its specific place for better storage and retrieval. Classification assigns call number to each information resource available in library and information center and all the information resources are arranged in the shelves according to their call numbers which are written at the labels and are pasted at the information resource.</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Times New Roman" pitchFamily="18" charset="0"/>
                <a:cs typeface="Times New Roman" pitchFamily="18" charset="0"/>
              </a:rPr>
              <a:t>Difference between classification and cataloguing.</a:t>
            </a:r>
            <a:endParaRPr lang="en-US" sz="3600" dirty="0"/>
          </a:p>
        </p:txBody>
      </p:sp>
      <p:sp>
        <p:nvSpPr>
          <p:cNvPr id="3" name="Content Placeholder 2"/>
          <p:cNvSpPr>
            <a:spLocks noGrp="1"/>
          </p:cNvSpPr>
          <p:nvPr>
            <p:ph idx="1"/>
          </p:nvPr>
        </p:nvSpPr>
        <p:spPr/>
        <p:txBody>
          <a:bodyPr>
            <a:normAutofit fontScale="85000" lnSpcReduction="10000"/>
          </a:bodyPr>
          <a:lstStyle/>
          <a:p>
            <a:r>
              <a:rPr lang="en-US" dirty="0">
                <a:latin typeface="Times New Roman" pitchFamily="18" charset="0"/>
                <a:cs typeface="Times New Roman" pitchFamily="18" charset="0"/>
              </a:rPr>
              <a:t>Catalogue is an up to date comprehensive list of available information resources with bibliographic detail of each item prepared to make aware of the users about the existing information resources and their location within the library and information center.</a:t>
            </a:r>
          </a:p>
          <a:p>
            <a:r>
              <a:rPr lang="en-US" dirty="0">
                <a:latin typeface="Times New Roman" pitchFamily="18" charset="0"/>
                <a:cs typeface="Times New Roman" pitchFamily="18" charset="0"/>
              </a:rPr>
              <a:t>Classification organizes the information resources while cataloguing displays the existed material to make aware the users about the availability of their required material. Catalogue is usually arranged in alphabetical order for easy search of required information like a dictionary.</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279</Words>
  <Application>Microsoft Office PowerPoint</Application>
  <PresentationFormat>On-screen Show (4:3)</PresentationFormat>
  <Paragraphs>10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 What is Library. </vt:lpstr>
      <vt:lpstr> What is catalogue. </vt:lpstr>
      <vt:lpstr> Difference between classification and cataloguing. </vt:lpstr>
      <vt:lpstr>Difference between classification and cataloguing.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Library.</dc:title>
  <dc:creator>hp</dc:creator>
  <cp:lastModifiedBy>Tariq Rasheed</cp:lastModifiedBy>
  <cp:revision>3</cp:revision>
  <dcterms:created xsi:type="dcterms:W3CDTF">2020-10-12T05:29:57Z</dcterms:created>
  <dcterms:modified xsi:type="dcterms:W3CDTF">2020-11-05T05:48:05Z</dcterms:modified>
</cp:coreProperties>
</file>