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Voice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V. S. </a:t>
            </a:r>
            <a:r>
              <a:rPr lang="en-US" dirty="0"/>
              <a:t>Pritchett</a:t>
            </a:r>
            <a:r>
              <a:rPr lang="en-US" b="1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435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Author’s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20</a:t>
            </a:r>
            <a:r>
              <a:rPr lang="en-US" baseline="30000" dirty="0" smtClean="0"/>
              <a:t>th</a:t>
            </a:r>
            <a:r>
              <a:rPr lang="en-US" dirty="0" smtClean="0"/>
              <a:t> century </a:t>
            </a:r>
            <a:r>
              <a:rPr lang="en-US" b="1" dirty="0" smtClean="0"/>
              <a:t>novelist</a:t>
            </a:r>
            <a:r>
              <a:rPr lang="en-US" dirty="0" smtClean="0"/>
              <a:t>, </a:t>
            </a:r>
            <a:r>
              <a:rPr lang="en-US" b="1" dirty="0" smtClean="0"/>
              <a:t>essayist</a:t>
            </a:r>
            <a:r>
              <a:rPr lang="en-US" dirty="0" smtClean="0"/>
              <a:t>, </a:t>
            </a:r>
            <a:r>
              <a:rPr lang="en-US" b="1" dirty="0" smtClean="0"/>
              <a:t>journalist</a:t>
            </a:r>
            <a:r>
              <a:rPr lang="en-US" dirty="0" smtClean="0"/>
              <a:t>, </a:t>
            </a:r>
            <a:r>
              <a:rPr lang="en-US" b="1" dirty="0" smtClean="0"/>
              <a:t>literary</a:t>
            </a:r>
            <a:r>
              <a:rPr lang="en-US" dirty="0" smtClean="0"/>
              <a:t> </a:t>
            </a:r>
            <a:r>
              <a:rPr lang="en-US" b="1" dirty="0" smtClean="0"/>
              <a:t>critic</a:t>
            </a:r>
            <a:r>
              <a:rPr lang="en-US" dirty="0" smtClean="0"/>
              <a:t> &amp; </a:t>
            </a:r>
            <a:r>
              <a:rPr lang="en-US" b="1" dirty="0" smtClean="0"/>
              <a:t>short story writer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His </a:t>
            </a:r>
            <a:r>
              <a:rPr lang="en-US" b="1" dirty="0" smtClean="0"/>
              <a:t>fame</a:t>
            </a:r>
            <a:r>
              <a:rPr lang="en-US" dirty="0" smtClean="0"/>
              <a:t> solely lies in </a:t>
            </a:r>
            <a:r>
              <a:rPr lang="en-US" b="1" dirty="0" smtClean="0"/>
              <a:t>short stories </a:t>
            </a:r>
            <a:r>
              <a:rPr lang="en-US" dirty="0" smtClean="0"/>
              <a:t>in a carrier comprising of </a:t>
            </a:r>
            <a:r>
              <a:rPr lang="en-US" b="1" dirty="0" smtClean="0"/>
              <a:t>six decades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His writings project the </a:t>
            </a:r>
            <a:r>
              <a:rPr lang="en-US" b="1" dirty="0" smtClean="0"/>
              <a:t>common man </a:t>
            </a:r>
            <a:r>
              <a:rPr lang="en-US" dirty="0" smtClean="0"/>
              <a:t>with the use of </a:t>
            </a:r>
            <a:r>
              <a:rPr lang="en-US" b="1" dirty="0" smtClean="0"/>
              <a:t>humor</a:t>
            </a:r>
            <a:r>
              <a:rPr lang="en-US" dirty="0" smtClean="0"/>
              <a:t>.</a:t>
            </a:r>
          </a:p>
          <a:p>
            <a:r>
              <a:rPr lang="en-US" dirty="0" smtClean="0"/>
              <a:t>T</a:t>
            </a:r>
            <a:r>
              <a:rPr lang="en-US" dirty="0"/>
              <a:t>he </a:t>
            </a:r>
            <a:r>
              <a:rPr lang="en-US" b="1" dirty="0"/>
              <a:t>V.S. Pritchett Memorial Prize</a:t>
            </a:r>
            <a:r>
              <a:rPr lang="en-US" dirty="0"/>
              <a:t> was founded by the</a:t>
            </a:r>
            <a:r>
              <a:rPr lang="en-US" b="1" dirty="0"/>
              <a:t> </a:t>
            </a:r>
            <a:r>
              <a:rPr lang="en-US" b="1" dirty="0" smtClean="0"/>
              <a:t>Royal Society of Literature</a:t>
            </a:r>
            <a:r>
              <a:rPr lang="en-US" dirty="0"/>
              <a:t> at the beginning of the new millennium to </a:t>
            </a:r>
            <a:r>
              <a:rPr lang="en-US" b="1" dirty="0"/>
              <a:t>commemorate</a:t>
            </a:r>
            <a:r>
              <a:rPr lang="en-US" dirty="0"/>
              <a:t> the centenary of the birth of "an author widely regarded as the finest English short-story writer of the 20th century</a:t>
            </a:r>
          </a:p>
        </p:txBody>
      </p:sp>
    </p:spTree>
    <p:extLst>
      <p:ext uri="{BB962C8B-B14F-4D97-AF65-F5344CB8AC3E}">
        <p14:creationId xmlns:p14="http://schemas.microsoft.com/office/powerpoint/2010/main" val="494337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story is written in the </a:t>
            </a:r>
            <a:r>
              <a:rPr lang="en-US" b="1" dirty="0" smtClean="0"/>
              <a:t>context of WW II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Typical</a:t>
            </a:r>
            <a:r>
              <a:rPr lang="en-US" dirty="0" smtClean="0"/>
              <a:t> setting in Pritchett's works.</a:t>
            </a:r>
          </a:p>
          <a:p>
            <a:r>
              <a:rPr lang="en-US" dirty="0" smtClean="0"/>
              <a:t>However, the war </a:t>
            </a:r>
            <a:r>
              <a:rPr lang="en-US" b="1" dirty="0" smtClean="0"/>
              <a:t>remains a passive motif </a:t>
            </a:r>
            <a:r>
              <a:rPr lang="en-US" dirty="0" smtClean="0"/>
              <a:t>to represent the inner war of the characters.</a:t>
            </a:r>
          </a:p>
          <a:p>
            <a:r>
              <a:rPr lang="en-US" dirty="0" smtClean="0"/>
              <a:t>The story has a satiric tone.</a:t>
            </a:r>
          </a:p>
          <a:p>
            <a:r>
              <a:rPr lang="en-US" dirty="0" smtClean="0"/>
              <a:t>The story is a fine specimen of author’s use of figurative language.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806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story in Brief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story revolves around two main characters </a:t>
            </a:r>
            <a:r>
              <a:rPr lang="en-US" b="1" dirty="0" smtClean="0"/>
              <a:t>Morgan</a:t>
            </a:r>
            <a:r>
              <a:rPr lang="en-US" dirty="0" smtClean="0"/>
              <a:t> &amp; </a:t>
            </a:r>
            <a:r>
              <a:rPr lang="en-US" b="1" dirty="0" smtClean="0"/>
              <a:t>Reverend Lewis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As the story starts, we come to know that </a:t>
            </a:r>
            <a:r>
              <a:rPr lang="en-US" b="1" dirty="0" smtClean="0"/>
              <a:t>Morgan</a:t>
            </a:r>
            <a:r>
              <a:rPr lang="en-US" dirty="0" smtClean="0"/>
              <a:t> (a priest) is </a:t>
            </a:r>
            <a:r>
              <a:rPr lang="en-US" b="1" dirty="0" smtClean="0"/>
              <a:t>buried</a:t>
            </a:r>
            <a:r>
              <a:rPr lang="en-US" dirty="0" smtClean="0"/>
              <a:t> under the </a:t>
            </a:r>
            <a:r>
              <a:rPr lang="en-US" b="1" dirty="0" smtClean="0"/>
              <a:t>debris</a:t>
            </a:r>
            <a:r>
              <a:rPr lang="en-US" dirty="0" smtClean="0"/>
              <a:t> of the destroyed church building. </a:t>
            </a:r>
          </a:p>
          <a:p>
            <a:r>
              <a:rPr lang="en-US" dirty="0" smtClean="0"/>
              <a:t>The building is destroyed due to a </a:t>
            </a:r>
            <a:r>
              <a:rPr lang="en-US" b="1" dirty="0" smtClean="0"/>
              <a:t>bomb</a:t>
            </a:r>
            <a:r>
              <a:rPr lang="en-US" dirty="0" smtClean="0"/>
              <a:t> </a:t>
            </a:r>
            <a:r>
              <a:rPr lang="en-US" b="1" dirty="0" smtClean="0"/>
              <a:t>explosion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Morgan began to </a:t>
            </a:r>
            <a:r>
              <a:rPr lang="en-US" b="1" dirty="0" smtClean="0"/>
              <a:t>sing a hymn </a:t>
            </a:r>
            <a:r>
              <a:rPr lang="en-US" dirty="0" smtClean="0"/>
              <a:t>which acted as an indication of life to rescue workers.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42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Morgan was Lewis’s (current Incharge of the church building) predecessor.</a:t>
            </a:r>
          </a:p>
          <a:p>
            <a:r>
              <a:rPr lang="en-US" dirty="0" smtClean="0"/>
              <a:t>Both of them had a </a:t>
            </a:r>
            <a:r>
              <a:rPr lang="en-US" b="1" dirty="0" smtClean="0"/>
              <a:t>hatred</a:t>
            </a:r>
            <a:r>
              <a:rPr lang="en-US" dirty="0" smtClean="0"/>
              <a:t> and </a:t>
            </a:r>
            <a:r>
              <a:rPr lang="en-US" b="1" dirty="0" smtClean="0"/>
              <a:t>jealousy</a:t>
            </a:r>
            <a:r>
              <a:rPr lang="en-US" dirty="0" smtClean="0"/>
              <a:t> for each other.</a:t>
            </a:r>
          </a:p>
          <a:p>
            <a:r>
              <a:rPr lang="en-US" dirty="0" smtClean="0"/>
              <a:t>The climax reveals that after seeing Morgan in trouble, Lewis could no more feel </a:t>
            </a:r>
            <a:r>
              <a:rPr lang="en-US" b="1" dirty="0" smtClean="0"/>
              <a:t>hatred</a:t>
            </a:r>
            <a:r>
              <a:rPr lang="en-US" dirty="0" smtClean="0"/>
              <a:t> for Morgan forgetting even his </a:t>
            </a:r>
            <a:r>
              <a:rPr lang="en-US" b="1" dirty="0" smtClean="0"/>
              <a:t>biasness</a:t>
            </a:r>
            <a:r>
              <a:rPr lang="en-US" dirty="0" smtClean="0"/>
              <a:t>.</a:t>
            </a:r>
          </a:p>
          <a:p>
            <a:r>
              <a:rPr lang="en-US" dirty="0" smtClean="0"/>
              <a:t>He </a:t>
            </a:r>
            <a:r>
              <a:rPr lang="en-US" b="1" dirty="0" smtClean="0"/>
              <a:t>continuously</a:t>
            </a:r>
            <a:r>
              <a:rPr lang="en-US" dirty="0" smtClean="0"/>
              <a:t> asked Morgan to continue </a:t>
            </a:r>
            <a:r>
              <a:rPr lang="en-US" b="1" dirty="0" smtClean="0"/>
              <a:t>singing</a:t>
            </a:r>
            <a:r>
              <a:rPr lang="en-US" dirty="0" smtClean="0"/>
              <a:t> so that he would not feel much worried.</a:t>
            </a:r>
          </a:p>
          <a:p>
            <a:r>
              <a:rPr lang="en-US" dirty="0" smtClean="0"/>
              <a:t>Besides, this would help the rescue workers find him easily &amp; quickly.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266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Later on, </a:t>
            </a:r>
            <a:r>
              <a:rPr lang="en-US" b="1" dirty="0" smtClean="0"/>
              <a:t>Lewis</a:t>
            </a:r>
            <a:r>
              <a:rPr lang="en-US" dirty="0" smtClean="0"/>
              <a:t> fell down after a crack in the building &amp; began to weep asking Morgan to help him.</a:t>
            </a:r>
          </a:p>
          <a:p>
            <a:r>
              <a:rPr lang="en-US" dirty="0" smtClean="0"/>
              <a:t>After reaching to ground, Lewis felt a bit relaxed.</a:t>
            </a:r>
          </a:p>
          <a:p>
            <a:r>
              <a:rPr lang="en-US" dirty="0" smtClean="0"/>
              <a:t>Morgan relates that he never had felt </a:t>
            </a:r>
            <a:r>
              <a:rPr lang="en-US" b="1" dirty="0" smtClean="0"/>
              <a:t>so fair </a:t>
            </a:r>
            <a:r>
              <a:rPr lang="en-US" dirty="0" smtClean="0"/>
              <a:t>about Lewis in his whole life until in this incident.</a:t>
            </a:r>
          </a:p>
          <a:p>
            <a:r>
              <a:rPr lang="en-US" dirty="0" smtClean="0"/>
              <a:t>Then Morgan narrates about his being at the church.</a:t>
            </a:r>
          </a:p>
          <a:p>
            <a:r>
              <a:rPr lang="en-US" dirty="0" smtClean="0"/>
              <a:t>The story ends reconciling both</a:t>
            </a:r>
          </a:p>
        </p:txBody>
      </p:sp>
    </p:spTree>
    <p:extLst>
      <p:ext uri="{BB962C8B-B14F-4D97-AF65-F5344CB8AC3E}">
        <p14:creationId xmlns:p14="http://schemas.microsoft.com/office/powerpoint/2010/main" val="1724536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Themes &amp; Symbols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4754563"/>
          </a:xfrm>
        </p:spPr>
        <p:txBody>
          <a:bodyPr>
            <a:normAutofit/>
          </a:bodyPr>
          <a:lstStyle/>
          <a:p>
            <a:r>
              <a:rPr lang="en-US" b="1" dirty="0" smtClean="0"/>
              <a:t>Role of troubles &amp; difficulties </a:t>
            </a:r>
            <a:r>
              <a:rPr lang="en-US" dirty="0" smtClean="0"/>
              <a:t>in uniting people.</a:t>
            </a:r>
          </a:p>
          <a:p>
            <a:r>
              <a:rPr lang="en-US" b="1" dirty="0"/>
              <a:t>Hatred &amp; jealousy </a:t>
            </a:r>
            <a:r>
              <a:rPr lang="en-US" dirty="0"/>
              <a:t>are such human emotion that can be put aside in time of </a:t>
            </a:r>
            <a:r>
              <a:rPr lang="en-US" b="1" dirty="0"/>
              <a:t>mutual adversity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Catharsis</a:t>
            </a:r>
            <a:r>
              <a:rPr lang="en-US" dirty="0" smtClean="0"/>
              <a:t>: A source to feel happy.</a:t>
            </a:r>
          </a:p>
          <a:p>
            <a:r>
              <a:rPr lang="en-US" b="1" dirty="0" smtClean="0"/>
              <a:t>Music</a:t>
            </a:r>
            <a:r>
              <a:rPr lang="en-US" dirty="0" smtClean="0"/>
              <a:t>: A source of direction, easiness.</a:t>
            </a:r>
          </a:p>
          <a:p>
            <a:r>
              <a:rPr lang="en-US" dirty="0" smtClean="0"/>
              <a:t>Music has the power to divert attention even in the mouth of death.</a:t>
            </a:r>
            <a:endParaRPr lang="en-US" dirty="0"/>
          </a:p>
          <a:p>
            <a:r>
              <a:rPr lang="en-US" b="1" dirty="0"/>
              <a:t>The Voice </a:t>
            </a:r>
            <a:r>
              <a:rPr lang="en-US" dirty="0"/>
              <a:t>(Voice of conscience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1738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voice can also be represented as a symbol of hope for Morgan.</a:t>
            </a:r>
          </a:p>
          <a:p>
            <a:r>
              <a:rPr lang="en-US" dirty="0" smtClean="0"/>
              <a:t>The continuous practice of singing by Morgan also indicates his fear.</a:t>
            </a:r>
          </a:p>
          <a:p>
            <a:r>
              <a:rPr lang="en-US" dirty="0" smtClean="0"/>
              <a:t>The final message that story gives is that </a:t>
            </a:r>
            <a:r>
              <a:rPr lang="en-US" b="1" dirty="0" smtClean="0"/>
              <a:t>hatred</a:t>
            </a:r>
            <a:r>
              <a:rPr lang="en-US" dirty="0" smtClean="0"/>
              <a:t>, </a:t>
            </a:r>
            <a:r>
              <a:rPr lang="en-US" b="1" dirty="0" smtClean="0"/>
              <a:t>jealousy</a:t>
            </a:r>
            <a:r>
              <a:rPr lang="en-US" dirty="0" smtClean="0"/>
              <a:t> and </a:t>
            </a:r>
            <a:r>
              <a:rPr lang="en-US" b="1" dirty="0" smtClean="0"/>
              <a:t>biasness</a:t>
            </a:r>
            <a:r>
              <a:rPr lang="en-US" dirty="0" smtClean="0"/>
              <a:t> are far </a:t>
            </a:r>
            <a:r>
              <a:rPr lang="en-US" b="1" dirty="0" smtClean="0"/>
              <a:t>small things</a:t>
            </a:r>
            <a:r>
              <a:rPr lang="en-US" dirty="0" smtClean="0"/>
              <a:t> in the lives than the </a:t>
            </a:r>
            <a:r>
              <a:rPr lang="en-US" b="1" dirty="0" smtClean="0"/>
              <a:t>human relations </a:t>
            </a:r>
            <a:r>
              <a:rPr lang="en-US" dirty="0" smtClean="0"/>
              <a:t>and their value that we </a:t>
            </a:r>
            <a:r>
              <a:rPr lang="en-US" b="1" dirty="0" smtClean="0"/>
              <a:t>forget</a:t>
            </a:r>
            <a:r>
              <a:rPr lang="en-US" dirty="0" smtClean="0"/>
              <a:t> because of our </a:t>
            </a:r>
            <a:r>
              <a:rPr lang="en-US" b="1" dirty="0" smtClean="0"/>
              <a:t>ego</a:t>
            </a:r>
            <a:r>
              <a:rPr lang="en-US" dirty="0" smtClean="0"/>
              <a:t> and </a:t>
            </a:r>
            <a:r>
              <a:rPr lang="en-US" b="1" dirty="0" smtClean="0"/>
              <a:t>foolish</a:t>
            </a:r>
            <a:r>
              <a:rPr lang="en-US" dirty="0" smtClean="0"/>
              <a:t> satisfaction.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207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458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The Voice</vt:lpstr>
      <vt:lpstr>Author’s Introduction</vt:lpstr>
      <vt:lpstr>Background</vt:lpstr>
      <vt:lpstr>The story in Brief</vt:lpstr>
      <vt:lpstr>Continued</vt:lpstr>
      <vt:lpstr>Continued</vt:lpstr>
      <vt:lpstr>Themes &amp; Symbols </vt:lpstr>
      <vt:lpstr>Continued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Voice</dc:title>
  <dc:creator>Qamar Hussain</dc:creator>
  <cp:lastModifiedBy>Qamar Hussain</cp:lastModifiedBy>
  <cp:revision>12</cp:revision>
  <dcterms:created xsi:type="dcterms:W3CDTF">2006-08-16T00:00:00Z</dcterms:created>
  <dcterms:modified xsi:type="dcterms:W3CDTF">2020-06-25T18:35:29Z</dcterms:modified>
</cp:coreProperties>
</file>