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4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6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2777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71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1617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29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49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3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43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9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8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83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2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58903-3A67-4620-9F0D-CEBAED735317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5EB54E-0B4F-41AF-ADDF-3F5D93C5D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Employee Involvement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0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and team rewards</a:t>
            </a:r>
          </a:p>
          <a:p>
            <a:r>
              <a:rPr lang="en-US" dirty="0" smtClean="0"/>
              <a:t>Better parking, dinner out, gift vouchers, trips, event ticket (individual reward)</a:t>
            </a:r>
          </a:p>
          <a:p>
            <a:r>
              <a:rPr lang="en-US" dirty="0" smtClean="0"/>
              <a:t>Bowling, movies, group lunch (team reward)</a:t>
            </a:r>
          </a:p>
          <a:p>
            <a:r>
              <a:rPr lang="en-US" dirty="0" smtClean="0"/>
              <a:t>Cash awards are also good motivators for individual and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582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 of reward and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 as reminder that organization regards quality</a:t>
            </a:r>
          </a:p>
          <a:p>
            <a:r>
              <a:rPr lang="en-US" dirty="0" smtClean="0"/>
              <a:t>A visible technique for organizations to thank high achievers</a:t>
            </a:r>
          </a:p>
          <a:p>
            <a:r>
              <a:rPr lang="en-US" dirty="0" smtClean="0"/>
              <a:t>Motivates workforce around the organization</a:t>
            </a:r>
          </a:p>
          <a:p>
            <a:r>
              <a:rPr lang="en-US" dirty="0" smtClean="0"/>
              <a:t>Boosts morale by creating a healthy competition among team members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62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Gainsharing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financial reward and recognition system that results from improved organizational performance.</a:t>
            </a:r>
          </a:p>
          <a:p>
            <a:r>
              <a:rPr lang="en-US" dirty="0" smtClean="0"/>
              <a:t>It is not profit sharing</a:t>
            </a:r>
          </a:p>
          <a:p>
            <a:r>
              <a:rPr lang="en-US" dirty="0" smtClean="0"/>
              <a:t>It is excellent motivational tool that improves quality productivity and bottom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90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appraisal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purpose: </a:t>
            </a:r>
            <a:r>
              <a:rPr lang="en-US" dirty="0" smtClean="0"/>
              <a:t>to let employees know how they are doing</a:t>
            </a:r>
            <a:r>
              <a:rPr lang="en-US" b="1" dirty="0" smtClean="0"/>
              <a:t> and provide basis for promotion</a:t>
            </a:r>
          </a:p>
          <a:p>
            <a:r>
              <a:rPr lang="en-US" b="1" dirty="0" smtClean="0"/>
              <a:t>Good relationship must be there between employee and appraiser.</a:t>
            </a:r>
          </a:p>
          <a:p>
            <a:r>
              <a:rPr lang="en-US" b="1" dirty="0" smtClean="0"/>
              <a:t>Appraisal formats vary organization to organization.</a:t>
            </a:r>
          </a:p>
          <a:p>
            <a:r>
              <a:rPr lang="en-US" b="1" dirty="0" smtClean="0"/>
              <a:t>Ranking : highest to lowest</a:t>
            </a:r>
          </a:p>
          <a:p>
            <a:r>
              <a:rPr lang="en-US" b="1" dirty="0" smtClean="0"/>
              <a:t>Narrative: employees strengths and weakness</a:t>
            </a:r>
          </a:p>
          <a:p>
            <a:r>
              <a:rPr lang="en-US" b="1" dirty="0" smtClean="0"/>
              <a:t>Graphic: scale from poor to excellent</a:t>
            </a:r>
          </a:p>
          <a:p>
            <a:r>
              <a:rPr lang="en-US" b="1" dirty="0" smtClean="0"/>
              <a:t>Forced choice: show percentage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6284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PA be improved?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Use rating scales including fewer rating categories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Group evaluations at least equal in emphasis to individual focused evaluation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More frequent performance reviews required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Promotion decision must me made by independent administrative group.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Include index of external customer satisfaction in process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Use peer and subordinate feedback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Include evaluation for </a:t>
            </a:r>
            <a:r>
              <a:rPr lang="en-US" smtClean="0"/>
              <a:t>process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9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team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Insufficient training</a:t>
            </a:r>
          </a:p>
          <a:p>
            <a:r>
              <a:rPr lang="en-US" dirty="0" smtClean="0"/>
              <a:t>Incompatible reward and compensation</a:t>
            </a:r>
          </a:p>
          <a:p>
            <a:r>
              <a:rPr lang="en-US" dirty="0" smtClean="0"/>
              <a:t>First-line supervisor resistance</a:t>
            </a:r>
          </a:p>
          <a:p>
            <a:r>
              <a:rPr lang="en-US" dirty="0" smtClean="0"/>
              <a:t>Lack of planning</a:t>
            </a:r>
          </a:p>
          <a:p>
            <a:r>
              <a:rPr lang="en-US" dirty="0" smtClean="0"/>
              <a:t>Lack of management support</a:t>
            </a:r>
          </a:p>
          <a:p>
            <a:r>
              <a:rPr lang="en-US" dirty="0" smtClean="0"/>
              <a:t>Access to information system</a:t>
            </a:r>
          </a:p>
          <a:p>
            <a:r>
              <a:rPr lang="en-US" dirty="0" smtClean="0"/>
              <a:t>Lack of union support</a:t>
            </a:r>
          </a:p>
          <a:p>
            <a:r>
              <a:rPr lang="en-US" dirty="0" smtClean="0"/>
              <a:t>Objectives of project are not significant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87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clear measure of success</a:t>
            </a:r>
          </a:p>
          <a:p>
            <a:r>
              <a:rPr lang="en-US" dirty="0" smtClean="0"/>
              <a:t>No time to do improvement work</a:t>
            </a:r>
          </a:p>
          <a:p>
            <a:r>
              <a:rPr lang="en-US" dirty="0" smtClean="0"/>
              <a:t>Team is too large</a:t>
            </a:r>
          </a:p>
          <a:p>
            <a:r>
              <a:rPr lang="en-US" dirty="0" smtClean="0"/>
              <a:t>Trapped in groupthink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5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for effective team, quality council has to ensure the implementation of training programs.</a:t>
            </a:r>
          </a:p>
          <a:p>
            <a:r>
              <a:rPr lang="en-US" dirty="0" smtClean="0"/>
              <a:t>Organizations spend millions in training as these programs affect performance positively</a:t>
            </a:r>
          </a:p>
          <a:p>
            <a:r>
              <a:rPr lang="en-US" dirty="0" smtClean="0"/>
              <a:t>Training must be experimental, credibility must be checked, team members must be comfortable with trainers.</a:t>
            </a:r>
          </a:p>
          <a:p>
            <a:r>
              <a:rPr lang="en-US" dirty="0" smtClean="0"/>
              <a:t>Objectives of training must be clear, suggestions and feedback is must do thing in training</a:t>
            </a:r>
          </a:p>
          <a:p>
            <a:r>
              <a:rPr lang="en-US" dirty="0" smtClean="0"/>
              <a:t>Skill based, problem solving techniques, technical aspects of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15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programs are always successful?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reasons for failures of training programs, one of major is focus (training itself rather improving organization in measureable way)</a:t>
            </a:r>
          </a:p>
          <a:p>
            <a:r>
              <a:rPr lang="en-US" dirty="0" smtClean="0"/>
              <a:t>Trainings should be action oriented</a:t>
            </a:r>
          </a:p>
          <a:p>
            <a:r>
              <a:rPr lang="en-US" dirty="0" smtClean="0"/>
              <a:t>To be a good team leader, leader require specific training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71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 system (definition)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“The system is designed to provide the individual with the opportunity to be involved by contributing to organization”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19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ground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progressive by regularly asking employees for suggestion.</a:t>
            </a:r>
          </a:p>
          <a:p>
            <a:r>
              <a:rPr lang="en-US" dirty="0" smtClean="0"/>
              <a:t>Remove fear by concentrating on process not on person.</a:t>
            </a:r>
          </a:p>
          <a:p>
            <a:r>
              <a:rPr lang="en-US" dirty="0" smtClean="0"/>
              <a:t>Simplify the process, so everyone can participate</a:t>
            </a:r>
          </a:p>
          <a:p>
            <a:r>
              <a:rPr lang="en-US" dirty="0" smtClean="0"/>
              <a:t>Respond quickly according to time limit.</a:t>
            </a:r>
          </a:p>
          <a:p>
            <a:r>
              <a:rPr lang="en-US" dirty="0" smtClean="0"/>
              <a:t>Reward the idea for the best, so every one knows the value of the contribution.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565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Recognition and reward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form of motivation, where organization publicly acknowledge the contribution(positive) made by employees.</a:t>
            </a:r>
          </a:p>
          <a:p>
            <a:r>
              <a:rPr lang="en-US" dirty="0" smtClean="0"/>
              <a:t>Verbal and written praise, certificates or plaques</a:t>
            </a:r>
          </a:p>
          <a:p>
            <a:r>
              <a:rPr lang="en-US" b="1" dirty="0" smtClean="0"/>
              <a:t>Reward </a:t>
            </a:r>
            <a:r>
              <a:rPr lang="en-US" dirty="0" smtClean="0"/>
              <a:t>is something tangible given to employee. For example dinner, cash award, discount vouchers.</a:t>
            </a:r>
          </a:p>
          <a:p>
            <a:r>
              <a:rPr lang="en-US" dirty="0" smtClean="0"/>
              <a:t>Cross functional team is responsible for this activity as it represents all areas of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system works there?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must have clear recognition criteria</a:t>
            </a:r>
          </a:p>
          <a:p>
            <a:r>
              <a:rPr lang="en-US" dirty="0" smtClean="0"/>
              <a:t>Policies and procedures must be fairly applied</a:t>
            </a:r>
          </a:p>
          <a:p>
            <a:r>
              <a:rPr lang="en-US" dirty="0" smtClean="0"/>
              <a:t>Avoid rankings as it produces counterproductive notion of winners and losers.</a:t>
            </a:r>
          </a:p>
          <a:p>
            <a:r>
              <a:rPr lang="en-US" dirty="0" smtClean="0"/>
              <a:t>Recognition should be valid, genuine, meaningful</a:t>
            </a:r>
          </a:p>
          <a:p>
            <a:r>
              <a:rPr lang="en-US" dirty="0" smtClean="0"/>
              <a:t>Monetary reward is not a substitute for compensation</a:t>
            </a:r>
          </a:p>
          <a:p>
            <a:r>
              <a:rPr lang="en-US" dirty="0" smtClean="0"/>
              <a:t>Reward may be delayed but recognition should be on timely basis</a:t>
            </a:r>
          </a:p>
          <a:p>
            <a:r>
              <a:rPr lang="en-US" dirty="0" smtClean="0"/>
              <a:t>Greater the improvement, greater the reward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481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609</Words>
  <Application>Microsoft Office PowerPoint</Application>
  <PresentationFormat>Widescreen</PresentationFormat>
  <Paragraphs>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Employee Involvement</vt:lpstr>
      <vt:lpstr>Barriers to team progress</vt:lpstr>
      <vt:lpstr>Cont.</vt:lpstr>
      <vt:lpstr>Training </vt:lpstr>
      <vt:lpstr>Training programs are always successful?</vt:lpstr>
      <vt:lpstr>Suggestion system (definition)</vt:lpstr>
      <vt:lpstr>Five ground rules</vt:lpstr>
      <vt:lpstr>Recognition and reward</vt:lpstr>
      <vt:lpstr>How the system works there?</vt:lpstr>
      <vt:lpstr>Cont.</vt:lpstr>
      <vt:lpstr>Outcomes of reward and recognition</vt:lpstr>
      <vt:lpstr>Gainsharing </vt:lpstr>
      <vt:lpstr>Performance appraisal</vt:lpstr>
      <vt:lpstr>How can PA be improved?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 Involvement</dc:title>
  <dc:creator>uos</dc:creator>
  <cp:lastModifiedBy>uos</cp:lastModifiedBy>
  <cp:revision>9</cp:revision>
  <dcterms:created xsi:type="dcterms:W3CDTF">2020-03-23T17:46:44Z</dcterms:created>
  <dcterms:modified xsi:type="dcterms:W3CDTF">2020-03-24T07:48:57Z</dcterms:modified>
</cp:coreProperties>
</file>