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6"/>
  </p:notesMasterIdLst>
  <p:sldIdLst>
    <p:sldId id="327" r:id="rId2"/>
    <p:sldId id="325" r:id="rId3"/>
    <p:sldId id="314" r:id="rId4"/>
    <p:sldId id="256" r:id="rId5"/>
    <p:sldId id="338" r:id="rId6"/>
    <p:sldId id="341" r:id="rId7"/>
    <p:sldId id="357" r:id="rId8"/>
    <p:sldId id="342" r:id="rId9"/>
    <p:sldId id="343" r:id="rId10"/>
    <p:sldId id="261" r:id="rId11"/>
    <p:sldId id="358" r:id="rId12"/>
    <p:sldId id="359" r:id="rId13"/>
    <p:sldId id="360" r:id="rId14"/>
    <p:sldId id="329" r:id="rId1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F427FB5-9DC2-4CD3-BCE0-EE2BA5E39090}">
          <p14:sldIdLst>
            <p14:sldId id="327"/>
            <p14:sldId id="325"/>
            <p14:sldId id="314"/>
            <p14:sldId id="256"/>
            <p14:sldId id="338"/>
            <p14:sldId id="341"/>
            <p14:sldId id="357"/>
            <p14:sldId id="342"/>
            <p14:sldId id="343"/>
            <p14:sldId id="261"/>
            <p14:sldId id="358"/>
            <p14:sldId id="359"/>
            <p14:sldId id="360"/>
            <p14:sldId id="329"/>
          </p14:sldIdLst>
        </p14:section>
        <p14:section name="Untitled Section" id="{15FBEDD5-7809-4B27-8193-8E6ACF6D2E2A}">
          <p14:sldIdLst/>
        </p14:section>
      </p14:sectionLst>
    </p:ex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9228" autoAdjust="0"/>
  </p:normalViewPr>
  <p:slideViewPr>
    <p:cSldViewPr>
      <p:cViewPr varScale="1">
        <p:scale>
          <a:sx n="73" d="100"/>
          <a:sy n="73" d="100"/>
        </p:scale>
        <p:origin x="618" y="78"/>
      </p:cViewPr>
      <p:guideLst>
        <p:guide orient="horz" pos="2160"/>
        <p:guide pos="3839"/>
      </p:guideLst>
    </p:cSldViewPr>
  </p:slideViewPr>
  <p:outlineViewPr>
    <p:cViewPr>
      <p:scale>
        <a:sx n="33" d="100"/>
        <a:sy n="33" d="100"/>
      </p:scale>
      <p:origin x="0" y="-323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B100D7-1E9C-42AA-B6AB-2B661F8C26A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E0A73749-4FAA-42DD-AF5E-88FEAAB86319}">
      <dgm:prSet phldrT="[Text]" custT="1"/>
      <dgm:spPr/>
      <dgm:t>
        <a:bodyPr/>
        <a:lstStyle/>
        <a:p>
          <a:r>
            <a:rPr lang="en-US" sz="2400" b="1" smtClean="0"/>
            <a:t>Oil extraction </a:t>
          </a:r>
          <a:endParaRPr lang="en-US" sz="2400" b="1"/>
        </a:p>
      </dgm:t>
    </dgm:pt>
    <dgm:pt modelId="{513EFE5A-D910-495C-A61B-0D1A0BADA735}" type="parTrans" cxnId="{B468F1CB-F144-4968-9848-ACA8693BE749}">
      <dgm:prSet/>
      <dgm:spPr/>
      <dgm:t>
        <a:bodyPr/>
        <a:lstStyle/>
        <a:p>
          <a:endParaRPr lang="en-US"/>
        </a:p>
      </dgm:t>
    </dgm:pt>
    <dgm:pt modelId="{97D61ED9-547A-474F-9912-4EA8DCE0BF01}" type="sibTrans" cxnId="{B468F1CB-F144-4968-9848-ACA8693BE749}">
      <dgm:prSet/>
      <dgm:spPr/>
      <dgm:t>
        <a:bodyPr/>
        <a:lstStyle/>
        <a:p>
          <a:endParaRPr lang="en-US"/>
        </a:p>
      </dgm:t>
    </dgm:pt>
    <dgm:pt modelId="{94FB40A9-B700-4A74-A63D-583DAEC1B868}">
      <dgm:prSet phldrT="[Text]" custT="1"/>
      <dgm:spPr/>
      <dgm:t>
        <a:bodyPr/>
        <a:lstStyle/>
        <a:p>
          <a:r>
            <a:rPr lang="en-US" sz="2400" b="1" smtClean="0"/>
            <a:t>Mechanical extraction</a:t>
          </a:r>
          <a:endParaRPr lang="en-US" sz="2400" b="1"/>
        </a:p>
      </dgm:t>
    </dgm:pt>
    <dgm:pt modelId="{277D3354-4EF9-467B-B827-5CE4AFCBEB00}" type="parTrans" cxnId="{1E4B5C88-FF9E-4907-821E-E506860FC161}">
      <dgm:prSet/>
      <dgm:spPr/>
      <dgm:t>
        <a:bodyPr/>
        <a:lstStyle/>
        <a:p>
          <a:endParaRPr lang="en-US"/>
        </a:p>
      </dgm:t>
    </dgm:pt>
    <dgm:pt modelId="{686D2E2C-2BA4-42A6-984D-4C680B296A21}" type="sibTrans" cxnId="{1E4B5C88-FF9E-4907-821E-E506860FC161}">
      <dgm:prSet/>
      <dgm:spPr/>
      <dgm:t>
        <a:bodyPr/>
        <a:lstStyle/>
        <a:p>
          <a:endParaRPr lang="en-US"/>
        </a:p>
      </dgm:t>
    </dgm:pt>
    <dgm:pt modelId="{2A9A501B-1E07-4382-ADD8-646475B1A736}">
      <dgm:prSet phldrT="[Text]" custT="1"/>
      <dgm:spPr/>
      <dgm:t>
        <a:bodyPr/>
        <a:lstStyle/>
        <a:p>
          <a:r>
            <a:rPr lang="en-US" sz="2400" b="1" smtClean="0"/>
            <a:t>Cold pressing</a:t>
          </a:r>
          <a:endParaRPr lang="en-US" sz="2400" b="1"/>
        </a:p>
      </dgm:t>
    </dgm:pt>
    <dgm:pt modelId="{3CD02DBD-6D16-4959-ABE9-91B10F1D7DAF}" type="parTrans" cxnId="{827128A6-1773-4B67-9B31-613734385B58}">
      <dgm:prSet/>
      <dgm:spPr/>
      <dgm:t>
        <a:bodyPr/>
        <a:lstStyle/>
        <a:p>
          <a:endParaRPr lang="en-US"/>
        </a:p>
      </dgm:t>
    </dgm:pt>
    <dgm:pt modelId="{2459486C-EB95-4425-945E-618AEC93D394}" type="sibTrans" cxnId="{827128A6-1773-4B67-9B31-613734385B58}">
      <dgm:prSet/>
      <dgm:spPr/>
      <dgm:t>
        <a:bodyPr/>
        <a:lstStyle/>
        <a:p>
          <a:endParaRPr lang="en-US"/>
        </a:p>
      </dgm:t>
    </dgm:pt>
    <dgm:pt modelId="{F20E1BF8-35F7-477F-8030-6E6ED1398756}">
      <dgm:prSet phldrT="[Text]" custT="1"/>
      <dgm:spPr/>
      <dgm:t>
        <a:bodyPr/>
        <a:lstStyle/>
        <a:p>
          <a:r>
            <a:rPr lang="en-US" sz="2400" b="1" smtClean="0"/>
            <a:t>Hot pressing</a:t>
          </a:r>
          <a:endParaRPr lang="en-US" sz="2400" b="1"/>
        </a:p>
      </dgm:t>
    </dgm:pt>
    <dgm:pt modelId="{A862B5BF-C511-4921-BAE0-01F199705E79}" type="parTrans" cxnId="{12A70A76-F255-4EBA-86D2-9686D71F6B76}">
      <dgm:prSet/>
      <dgm:spPr/>
      <dgm:t>
        <a:bodyPr/>
        <a:lstStyle/>
        <a:p>
          <a:endParaRPr lang="en-US"/>
        </a:p>
      </dgm:t>
    </dgm:pt>
    <dgm:pt modelId="{0484B3C2-F465-42B6-B132-A4EEE26D9DF0}" type="sibTrans" cxnId="{12A70A76-F255-4EBA-86D2-9686D71F6B76}">
      <dgm:prSet/>
      <dgm:spPr/>
      <dgm:t>
        <a:bodyPr/>
        <a:lstStyle/>
        <a:p>
          <a:endParaRPr lang="en-US"/>
        </a:p>
      </dgm:t>
    </dgm:pt>
    <dgm:pt modelId="{A3B7E6C6-C89C-4685-8B4A-8D3FD10D27A6}">
      <dgm:prSet phldrT="[Text]" custT="1"/>
      <dgm:spPr/>
      <dgm:t>
        <a:bodyPr/>
        <a:lstStyle/>
        <a:p>
          <a:r>
            <a:rPr lang="en-US" sz="2400" b="1" smtClean="0"/>
            <a:t>Solvent extraction</a:t>
          </a:r>
          <a:endParaRPr lang="en-US" sz="2400" b="1"/>
        </a:p>
      </dgm:t>
    </dgm:pt>
    <dgm:pt modelId="{7724D73C-394A-4465-89F1-E8E06DFC6569}" type="parTrans" cxnId="{6671DF36-277B-45B2-AAB3-DA33C72384ED}">
      <dgm:prSet/>
      <dgm:spPr/>
      <dgm:t>
        <a:bodyPr/>
        <a:lstStyle/>
        <a:p>
          <a:endParaRPr lang="en-US"/>
        </a:p>
      </dgm:t>
    </dgm:pt>
    <dgm:pt modelId="{CE38C564-8A20-4B70-817B-5490F6B64B2B}" type="sibTrans" cxnId="{6671DF36-277B-45B2-AAB3-DA33C72384ED}">
      <dgm:prSet/>
      <dgm:spPr/>
      <dgm:t>
        <a:bodyPr/>
        <a:lstStyle/>
        <a:p>
          <a:endParaRPr lang="en-US"/>
        </a:p>
      </dgm:t>
    </dgm:pt>
    <dgm:pt modelId="{E1CD39FF-46E5-4CFB-8852-F8C2A4F8C194}">
      <dgm:prSet phldrT="[Text]" custT="1"/>
      <dgm:spPr/>
      <dgm:t>
        <a:bodyPr/>
        <a:lstStyle/>
        <a:p>
          <a:r>
            <a:rPr lang="en-US" sz="2400" b="1" smtClean="0"/>
            <a:t>Organic solvent </a:t>
          </a:r>
          <a:endParaRPr lang="en-US" sz="2400" b="1"/>
        </a:p>
      </dgm:t>
    </dgm:pt>
    <dgm:pt modelId="{3A375325-47B6-4B02-B61C-C257A0083298}" type="parTrans" cxnId="{48757C9D-F1C5-4A27-B3EF-265507E5B0B2}">
      <dgm:prSet/>
      <dgm:spPr/>
      <dgm:t>
        <a:bodyPr/>
        <a:lstStyle/>
        <a:p>
          <a:endParaRPr lang="en-US"/>
        </a:p>
      </dgm:t>
    </dgm:pt>
    <dgm:pt modelId="{FF986C1E-D473-419F-B1F4-961E9BB674E1}" type="sibTrans" cxnId="{48757C9D-F1C5-4A27-B3EF-265507E5B0B2}">
      <dgm:prSet/>
      <dgm:spPr/>
      <dgm:t>
        <a:bodyPr/>
        <a:lstStyle/>
        <a:p>
          <a:endParaRPr lang="en-US"/>
        </a:p>
      </dgm:t>
    </dgm:pt>
    <dgm:pt modelId="{E236567D-B732-4AB6-8797-7A5F4B06F10F}">
      <dgm:prSet custT="1"/>
      <dgm:spPr/>
      <dgm:t>
        <a:bodyPr/>
        <a:lstStyle/>
        <a:p>
          <a:r>
            <a:rPr lang="en-US" sz="2400" b="1" smtClean="0"/>
            <a:t>Supercritical solvent</a:t>
          </a:r>
          <a:endParaRPr lang="en-US" sz="2400" b="1"/>
        </a:p>
      </dgm:t>
    </dgm:pt>
    <dgm:pt modelId="{07580BD6-FC03-432C-B8B1-FF6AAAF41F5A}" type="parTrans" cxnId="{67EAABC3-9190-4216-B6CA-9FFD389226CA}">
      <dgm:prSet/>
      <dgm:spPr/>
      <dgm:t>
        <a:bodyPr/>
        <a:lstStyle/>
        <a:p>
          <a:endParaRPr lang="en-US"/>
        </a:p>
      </dgm:t>
    </dgm:pt>
    <dgm:pt modelId="{61EC7760-BDB0-4045-B0AD-70E8C0B2188A}" type="sibTrans" cxnId="{67EAABC3-9190-4216-B6CA-9FFD389226CA}">
      <dgm:prSet/>
      <dgm:spPr/>
      <dgm:t>
        <a:bodyPr/>
        <a:lstStyle/>
        <a:p>
          <a:endParaRPr lang="en-US"/>
        </a:p>
      </dgm:t>
    </dgm:pt>
    <dgm:pt modelId="{F172B15B-4504-466F-ADA5-54372235F88E}" type="pres">
      <dgm:prSet presAssocID="{4CB100D7-1E9C-42AA-B6AB-2B661F8C26A2}" presName="hierChild1" presStyleCnt="0">
        <dgm:presLayoutVars>
          <dgm:chPref val="1"/>
          <dgm:dir/>
          <dgm:animOne val="branch"/>
          <dgm:animLvl val="lvl"/>
          <dgm:resizeHandles/>
        </dgm:presLayoutVars>
      </dgm:prSet>
      <dgm:spPr/>
      <dgm:t>
        <a:bodyPr/>
        <a:lstStyle/>
        <a:p>
          <a:endParaRPr lang="en-US"/>
        </a:p>
      </dgm:t>
    </dgm:pt>
    <dgm:pt modelId="{93F19EE1-B5C0-4FF9-BB21-BE3E11DDC764}" type="pres">
      <dgm:prSet presAssocID="{E0A73749-4FAA-42DD-AF5E-88FEAAB86319}" presName="hierRoot1" presStyleCnt="0"/>
      <dgm:spPr/>
    </dgm:pt>
    <dgm:pt modelId="{E34FAC9D-47B4-4212-8F42-6461B9596DDD}" type="pres">
      <dgm:prSet presAssocID="{E0A73749-4FAA-42DD-AF5E-88FEAAB86319}" presName="composite" presStyleCnt="0"/>
      <dgm:spPr/>
    </dgm:pt>
    <dgm:pt modelId="{6FE99CD7-7958-4B23-85EC-CF38AFFDA1A5}" type="pres">
      <dgm:prSet presAssocID="{E0A73749-4FAA-42DD-AF5E-88FEAAB86319}" presName="background" presStyleLbl="node0" presStyleIdx="0" presStyleCnt="1"/>
      <dgm:spPr/>
    </dgm:pt>
    <dgm:pt modelId="{48D37446-FCF6-491E-B57F-D610D95BC6D3}" type="pres">
      <dgm:prSet presAssocID="{E0A73749-4FAA-42DD-AF5E-88FEAAB86319}" presName="text" presStyleLbl="fgAcc0" presStyleIdx="0" presStyleCnt="1">
        <dgm:presLayoutVars>
          <dgm:chPref val="3"/>
        </dgm:presLayoutVars>
      </dgm:prSet>
      <dgm:spPr/>
      <dgm:t>
        <a:bodyPr/>
        <a:lstStyle/>
        <a:p>
          <a:endParaRPr lang="en-US"/>
        </a:p>
      </dgm:t>
    </dgm:pt>
    <dgm:pt modelId="{BCF4233D-3F71-47EE-94D1-A1E0D87DC68D}" type="pres">
      <dgm:prSet presAssocID="{E0A73749-4FAA-42DD-AF5E-88FEAAB86319}" presName="hierChild2" presStyleCnt="0"/>
      <dgm:spPr/>
    </dgm:pt>
    <dgm:pt modelId="{4141E686-D276-4A86-A581-044419A474C1}" type="pres">
      <dgm:prSet presAssocID="{277D3354-4EF9-467B-B827-5CE4AFCBEB00}" presName="Name10" presStyleLbl="parChTrans1D2" presStyleIdx="0" presStyleCnt="2"/>
      <dgm:spPr/>
      <dgm:t>
        <a:bodyPr/>
        <a:lstStyle/>
        <a:p>
          <a:endParaRPr lang="en-US"/>
        </a:p>
      </dgm:t>
    </dgm:pt>
    <dgm:pt modelId="{CC98199B-6B14-4780-A167-31CA6645D6A9}" type="pres">
      <dgm:prSet presAssocID="{94FB40A9-B700-4A74-A63D-583DAEC1B868}" presName="hierRoot2" presStyleCnt="0"/>
      <dgm:spPr/>
    </dgm:pt>
    <dgm:pt modelId="{81601D44-6B5E-4B08-ADB0-AC5AACEB7F77}" type="pres">
      <dgm:prSet presAssocID="{94FB40A9-B700-4A74-A63D-583DAEC1B868}" presName="composite2" presStyleCnt="0"/>
      <dgm:spPr/>
    </dgm:pt>
    <dgm:pt modelId="{D363CEB9-3E0D-4372-B7A9-9EB3307C3D89}" type="pres">
      <dgm:prSet presAssocID="{94FB40A9-B700-4A74-A63D-583DAEC1B868}" presName="background2" presStyleLbl="node2" presStyleIdx="0" presStyleCnt="2"/>
      <dgm:spPr/>
    </dgm:pt>
    <dgm:pt modelId="{007691B6-EA1F-47AC-833C-BDB67EB055F5}" type="pres">
      <dgm:prSet presAssocID="{94FB40A9-B700-4A74-A63D-583DAEC1B868}" presName="text2" presStyleLbl="fgAcc2" presStyleIdx="0" presStyleCnt="2">
        <dgm:presLayoutVars>
          <dgm:chPref val="3"/>
        </dgm:presLayoutVars>
      </dgm:prSet>
      <dgm:spPr/>
      <dgm:t>
        <a:bodyPr/>
        <a:lstStyle/>
        <a:p>
          <a:endParaRPr lang="en-US"/>
        </a:p>
      </dgm:t>
    </dgm:pt>
    <dgm:pt modelId="{57BD8F2E-0F7F-460B-AEAC-F30A20EB3FCC}" type="pres">
      <dgm:prSet presAssocID="{94FB40A9-B700-4A74-A63D-583DAEC1B868}" presName="hierChild3" presStyleCnt="0"/>
      <dgm:spPr/>
    </dgm:pt>
    <dgm:pt modelId="{0C489173-25C1-4B1F-9147-6EABDA0F6EE0}" type="pres">
      <dgm:prSet presAssocID="{3CD02DBD-6D16-4959-ABE9-91B10F1D7DAF}" presName="Name17" presStyleLbl="parChTrans1D3" presStyleIdx="0" presStyleCnt="4"/>
      <dgm:spPr/>
      <dgm:t>
        <a:bodyPr/>
        <a:lstStyle/>
        <a:p>
          <a:endParaRPr lang="en-US"/>
        </a:p>
      </dgm:t>
    </dgm:pt>
    <dgm:pt modelId="{523F7EAA-8A97-46D0-AEB2-8EEF78986FC0}" type="pres">
      <dgm:prSet presAssocID="{2A9A501B-1E07-4382-ADD8-646475B1A736}" presName="hierRoot3" presStyleCnt="0"/>
      <dgm:spPr/>
    </dgm:pt>
    <dgm:pt modelId="{7DA3267C-5C43-400C-865D-2F5F45C0FA34}" type="pres">
      <dgm:prSet presAssocID="{2A9A501B-1E07-4382-ADD8-646475B1A736}" presName="composite3" presStyleCnt="0"/>
      <dgm:spPr/>
    </dgm:pt>
    <dgm:pt modelId="{69685BFA-C0C3-4E6C-B2EC-74C64F7442F8}" type="pres">
      <dgm:prSet presAssocID="{2A9A501B-1E07-4382-ADD8-646475B1A736}" presName="background3" presStyleLbl="node3" presStyleIdx="0" presStyleCnt="4"/>
      <dgm:spPr/>
    </dgm:pt>
    <dgm:pt modelId="{09289CDB-F880-4083-94F7-DC4755BE7B2D}" type="pres">
      <dgm:prSet presAssocID="{2A9A501B-1E07-4382-ADD8-646475B1A736}" presName="text3" presStyleLbl="fgAcc3" presStyleIdx="0" presStyleCnt="4">
        <dgm:presLayoutVars>
          <dgm:chPref val="3"/>
        </dgm:presLayoutVars>
      </dgm:prSet>
      <dgm:spPr/>
      <dgm:t>
        <a:bodyPr/>
        <a:lstStyle/>
        <a:p>
          <a:endParaRPr lang="en-US"/>
        </a:p>
      </dgm:t>
    </dgm:pt>
    <dgm:pt modelId="{A5D5D62F-70C1-48A3-B618-4F3A6DD4451C}" type="pres">
      <dgm:prSet presAssocID="{2A9A501B-1E07-4382-ADD8-646475B1A736}" presName="hierChild4" presStyleCnt="0"/>
      <dgm:spPr/>
    </dgm:pt>
    <dgm:pt modelId="{BF9CC8F8-59DC-4F02-9309-F86C90058A42}" type="pres">
      <dgm:prSet presAssocID="{A862B5BF-C511-4921-BAE0-01F199705E79}" presName="Name17" presStyleLbl="parChTrans1D3" presStyleIdx="1" presStyleCnt="4"/>
      <dgm:spPr/>
      <dgm:t>
        <a:bodyPr/>
        <a:lstStyle/>
        <a:p>
          <a:endParaRPr lang="en-US"/>
        </a:p>
      </dgm:t>
    </dgm:pt>
    <dgm:pt modelId="{7E4BF506-1437-441C-B3B5-7D255160DA36}" type="pres">
      <dgm:prSet presAssocID="{F20E1BF8-35F7-477F-8030-6E6ED1398756}" presName="hierRoot3" presStyleCnt="0"/>
      <dgm:spPr/>
    </dgm:pt>
    <dgm:pt modelId="{728777AA-38D7-4DE5-9C4F-60037864975A}" type="pres">
      <dgm:prSet presAssocID="{F20E1BF8-35F7-477F-8030-6E6ED1398756}" presName="composite3" presStyleCnt="0"/>
      <dgm:spPr/>
    </dgm:pt>
    <dgm:pt modelId="{A073A7EF-A550-473F-AAE7-A62952B4F2FD}" type="pres">
      <dgm:prSet presAssocID="{F20E1BF8-35F7-477F-8030-6E6ED1398756}" presName="background3" presStyleLbl="node3" presStyleIdx="1" presStyleCnt="4"/>
      <dgm:spPr/>
    </dgm:pt>
    <dgm:pt modelId="{66B98B29-1EF4-4E75-A02A-6AB31D9F42C7}" type="pres">
      <dgm:prSet presAssocID="{F20E1BF8-35F7-477F-8030-6E6ED1398756}" presName="text3" presStyleLbl="fgAcc3" presStyleIdx="1" presStyleCnt="4">
        <dgm:presLayoutVars>
          <dgm:chPref val="3"/>
        </dgm:presLayoutVars>
      </dgm:prSet>
      <dgm:spPr/>
      <dgm:t>
        <a:bodyPr/>
        <a:lstStyle/>
        <a:p>
          <a:endParaRPr lang="en-US"/>
        </a:p>
      </dgm:t>
    </dgm:pt>
    <dgm:pt modelId="{E5005474-B21C-4936-93E3-AE7156802D35}" type="pres">
      <dgm:prSet presAssocID="{F20E1BF8-35F7-477F-8030-6E6ED1398756}" presName="hierChild4" presStyleCnt="0"/>
      <dgm:spPr/>
    </dgm:pt>
    <dgm:pt modelId="{4B4DDD6A-EF2E-4E81-A1B5-5A445E422818}" type="pres">
      <dgm:prSet presAssocID="{7724D73C-394A-4465-89F1-E8E06DFC6569}" presName="Name10" presStyleLbl="parChTrans1D2" presStyleIdx="1" presStyleCnt="2"/>
      <dgm:spPr/>
      <dgm:t>
        <a:bodyPr/>
        <a:lstStyle/>
        <a:p>
          <a:endParaRPr lang="en-US"/>
        </a:p>
      </dgm:t>
    </dgm:pt>
    <dgm:pt modelId="{1984E78C-53C6-497F-8F15-E7C25B1C56B3}" type="pres">
      <dgm:prSet presAssocID="{A3B7E6C6-C89C-4685-8B4A-8D3FD10D27A6}" presName="hierRoot2" presStyleCnt="0"/>
      <dgm:spPr/>
    </dgm:pt>
    <dgm:pt modelId="{0E1C5562-A717-4E63-9B7D-22590DD39766}" type="pres">
      <dgm:prSet presAssocID="{A3B7E6C6-C89C-4685-8B4A-8D3FD10D27A6}" presName="composite2" presStyleCnt="0"/>
      <dgm:spPr/>
    </dgm:pt>
    <dgm:pt modelId="{9F963C28-A748-4335-A07A-291C31A0A724}" type="pres">
      <dgm:prSet presAssocID="{A3B7E6C6-C89C-4685-8B4A-8D3FD10D27A6}" presName="background2" presStyleLbl="node2" presStyleIdx="1" presStyleCnt="2"/>
      <dgm:spPr/>
    </dgm:pt>
    <dgm:pt modelId="{A773D3FD-694C-4F46-A2AD-A37070C143D2}" type="pres">
      <dgm:prSet presAssocID="{A3B7E6C6-C89C-4685-8B4A-8D3FD10D27A6}" presName="text2" presStyleLbl="fgAcc2" presStyleIdx="1" presStyleCnt="2">
        <dgm:presLayoutVars>
          <dgm:chPref val="3"/>
        </dgm:presLayoutVars>
      </dgm:prSet>
      <dgm:spPr/>
      <dgm:t>
        <a:bodyPr/>
        <a:lstStyle/>
        <a:p>
          <a:endParaRPr lang="en-US"/>
        </a:p>
      </dgm:t>
    </dgm:pt>
    <dgm:pt modelId="{8B1D6ED7-EF27-44F8-B5F6-939FBD7539AA}" type="pres">
      <dgm:prSet presAssocID="{A3B7E6C6-C89C-4685-8B4A-8D3FD10D27A6}" presName="hierChild3" presStyleCnt="0"/>
      <dgm:spPr/>
    </dgm:pt>
    <dgm:pt modelId="{613CB70E-8E78-4A1F-ACD5-2971D26A31BA}" type="pres">
      <dgm:prSet presAssocID="{3A375325-47B6-4B02-B61C-C257A0083298}" presName="Name17" presStyleLbl="parChTrans1D3" presStyleIdx="2" presStyleCnt="4"/>
      <dgm:spPr/>
      <dgm:t>
        <a:bodyPr/>
        <a:lstStyle/>
        <a:p>
          <a:endParaRPr lang="en-US"/>
        </a:p>
      </dgm:t>
    </dgm:pt>
    <dgm:pt modelId="{22087EEB-3E12-452A-B27E-CE8CD25A1D7A}" type="pres">
      <dgm:prSet presAssocID="{E1CD39FF-46E5-4CFB-8852-F8C2A4F8C194}" presName="hierRoot3" presStyleCnt="0"/>
      <dgm:spPr/>
    </dgm:pt>
    <dgm:pt modelId="{A552C366-98A6-42FE-AF73-5785376139AE}" type="pres">
      <dgm:prSet presAssocID="{E1CD39FF-46E5-4CFB-8852-F8C2A4F8C194}" presName="composite3" presStyleCnt="0"/>
      <dgm:spPr/>
    </dgm:pt>
    <dgm:pt modelId="{567909BF-8575-442B-AB5D-EC58483E32D8}" type="pres">
      <dgm:prSet presAssocID="{E1CD39FF-46E5-4CFB-8852-F8C2A4F8C194}" presName="background3" presStyleLbl="node3" presStyleIdx="2" presStyleCnt="4"/>
      <dgm:spPr/>
    </dgm:pt>
    <dgm:pt modelId="{3A3FB337-410F-499C-9AC6-B32039269186}" type="pres">
      <dgm:prSet presAssocID="{E1CD39FF-46E5-4CFB-8852-F8C2A4F8C194}" presName="text3" presStyleLbl="fgAcc3" presStyleIdx="2" presStyleCnt="4">
        <dgm:presLayoutVars>
          <dgm:chPref val="3"/>
        </dgm:presLayoutVars>
      </dgm:prSet>
      <dgm:spPr/>
      <dgm:t>
        <a:bodyPr/>
        <a:lstStyle/>
        <a:p>
          <a:endParaRPr lang="en-US"/>
        </a:p>
      </dgm:t>
    </dgm:pt>
    <dgm:pt modelId="{E27E82E5-4726-40E5-9310-79C6AF24BC05}" type="pres">
      <dgm:prSet presAssocID="{E1CD39FF-46E5-4CFB-8852-F8C2A4F8C194}" presName="hierChild4" presStyleCnt="0"/>
      <dgm:spPr/>
    </dgm:pt>
    <dgm:pt modelId="{E0DE6D21-C1E0-4B0C-9C97-5190D6A61AE8}" type="pres">
      <dgm:prSet presAssocID="{07580BD6-FC03-432C-B8B1-FF6AAAF41F5A}" presName="Name17" presStyleLbl="parChTrans1D3" presStyleIdx="3" presStyleCnt="4"/>
      <dgm:spPr/>
      <dgm:t>
        <a:bodyPr/>
        <a:lstStyle/>
        <a:p>
          <a:endParaRPr lang="en-US"/>
        </a:p>
      </dgm:t>
    </dgm:pt>
    <dgm:pt modelId="{08A30033-A0AE-4715-A718-271C527AFE18}" type="pres">
      <dgm:prSet presAssocID="{E236567D-B732-4AB6-8797-7A5F4B06F10F}" presName="hierRoot3" presStyleCnt="0"/>
      <dgm:spPr/>
    </dgm:pt>
    <dgm:pt modelId="{A254A054-DC35-4FFF-B9FC-1113ECF14C9C}" type="pres">
      <dgm:prSet presAssocID="{E236567D-B732-4AB6-8797-7A5F4B06F10F}" presName="composite3" presStyleCnt="0"/>
      <dgm:spPr/>
    </dgm:pt>
    <dgm:pt modelId="{8FA961EA-3E76-4A78-ADE4-197B7317508F}" type="pres">
      <dgm:prSet presAssocID="{E236567D-B732-4AB6-8797-7A5F4B06F10F}" presName="background3" presStyleLbl="node3" presStyleIdx="3" presStyleCnt="4"/>
      <dgm:spPr/>
    </dgm:pt>
    <dgm:pt modelId="{2E20F2DA-E5A7-47A8-AE74-4D3AE7AC6C35}" type="pres">
      <dgm:prSet presAssocID="{E236567D-B732-4AB6-8797-7A5F4B06F10F}" presName="text3" presStyleLbl="fgAcc3" presStyleIdx="3" presStyleCnt="4">
        <dgm:presLayoutVars>
          <dgm:chPref val="3"/>
        </dgm:presLayoutVars>
      </dgm:prSet>
      <dgm:spPr/>
      <dgm:t>
        <a:bodyPr/>
        <a:lstStyle/>
        <a:p>
          <a:endParaRPr lang="en-US"/>
        </a:p>
      </dgm:t>
    </dgm:pt>
    <dgm:pt modelId="{E7C938F0-1696-4424-AF18-EE94C4C220BA}" type="pres">
      <dgm:prSet presAssocID="{E236567D-B732-4AB6-8797-7A5F4B06F10F}" presName="hierChild4" presStyleCnt="0"/>
      <dgm:spPr/>
    </dgm:pt>
  </dgm:ptLst>
  <dgm:cxnLst>
    <dgm:cxn modelId="{48757C9D-F1C5-4A27-B3EF-265507E5B0B2}" srcId="{A3B7E6C6-C89C-4685-8B4A-8D3FD10D27A6}" destId="{E1CD39FF-46E5-4CFB-8852-F8C2A4F8C194}" srcOrd="0" destOrd="0" parTransId="{3A375325-47B6-4B02-B61C-C257A0083298}" sibTransId="{FF986C1E-D473-419F-B1F4-961E9BB674E1}"/>
    <dgm:cxn modelId="{DDE294B4-1E9E-4351-AC72-51E325B13732}" type="presOf" srcId="{E236567D-B732-4AB6-8797-7A5F4B06F10F}" destId="{2E20F2DA-E5A7-47A8-AE74-4D3AE7AC6C35}" srcOrd="0" destOrd="0" presId="urn:microsoft.com/office/officeart/2005/8/layout/hierarchy1"/>
    <dgm:cxn modelId="{B468F1CB-F144-4968-9848-ACA8693BE749}" srcId="{4CB100D7-1E9C-42AA-B6AB-2B661F8C26A2}" destId="{E0A73749-4FAA-42DD-AF5E-88FEAAB86319}" srcOrd="0" destOrd="0" parTransId="{513EFE5A-D910-495C-A61B-0D1A0BADA735}" sibTransId="{97D61ED9-547A-474F-9912-4EA8DCE0BF01}"/>
    <dgm:cxn modelId="{611DDA37-FB31-4DD2-BCCE-50F5CB4C8832}" type="presOf" srcId="{3A375325-47B6-4B02-B61C-C257A0083298}" destId="{613CB70E-8E78-4A1F-ACD5-2971D26A31BA}" srcOrd="0" destOrd="0" presId="urn:microsoft.com/office/officeart/2005/8/layout/hierarchy1"/>
    <dgm:cxn modelId="{1E4B5C88-FF9E-4907-821E-E506860FC161}" srcId="{E0A73749-4FAA-42DD-AF5E-88FEAAB86319}" destId="{94FB40A9-B700-4A74-A63D-583DAEC1B868}" srcOrd="0" destOrd="0" parTransId="{277D3354-4EF9-467B-B827-5CE4AFCBEB00}" sibTransId="{686D2E2C-2BA4-42A6-984D-4C680B296A21}"/>
    <dgm:cxn modelId="{67EAABC3-9190-4216-B6CA-9FFD389226CA}" srcId="{A3B7E6C6-C89C-4685-8B4A-8D3FD10D27A6}" destId="{E236567D-B732-4AB6-8797-7A5F4B06F10F}" srcOrd="1" destOrd="0" parTransId="{07580BD6-FC03-432C-B8B1-FF6AAAF41F5A}" sibTransId="{61EC7760-BDB0-4045-B0AD-70E8C0B2188A}"/>
    <dgm:cxn modelId="{066014EF-6CB0-4F4C-BA9E-EC4804FD5D92}" type="presOf" srcId="{E0A73749-4FAA-42DD-AF5E-88FEAAB86319}" destId="{48D37446-FCF6-491E-B57F-D610D95BC6D3}" srcOrd="0" destOrd="0" presId="urn:microsoft.com/office/officeart/2005/8/layout/hierarchy1"/>
    <dgm:cxn modelId="{12A70A76-F255-4EBA-86D2-9686D71F6B76}" srcId="{94FB40A9-B700-4A74-A63D-583DAEC1B868}" destId="{F20E1BF8-35F7-477F-8030-6E6ED1398756}" srcOrd="1" destOrd="0" parTransId="{A862B5BF-C511-4921-BAE0-01F199705E79}" sibTransId="{0484B3C2-F465-42B6-B132-A4EEE26D9DF0}"/>
    <dgm:cxn modelId="{827128A6-1773-4B67-9B31-613734385B58}" srcId="{94FB40A9-B700-4A74-A63D-583DAEC1B868}" destId="{2A9A501B-1E07-4382-ADD8-646475B1A736}" srcOrd="0" destOrd="0" parTransId="{3CD02DBD-6D16-4959-ABE9-91B10F1D7DAF}" sibTransId="{2459486C-EB95-4425-945E-618AEC93D394}"/>
    <dgm:cxn modelId="{E30413AE-3A0A-48BC-9F17-7E8563C2E780}" type="presOf" srcId="{7724D73C-394A-4465-89F1-E8E06DFC6569}" destId="{4B4DDD6A-EF2E-4E81-A1B5-5A445E422818}" srcOrd="0" destOrd="0" presId="urn:microsoft.com/office/officeart/2005/8/layout/hierarchy1"/>
    <dgm:cxn modelId="{FC0D890F-A844-49B5-B3B1-03C41A045923}" type="presOf" srcId="{A3B7E6C6-C89C-4685-8B4A-8D3FD10D27A6}" destId="{A773D3FD-694C-4F46-A2AD-A37070C143D2}" srcOrd="0" destOrd="0" presId="urn:microsoft.com/office/officeart/2005/8/layout/hierarchy1"/>
    <dgm:cxn modelId="{2FA36D15-FD9E-4632-9069-F7B1BA4FC3F4}" type="presOf" srcId="{3CD02DBD-6D16-4959-ABE9-91B10F1D7DAF}" destId="{0C489173-25C1-4B1F-9147-6EABDA0F6EE0}" srcOrd="0" destOrd="0" presId="urn:microsoft.com/office/officeart/2005/8/layout/hierarchy1"/>
    <dgm:cxn modelId="{EBDE89E9-62A7-4F5F-BBDC-6F01C5E46F9B}" type="presOf" srcId="{94FB40A9-B700-4A74-A63D-583DAEC1B868}" destId="{007691B6-EA1F-47AC-833C-BDB67EB055F5}" srcOrd="0" destOrd="0" presId="urn:microsoft.com/office/officeart/2005/8/layout/hierarchy1"/>
    <dgm:cxn modelId="{EFCCB3EE-9EE1-435D-B6B6-2377AD50C616}" type="presOf" srcId="{277D3354-4EF9-467B-B827-5CE4AFCBEB00}" destId="{4141E686-D276-4A86-A581-044419A474C1}" srcOrd="0" destOrd="0" presId="urn:microsoft.com/office/officeart/2005/8/layout/hierarchy1"/>
    <dgm:cxn modelId="{0A0EB4D4-DF1D-4C4B-AAF6-016B14510935}" type="presOf" srcId="{A862B5BF-C511-4921-BAE0-01F199705E79}" destId="{BF9CC8F8-59DC-4F02-9309-F86C90058A42}" srcOrd="0" destOrd="0" presId="urn:microsoft.com/office/officeart/2005/8/layout/hierarchy1"/>
    <dgm:cxn modelId="{F3DCF83B-DE9C-4B66-A8BD-951D3CB5F95B}" type="presOf" srcId="{E1CD39FF-46E5-4CFB-8852-F8C2A4F8C194}" destId="{3A3FB337-410F-499C-9AC6-B32039269186}" srcOrd="0" destOrd="0" presId="urn:microsoft.com/office/officeart/2005/8/layout/hierarchy1"/>
    <dgm:cxn modelId="{59DCDB11-D05D-4293-B4E2-94E12B8516D8}" type="presOf" srcId="{07580BD6-FC03-432C-B8B1-FF6AAAF41F5A}" destId="{E0DE6D21-C1E0-4B0C-9C97-5190D6A61AE8}" srcOrd="0" destOrd="0" presId="urn:microsoft.com/office/officeart/2005/8/layout/hierarchy1"/>
    <dgm:cxn modelId="{06380074-C67D-45D2-8085-1AD5FCD5CA55}" type="presOf" srcId="{F20E1BF8-35F7-477F-8030-6E6ED1398756}" destId="{66B98B29-1EF4-4E75-A02A-6AB31D9F42C7}" srcOrd="0" destOrd="0" presId="urn:microsoft.com/office/officeart/2005/8/layout/hierarchy1"/>
    <dgm:cxn modelId="{A5AAAC7E-E7F3-43A5-AFD8-9057D5285BF2}" type="presOf" srcId="{2A9A501B-1E07-4382-ADD8-646475B1A736}" destId="{09289CDB-F880-4083-94F7-DC4755BE7B2D}" srcOrd="0" destOrd="0" presId="urn:microsoft.com/office/officeart/2005/8/layout/hierarchy1"/>
    <dgm:cxn modelId="{6671DF36-277B-45B2-AAB3-DA33C72384ED}" srcId="{E0A73749-4FAA-42DD-AF5E-88FEAAB86319}" destId="{A3B7E6C6-C89C-4685-8B4A-8D3FD10D27A6}" srcOrd="1" destOrd="0" parTransId="{7724D73C-394A-4465-89F1-E8E06DFC6569}" sibTransId="{CE38C564-8A20-4B70-817B-5490F6B64B2B}"/>
    <dgm:cxn modelId="{CB2F908A-EFF0-4443-BB2B-EDB8456E2643}" type="presOf" srcId="{4CB100D7-1E9C-42AA-B6AB-2B661F8C26A2}" destId="{F172B15B-4504-466F-ADA5-54372235F88E}" srcOrd="0" destOrd="0" presId="urn:microsoft.com/office/officeart/2005/8/layout/hierarchy1"/>
    <dgm:cxn modelId="{74CF3AF0-FF33-4682-B6BD-6D7DE7F44798}" type="presParOf" srcId="{F172B15B-4504-466F-ADA5-54372235F88E}" destId="{93F19EE1-B5C0-4FF9-BB21-BE3E11DDC764}" srcOrd="0" destOrd="0" presId="urn:microsoft.com/office/officeart/2005/8/layout/hierarchy1"/>
    <dgm:cxn modelId="{FB8885CC-BE1F-4132-AC7D-2C554337F14C}" type="presParOf" srcId="{93F19EE1-B5C0-4FF9-BB21-BE3E11DDC764}" destId="{E34FAC9D-47B4-4212-8F42-6461B9596DDD}" srcOrd="0" destOrd="0" presId="urn:microsoft.com/office/officeart/2005/8/layout/hierarchy1"/>
    <dgm:cxn modelId="{D709EC15-5FF6-44E6-B00A-1DDB4EB8B1A5}" type="presParOf" srcId="{E34FAC9D-47B4-4212-8F42-6461B9596DDD}" destId="{6FE99CD7-7958-4B23-85EC-CF38AFFDA1A5}" srcOrd="0" destOrd="0" presId="urn:microsoft.com/office/officeart/2005/8/layout/hierarchy1"/>
    <dgm:cxn modelId="{156A53BF-C97C-49DA-AC30-2CFB931809B0}" type="presParOf" srcId="{E34FAC9D-47B4-4212-8F42-6461B9596DDD}" destId="{48D37446-FCF6-491E-B57F-D610D95BC6D3}" srcOrd="1" destOrd="0" presId="urn:microsoft.com/office/officeart/2005/8/layout/hierarchy1"/>
    <dgm:cxn modelId="{A1217304-439A-45F2-BE96-7E228E2F8C78}" type="presParOf" srcId="{93F19EE1-B5C0-4FF9-BB21-BE3E11DDC764}" destId="{BCF4233D-3F71-47EE-94D1-A1E0D87DC68D}" srcOrd="1" destOrd="0" presId="urn:microsoft.com/office/officeart/2005/8/layout/hierarchy1"/>
    <dgm:cxn modelId="{361D9B12-F7EB-458D-B955-6092B716842F}" type="presParOf" srcId="{BCF4233D-3F71-47EE-94D1-A1E0D87DC68D}" destId="{4141E686-D276-4A86-A581-044419A474C1}" srcOrd="0" destOrd="0" presId="urn:microsoft.com/office/officeart/2005/8/layout/hierarchy1"/>
    <dgm:cxn modelId="{EE32E83D-7F18-4C53-8436-546D038AECB4}" type="presParOf" srcId="{BCF4233D-3F71-47EE-94D1-A1E0D87DC68D}" destId="{CC98199B-6B14-4780-A167-31CA6645D6A9}" srcOrd="1" destOrd="0" presId="urn:microsoft.com/office/officeart/2005/8/layout/hierarchy1"/>
    <dgm:cxn modelId="{B3371CD8-27D3-40CC-93B9-CB2C12A55312}" type="presParOf" srcId="{CC98199B-6B14-4780-A167-31CA6645D6A9}" destId="{81601D44-6B5E-4B08-ADB0-AC5AACEB7F77}" srcOrd="0" destOrd="0" presId="urn:microsoft.com/office/officeart/2005/8/layout/hierarchy1"/>
    <dgm:cxn modelId="{12A04A9E-C165-4747-94EC-C53822DD7323}" type="presParOf" srcId="{81601D44-6B5E-4B08-ADB0-AC5AACEB7F77}" destId="{D363CEB9-3E0D-4372-B7A9-9EB3307C3D89}" srcOrd="0" destOrd="0" presId="urn:microsoft.com/office/officeart/2005/8/layout/hierarchy1"/>
    <dgm:cxn modelId="{1B7C9287-86FF-4B6E-8611-1D6B5AE34A12}" type="presParOf" srcId="{81601D44-6B5E-4B08-ADB0-AC5AACEB7F77}" destId="{007691B6-EA1F-47AC-833C-BDB67EB055F5}" srcOrd="1" destOrd="0" presId="urn:microsoft.com/office/officeart/2005/8/layout/hierarchy1"/>
    <dgm:cxn modelId="{0CD9F346-B63A-49A1-9F09-FDDA5674FFD7}" type="presParOf" srcId="{CC98199B-6B14-4780-A167-31CA6645D6A9}" destId="{57BD8F2E-0F7F-460B-AEAC-F30A20EB3FCC}" srcOrd="1" destOrd="0" presId="urn:microsoft.com/office/officeart/2005/8/layout/hierarchy1"/>
    <dgm:cxn modelId="{93124EBD-C739-4746-A404-40871622B546}" type="presParOf" srcId="{57BD8F2E-0F7F-460B-AEAC-F30A20EB3FCC}" destId="{0C489173-25C1-4B1F-9147-6EABDA0F6EE0}" srcOrd="0" destOrd="0" presId="urn:microsoft.com/office/officeart/2005/8/layout/hierarchy1"/>
    <dgm:cxn modelId="{B63D1222-C75A-416A-81FE-59BF53003F9C}" type="presParOf" srcId="{57BD8F2E-0F7F-460B-AEAC-F30A20EB3FCC}" destId="{523F7EAA-8A97-46D0-AEB2-8EEF78986FC0}" srcOrd="1" destOrd="0" presId="urn:microsoft.com/office/officeart/2005/8/layout/hierarchy1"/>
    <dgm:cxn modelId="{5CE271EF-18C5-4A57-B435-4AB49D816F0B}" type="presParOf" srcId="{523F7EAA-8A97-46D0-AEB2-8EEF78986FC0}" destId="{7DA3267C-5C43-400C-865D-2F5F45C0FA34}" srcOrd="0" destOrd="0" presId="urn:microsoft.com/office/officeart/2005/8/layout/hierarchy1"/>
    <dgm:cxn modelId="{0E1CD4C9-7410-4EB3-93ED-101C0269B0A0}" type="presParOf" srcId="{7DA3267C-5C43-400C-865D-2F5F45C0FA34}" destId="{69685BFA-C0C3-4E6C-B2EC-74C64F7442F8}" srcOrd="0" destOrd="0" presId="urn:microsoft.com/office/officeart/2005/8/layout/hierarchy1"/>
    <dgm:cxn modelId="{FCCE4B40-86BD-478F-9863-277F00005BD8}" type="presParOf" srcId="{7DA3267C-5C43-400C-865D-2F5F45C0FA34}" destId="{09289CDB-F880-4083-94F7-DC4755BE7B2D}" srcOrd="1" destOrd="0" presId="urn:microsoft.com/office/officeart/2005/8/layout/hierarchy1"/>
    <dgm:cxn modelId="{200D07D0-2A4D-45EF-8CD7-605360E31F5E}" type="presParOf" srcId="{523F7EAA-8A97-46D0-AEB2-8EEF78986FC0}" destId="{A5D5D62F-70C1-48A3-B618-4F3A6DD4451C}" srcOrd="1" destOrd="0" presId="urn:microsoft.com/office/officeart/2005/8/layout/hierarchy1"/>
    <dgm:cxn modelId="{8F640175-C82F-40DE-9CF2-FB205197C5C5}" type="presParOf" srcId="{57BD8F2E-0F7F-460B-AEAC-F30A20EB3FCC}" destId="{BF9CC8F8-59DC-4F02-9309-F86C90058A42}" srcOrd="2" destOrd="0" presId="urn:microsoft.com/office/officeart/2005/8/layout/hierarchy1"/>
    <dgm:cxn modelId="{0F171857-2EB7-4AA0-8C26-46F24B738F6B}" type="presParOf" srcId="{57BD8F2E-0F7F-460B-AEAC-F30A20EB3FCC}" destId="{7E4BF506-1437-441C-B3B5-7D255160DA36}" srcOrd="3" destOrd="0" presId="urn:microsoft.com/office/officeart/2005/8/layout/hierarchy1"/>
    <dgm:cxn modelId="{AC34B293-C470-4EA0-ADE5-F9DAD45BFBD5}" type="presParOf" srcId="{7E4BF506-1437-441C-B3B5-7D255160DA36}" destId="{728777AA-38D7-4DE5-9C4F-60037864975A}" srcOrd="0" destOrd="0" presId="urn:microsoft.com/office/officeart/2005/8/layout/hierarchy1"/>
    <dgm:cxn modelId="{1590D18F-2527-4ED4-BA8C-9A112EE50859}" type="presParOf" srcId="{728777AA-38D7-4DE5-9C4F-60037864975A}" destId="{A073A7EF-A550-473F-AAE7-A62952B4F2FD}" srcOrd="0" destOrd="0" presId="urn:microsoft.com/office/officeart/2005/8/layout/hierarchy1"/>
    <dgm:cxn modelId="{24283F22-83F2-4FD6-8802-A1121EB273B6}" type="presParOf" srcId="{728777AA-38D7-4DE5-9C4F-60037864975A}" destId="{66B98B29-1EF4-4E75-A02A-6AB31D9F42C7}" srcOrd="1" destOrd="0" presId="urn:microsoft.com/office/officeart/2005/8/layout/hierarchy1"/>
    <dgm:cxn modelId="{8084B8E0-68CC-405C-BCC0-693402171C9E}" type="presParOf" srcId="{7E4BF506-1437-441C-B3B5-7D255160DA36}" destId="{E5005474-B21C-4936-93E3-AE7156802D35}" srcOrd="1" destOrd="0" presId="urn:microsoft.com/office/officeart/2005/8/layout/hierarchy1"/>
    <dgm:cxn modelId="{3841B85F-6087-4432-BC6D-A02C3EA708A6}" type="presParOf" srcId="{BCF4233D-3F71-47EE-94D1-A1E0D87DC68D}" destId="{4B4DDD6A-EF2E-4E81-A1B5-5A445E422818}" srcOrd="2" destOrd="0" presId="urn:microsoft.com/office/officeart/2005/8/layout/hierarchy1"/>
    <dgm:cxn modelId="{A23BC523-31DE-4F80-9A5C-D379E41150C4}" type="presParOf" srcId="{BCF4233D-3F71-47EE-94D1-A1E0D87DC68D}" destId="{1984E78C-53C6-497F-8F15-E7C25B1C56B3}" srcOrd="3" destOrd="0" presId="urn:microsoft.com/office/officeart/2005/8/layout/hierarchy1"/>
    <dgm:cxn modelId="{715F3C35-BF42-4AF9-9E96-1CD91BF01545}" type="presParOf" srcId="{1984E78C-53C6-497F-8F15-E7C25B1C56B3}" destId="{0E1C5562-A717-4E63-9B7D-22590DD39766}" srcOrd="0" destOrd="0" presId="urn:microsoft.com/office/officeart/2005/8/layout/hierarchy1"/>
    <dgm:cxn modelId="{29FD12C5-713D-438D-904C-EEF732CBBAD8}" type="presParOf" srcId="{0E1C5562-A717-4E63-9B7D-22590DD39766}" destId="{9F963C28-A748-4335-A07A-291C31A0A724}" srcOrd="0" destOrd="0" presId="urn:microsoft.com/office/officeart/2005/8/layout/hierarchy1"/>
    <dgm:cxn modelId="{8F9FB973-6E52-4C2B-8645-7942C231C35C}" type="presParOf" srcId="{0E1C5562-A717-4E63-9B7D-22590DD39766}" destId="{A773D3FD-694C-4F46-A2AD-A37070C143D2}" srcOrd="1" destOrd="0" presId="urn:microsoft.com/office/officeart/2005/8/layout/hierarchy1"/>
    <dgm:cxn modelId="{398E0F4C-BC07-465C-9192-81DCC9FBF6EA}" type="presParOf" srcId="{1984E78C-53C6-497F-8F15-E7C25B1C56B3}" destId="{8B1D6ED7-EF27-44F8-B5F6-939FBD7539AA}" srcOrd="1" destOrd="0" presId="urn:microsoft.com/office/officeart/2005/8/layout/hierarchy1"/>
    <dgm:cxn modelId="{658BC80B-4E2C-4912-BB5E-EC26E8644546}" type="presParOf" srcId="{8B1D6ED7-EF27-44F8-B5F6-939FBD7539AA}" destId="{613CB70E-8E78-4A1F-ACD5-2971D26A31BA}" srcOrd="0" destOrd="0" presId="urn:microsoft.com/office/officeart/2005/8/layout/hierarchy1"/>
    <dgm:cxn modelId="{EE43AC53-07BA-4833-9C1C-93C60F07A05D}" type="presParOf" srcId="{8B1D6ED7-EF27-44F8-B5F6-939FBD7539AA}" destId="{22087EEB-3E12-452A-B27E-CE8CD25A1D7A}" srcOrd="1" destOrd="0" presId="urn:microsoft.com/office/officeart/2005/8/layout/hierarchy1"/>
    <dgm:cxn modelId="{4014CF40-B4E0-40D4-AD0C-D449611A816A}" type="presParOf" srcId="{22087EEB-3E12-452A-B27E-CE8CD25A1D7A}" destId="{A552C366-98A6-42FE-AF73-5785376139AE}" srcOrd="0" destOrd="0" presId="urn:microsoft.com/office/officeart/2005/8/layout/hierarchy1"/>
    <dgm:cxn modelId="{EA0C9CE0-CD16-4F2A-B889-CCA19AFFE5B6}" type="presParOf" srcId="{A552C366-98A6-42FE-AF73-5785376139AE}" destId="{567909BF-8575-442B-AB5D-EC58483E32D8}" srcOrd="0" destOrd="0" presId="urn:microsoft.com/office/officeart/2005/8/layout/hierarchy1"/>
    <dgm:cxn modelId="{24660EB1-134C-48EB-AE95-BCE5B94DEC56}" type="presParOf" srcId="{A552C366-98A6-42FE-AF73-5785376139AE}" destId="{3A3FB337-410F-499C-9AC6-B32039269186}" srcOrd="1" destOrd="0" presId="urn:microsoft.com/office/officeart/2005/8/layout/hierarchy1"/>
    <dgm:cxn modelId="{4D1D7F99-107B-4C88-B48B-36E09213FB3F}" type="presParOf" srcId="{22087EEB-3E12-452A-B27E-CE8CD25A1D7A}" destId="{E27E82E5-4726-40E5-9310-79C6AF24BC05}" srcOrd="1" destOrd="0" presId="urn:microsoft.com/office/officeart/2005/8/layout/hierarchy1"/>
    <dgm:cxn modelId="{0BBB6418-F27A-4295-B39C-89D76EFA703D}" type="presParOf" srcId="{8B1D6ED7-EF27-44F8-B5F6-939FBD7539AA}" destId="{E0DE6D21-C1E0-4B0C-9C97-5190D6A61AE8}" srcOrd="2" destOrd="0" presId="urn:microsoft.com/office/officeart/2005/8/layout/hierarchy1"/>
    <dgm:cxn modelId="{E3151E0C-1C32-44C7-A748-8A2352EEF8D0}" type="presParOf" srcId="{8B1D6ED7-EF27-44F8-B5F6-939FBD7539AA}" destId="{08A30033-A0AE-4715-A718-271C527AFE18}" srcOrd="3" destOrd="0" presId="urn:microsoft.com/office/officeart/2005/8/layout/hierarchy1"/>
    <dgm:cxn modelId="{F390F763-7C12-4077-96E6-B2D30AFE73C7}" type="presParOf" srcId="{08A30033-A0AE-4715-A718-271C527AFE18}" destId="{A254A054-DC35-4FFF-B9FC-1113ECF14C9C}" srcOrd="0" destOrd="0" presId="urn:microsoft.com/office/officeart/2005/8/layout/hierarchy1"/>
    <dgm:cxn modelId="{A614DA0C-EB08-4029-A7BB-AB3038209F71}" type="presParOf" srcId="{A254A054-DC35-4FFF-B9FC-1113ECF14C9C}" destId="{8FA961EA-3E76-4A78-ADE4-197B7317508F}" srcOrd="0" destOrd="0" presId="urn:microsoft.com/office/officeart/2005/8/layout/hierarchy1"/>
    <dgm:cxn modelId="{9EDE66C8-BC88-470F-9CB8-8A35B66F7ACC}" type="presParOf" srcId="{A254A054-DC35-4FFF-B9FC-1113ECF14C9C}" destId="{2E20F2DA-E5A7-47A8-AE74-4D3AE7AC6C35}" srcOrd="1" destOrd="0" presId="urn:microsoft.com/office/officeart/2005/8/layout/hierarchy1"/>
    <dgm:cxn modelId="{6BB07282-D267-468D-88C3-B11E62C24829}" type="presParOf" srcId="{08A30033-A0AE-4715-A718-271C527AFE18}" destId="{E7C938F0-1696-4424-AF18-EE94C4C220B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DE6D21-C1E0-4B0C-9C97-5190D6A61AE8}">
      <dsp:nvSpPr>
        <dsp:cNvPr id="0" name=""/>
        <dsp:cNvSpPr/>
      </dsp:nvSpPr>
      <dsp:spPr>
        <a:xfrm>
          <a:off x="7259995" y="2935933"/>
          <a:ext cx="1148555" cy="546607"/>
        </a:xfrm>
        <a:custGeom>
          <a:avLst/>
          <a:gdLst/>
          <a:ahLst/>
          <a:cxnLst/>
          <a:rect l="0" t="0" r="0" b="0"/>
          <a:pathLst>
            <a:path>
              <a:moveTo>
                <a:pt x="0" y="0"/>
              </a:moveTo>
              <a:lnTo>
                <a:pt x="0" y="372497"/>
              </a:lnTo>
              <a:lnTo>
                <a:pt x="1148555" y="372497"/>
              </a:lnTo>
              <a:lnTo>
                <a:pt x="1148555" y="54660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3CB70E-8E78-4A1F-ACD5-2971D26A31BA}">
      <dsp:nvSpPr>
        <dsp:cNvPr id="0" name=""/>
        <dsp:cNvSpPr/>
      </dsp:nvSpPr>
      <dsp:spPr>
        <a:xfrm>
          <a:off x="6111440" y="2935933"/>
          <a:ext cx="1148555" cy="546607"/>
        </a:xfrm>
        <a:custGeom>
          <a:avLst/>
          <a:gdLst/>
          <a:ahLst/>
          <a:cxnLst/>
          <a:rect l="0" t="0" r="0" b="0"/>
          <a:pathLst>
            <a:path>
              <a:moveTo>
                <a:pt x="1148555" y="0"/>
              </a:moveTo>
              <a:lnTo>
                <a:pt x="1148555" y="372497"/>
              </a:lnTo>
              <a:lnTo>
                <a:pt x="0" y="372497"/>
              </a:lnTo>
              <a:lnTo>
                <a:pt x="0" y="54660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B4DDD6A-EF2E-4E81-A1B5-5A445E422818}">
      <dsp:nvSpPr>
        <dsp:cNvPr id="0" name=""/>
        <dsp:cNvSpPr/>
      </dsp:nvSpPr>
      <dsp:spPr>
        <a:xfrm>
          <a:off x="4962885" y="1195872"/>
          <a:ext cx="2297110" cy="546607"/>
        </a:xfrm>
        <a:custGeom>
          <a:avLst/>
          <a:gdLst/>
          <a:ahLst/>
          <a:cxnLst/>
          <a:rect l="0" t="0" r="0" b="0"/>
          <a:pathLst>
            <a:path>
              <a:moveTo>
                <a:pt x="0" y="0"/>
              </a:moveTo>
              <a:lnTo>
                <a:pt x="0" y="372497"/>
              </a:lnTo>
              <a:lnTo>
                <a:pt x="2297110" y="372497"/>
              </a:lnTo>
              <a:lnTo>
                <a:pt x="2297110" y="5466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9CC8F8-59DC-4F02-9309-F86C90058A42}">
      <dsp:nvSpPr>
        <dsp:cNvPr id="0" name=""/>
        <dsp:cNvSpPr/>
      </dsp:nvSpPr>
      <dsp:spPr>
        <a:xfrm>
          <a:off x="2665775" y="2935933"/>
          <a:ext cx="1148555" cy="546607"/>
        </a:xfrm>
        <a:custGeom>
          <a:avLst/>
          <a:gdLst/>
          <a:ahLst/>
          <a:cxnLst/>
          <a:rect l="0" t="0" r="0" b="0"/>
          <a:pathLst>
            <a:path>
              <a:moveTo>
                <a:pt x="0" y="0"/>
              </a:moveTo>
              <a:lnTo>
                <a:pt x="0" y="372497"/>
              </a:lnTo>
              <a:lnTo>
                <a:pt x="1148555" y="372497"/>
              </a:lnTo>
              <a:lnTo>
                <a:pt x="1148555" y="54660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489173-25C1-4B1F-9147-6EABDA0F6EE0}">
      <dsp:nvSpPr>
        <dsp:cNvPr id="0" name=""/>
        <dsp:cNvSpPr/>
      </dsp:nvSpPr>
      <dsp:spPr>
        <a:xfrm>
          <a:off x="1517220" y="2935933"/>
          <a:ext cx="1148555" cy="546607"/>
        </a:xfrm>
        <a:custGeom>
          <a:avLst/>
          <a:gdLst/>
          <a:ahLst/>
          <a:cxnLst/>
          <a:rect l="0" t="0" r="0" b="0"/>
          <a:pathLst>
            <a:path>
              <a:moveTo>
                <a:pt x="1148555" y="0"/>
              </a:moveTo>
              <a:lnTo>
                <a:pt x="1148555" y="372497"/>
              </a:lnTo>
              <a:lnTo>
                <a:pt x="0" y="372497"/>
              </a:lnTo>
              <a:lnTo>
                <a:pt x="0" y="54660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41E686-D276-4A86-A581-044419A474C1}">
      <dsp:nvSpPr>
        <dsp:cNvPr id="0" name=""/>
        <dsp:cNvSpPr/>
      </dsp:nvSpPr>
      <dsp:spPr>
        <a:xfrm>
          <a:off x="2665775" y="1195872"/>
          <a:ext cx="2297110" cy="546607"/>
        </a:xfrm>
        <a:custGeom>
          <a:avLst/>
          <a:gdLst/>
          <a:ahLst/>
          <a:cxnLst/>
          <a:rect l="0" t="0" r="0" b="0"/>
          <a:pathLst>
            <a:path>
              <a:moveTo>
                <a:pt x="2297110" y="0"/>
              </a:moveTo>
              <a:lnTo>
                <a:pt x="2297110" y="372497"/>
              </a:lnTo>
              <a:lnTo>
                <a:pt x="0" y="372497"/>
              </a:lnTo>
              <a:lnTo>
                <a:pt x="0" y="5466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E99CD7-7958-4B23-85EC-CF38AFFDA1A5}">
      <dsp:nvSpPr>
        <dsp:cNvPr id="0" name=""/>
        <dsp:cNvSpPr/>
      </dsp:nvSpPr>
      <dsp:spPr>
        <a:xfrm>
          <a:off x="4023159" y="2419"/>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D37446-FCF6-491E-B57F-D610D95BC6D3}">
      <dsp:nvSpPr>
        <dsp:cNvPr id="0" name=""/>
        <dsp:cNvSpPr/>
      </dsp:nvSpPr>
      <dsp:spPr>
        <a:xfrm>
          <a:off x="4231987" y="200806"/>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Oil extraction </a:t>
          </a:r>
          <a:endParaRPr lang="en-US" sz="2400" b="1" kern="1200"/>
        </a:p>
      </dsp:txBody>
      <dsp:txXfrm>
        <a:off x="4266942" y="235761"/>
        <a:ext cx="1809543" cy="1123543"/>
      </dsp:txXfrm>
    </dsp:sp>
    <dsp:sp modelId="{D363CEB9-3E0D-4372-B7A9-9EB3307C3D89}">
      <dsp:nvSpPr>
        <dsp:cNvPr id="0" name=""/>
        <dsp:cNvSpPr/>
      </dsp:nvSpPr>
      <dsp:spPr>
        <a:xfrm>
          <a:off x="1726049" y="1742480"/>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7691B6-EA1F-47AC-833C-BDB67EB055F5}">
      <dsp:nvSpPr>
        <dsp:cNvPr id="0" name=""/>
        <dsp:cNvSpPr/>
      </dsp:nvSpPr>
      <dsp:spPr>
        <a:xfrm>
          <a:off x="1934877" y="1940867"/>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Mechanical extraction</a:t>
          </a:r>
          <a:endParaRPr lang="en-US" sz="2400" b="1" kern="1200"/>
        </a:p>
      </dsp:txBody>
      <dsp:txXfrm>
        <a:off x="1969832" y="1975822"/>
        <a:ext cx="1809543" cy="1123543"/>
      </dsp:txXfrm>
    </dsp:sp>
    <dsp:sp modelId="{69685BFA-C0C3-4E6C-B2EC-74C64F7442F8}">
      <dsp:nvSpPr>
        <dsp:cNvPr id="0" name=""/>
        <dsp:cNvSpPr/>
      </dsp:nvSpPr>
      <dsp:spPr>
        <a:xfrm>
          <a:off x="577494" y="3482541"/>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289CDB-F880-4083-94F7-DC4755BE7B2D}">
      <dsp:nvSpPr>
        <dsp:cNvPr id="0" name=""/>
        <dsp:cNvSpPr/>
      </dsp:nvSpPr>
      <dsp:spPr>
        <a:xfrm>
          <a:off x="786322" y="3680928"/>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Cold pressing</a:t>
          </a:r>
          <a:endParaRPr lang="en-US" sz="2400" b="1" kern="1200"/>
        </a:p>
      </dsp:txBody>
      <dsp:txXfrm>
        <a:off x="821277" y="3715883"/>
        <a:ext cx="1809543" cy="1123543"/>
      </dsp:txXfrm>
    </dsp:sp>
    <dsp:sp modelId="{A073A7EF-A550-473F-AAE7-A62952B4F2FD}">
      <dsp:nvSpPr>
        <dsp:cNvPr id="0" name=""/>
        <dsp:cNvSpPr/>
      </dsp:nvSpPr>
      <dsp:spPr>
        <a:xfrm>
          <a:off x="2874604" y="3482541"/>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B98B29-1EF4-4E75-A02A-6AB31D9F42C7}">
      <dsp:nvSpPr>
        <dsp:cNvPr id="0" name=""/>
        <dsp:cNvSpPr/>
      </dsp:nvSpPr>
      <dsp:spPr>
        <a:xfrm>
          <a:off x="3083432" y="3680928"/>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Hot pressing</a:t>
          </a:r>
          <a:endParaRPr lang="en-US" sz="2400" b="1" kern="1200"/>
        </a:p>
      </dsp:txBody>
      <dsp:txXfrm>
        <a:off x="3118387" y="3715883"/>
        <a:ext cx="1809543" cy="1123543"/>
      </dsp:txXfrm>
    </dsp:sp>
    <dsp:sp modelId="{9F963C28-A748-4335-A07A-291C31A0A724}">
      <dsp:nvSpPr>
        <dsp:cNvPr id="0" name=""/>
        <dsp:cNvSpPr/>
      </dsp:nvSpPr>
      <dsp:spPr>
        <a:xfrm>
          <a:off x="6320269" y="1742480"/>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73D3FD-694C-4F46-A2AD-A37070C143D2}">
      <dsp:nvSpPr>
        <dsp:cNvPr id="0" name=""/>
        <dsp:cNvSpPr/>
      </dsp:nvSpPr>
      <dsp:spPr>
        <a:xfrm>
          <a:off x="6529097" y="1940867"/>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Solvent extraction</a:t>
          </a:r>
          <a:endParaRPr lang="en-US" sz="2400" b="1" kern="1200"/>
        </a:p>
      </dsp:txBody>
      <dsp:txXfrm>
        <a:off x="6564052" y="1975822"/>
        <a:ext cx="1809543" cy="1123543"/>
      </dsp:txXfrm>
    </dsp:sp>
    <dsp:sp modelId="{567909BF-8575-442B-AB5D-EC58483E32D8}">
      <dsp:nvSpPr>
        <dsp:cNvPr id="0" name=""/>
        <dsp:cNvSpPr/>
      </dsp:nvSpPr>
      <dsp:spPr>
        <a:xfrm>
          <a:off x="5171714" y="3482541"/>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3FB337-410F-499C-9AC6-B32039269186}">
      <dsp:nvSpPr>
        <dsp:cNvPr id="0" name=""/>
        <dsp:cNvSpPr/>
      </dsp:nvSpPr>
      <dsp:spPr>
        <a:xfrm>
          <a:off x="5380542" y="3680928"/>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Organic solvent </a:t>
          </a:r>
          <a:endParaRPr lang="en-US" sz="2400" b="1" kern="1200"/>
        </a:p>
      </dsp:txBody>
      <dsp:txXfrm>
        <a:off x="5415497" y="3715883"/>
        <a:ext cx="1809543" cy="1123543"/>
      </dsp:txXfrm>
    </dsp:sp>
    <dsp:sp modelId="{8FA961EA-3E76-4A78-ADE4-197B7317508F}">
      <dsp:nvSpPr>
        <dsp:cNvPr id="0" name=""/>
        <dsp:cNvSpPr/>
      </dsp:nvSpPr>
      <dsp:spPr>
        <a:xfrm>
          <a:off x="7468824" y="3482541"/>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20F2DA-E5A7-47A8-AE74-4D3AE7AC6C35}">
      <dsp:nvSpPr>
        <dsp:cNvPr id="0" name=""/>
        <dsp:cNvSpPr/>
      </dsp:nvSpPr>
      <dsp:spPr>
        <a:xfrm>
          <a:off x="7677652" y="3680928"/>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Supercritical solvent</a:t>
          </a:r>
          <a:endParaRPr lang="en-US" sz="2400" b="1" kern="1200"/>
        </a:p>
      </dsp:txBody>
      <dsp:txXfrm>
        <a:off x="7712607" y="3715883"/>
        <a:ext cx="1809543" cy="112354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EFE967-2C8A-4418-A4C7-E9AEDA6F0DC3}" type="datetimeFigureOut">
              <a:rPr lang="en-US" smtClean="0"/>
              <a:t>12/4/2020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233E7-D662-4388-8E3C-0D30765C3BFE}" type="slidenum">
              <a:rPr lang="en-US" smtClean="0"/>
              <a:t>‹#›</a:t>
            </a:fld>
            <a:endParaRPr lang="en-US"/>
          </a:p>
        </p:txBody>
      </p:sp>
    </p:spTree>
    <p:extLst>
      <p:ext uri="{BB962C8B-B14F-4D97-AF65-F5344CB8AC3E}">
        <p14:creationId xmlns:p14="http://schemas.microsoft.com/office/powerpoint/2010/main" val="1414964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7A468D-7BD5-40FF-875C-17B7FE385E6B}" type="slidenum">
              <a:rPr lang="en-US" smtClean="0"/>
              <a:pPr/>
              <a:t>2</a:t>
            </a:fld>
            <a:endParaRPr lang="en-US"/>
          </a:p>
        </p:txBody>
      </p:sp>
    </p:spTree>
    <p:extLst>
      <p:ext uri="{BB962C8B-B14F-4D97-AF65-F5344CB8AC3E}">
        <p14:creationId xmlns:p14="http://schemas.microsoft.com/office/powerpoint/2010/main" val="1593222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4</a:t>
            </a:fld>
            <a:endParaRPr lang="en-US"/>
          </a:p>
        </p:txBody>
      </p:sp>
    </p:spTree>
    <p:extLst>
      <p:ext uri="{BB962C8B-B14F-4D97-AF65-F5344CB8AC3E}">
        <p14:creationId xmlns:p14="http://schemas.microsoft.com/office/powerpoint/2010/main" val="114381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10</a:t>
            </a:fld>
            <a:endParaRPr lang="en-US"/>
          </a:p>
        </p:txBody>
      </p:sp>
    </p:spTree>
    <p:extLst>
      <p:ext uri="{BB962C8B-B14F-4D97-AF65-F5344CB8AC3E}">
        <p14:creationId xmlns:p14="http://schemas.microsoft.com/office/powerpoint/2010/main" val="3882695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smtClean="0"/>
              <a:t>Click to edit Master title style</a:t>
            </a:r>
            <a:endParaRPr lang="en-US" dirty="0"/>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99889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711892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228448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2458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smtClean="0"/>
              <a:t>Click to edit Master title style</a:t>
            </a:r>
            <a:endParaRPr lang="en-US" dirty="0"/>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5487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798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059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80230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73060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6524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18633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1608772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1838" y="987426"/>
            <a:ext cx="6170593" cy="4873625"/>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smtClean="0"/>
              <a:t>Click icon to add picture</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51809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1AA1B-AE58-423A-A191-EC85F87580CB}" type="slidenum">
              <a:rPr lang="en-US" smtClean="0"/>
              <a:t>‹#›</a:t>
            </a:fld>
            <a:endParaRPr lang="en-US"/>
          </a:p>
        </p:txBody>
      </p:sp>
    </p:spTree>
    <p:extLst>
      <p:ext uri="{BB962C8B-B14F-4D97-AF65-F5344CB8AC3E}">
        <p14:creationId xmlns:p14="http://schemas.microsoft.com/office/powerpoint/2010/main" val="146325230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788" y="152400"/>
            <a:ext cx="12188825" cy="6858000"/>
          </a:xfrm>
        </p:spPr>
      </p:pic>
      <p:sp>
        <p:nvSpPr>
          <p:cNvPr id="4" name="Slide Number Placeholder 3"/>
          <p:cNvSpPr>
            <a:spLocks noGrp="1"/>
          </p:cNvSpPr>
          <p:nvPr>
            <p:ph type="sldNum" sz="quarter" idx="12"/>
          </p:nvPr>
        </p:nvSpPr>
        <p:spPr/>
        <p:txBody>
          <a:bodyPr/>
          <a:lstStyle/>
          <a:p>
            <a:fld id="{C781AA1B-AE58-423A-A191-EC85F87580CB}" type="slidenum">
              <a:rPr lang="en-US" smtClean="0"/>
              <a:t>1</a:t>
            </a:fld>
            <a:endParaRPr lang="en-US"/>
          </a:p>
        </p:txBody>
      </p:sp>
    </p:spTree>
    <p:extLst>
      <p:ext uri="{BB962C8B-B14F-4D97-AF65-F5344CB8AC3E}">
        <p14:creationId xmlns:p14="http://schemas.microsoft.com/office/powerpoint/2010/main" val="3517485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3611"/>
            <a:ext cx="10969943" cy="1143000"/>
          </a:xfrm>
        </p:spPr>
        <p:txBody>
          <a:bodyPr>
            <a:noAutofit/>
          </a:bodyPr>
          <a:lstStyle/>
          <a:p>
            <a:pPr>
              <a:lnSpc>
                <a:spcPct val="150000"/>
              </a:lnSpc>
            </a:pPr>
            <a:r>
              <a:rPr lang="en-US" sz="4000" b="1">
                <a:solidFill>
                  <a:srgbClr val="FF0000"/>
                </a:solidFill>
                <a:latin typeface="Times New Roman" pitchFamily="18" charset="0"/>
                <a:cs typeface="Times New Roman" pitchFamily="18" charset="0"/>
              </a:rPr>
              <a:t>OIL EXTRACTION TECHNIQUES</a:t>
            </a:r>
            <a:endParaRPr lang="en-US" sz="4000" dirty="0"/>
          </a:p>
        </p:txBody>
      </p:sp>
      <p:sp>
        <p:nvSpPr>
          <p:cNvPr id="3" name="Content Placeholder 2"/>
          <p:cNvSpPr>
            <a:spLocks noGrp="1"/>
          </p:cNvSpPr>
          <p:nvPr>
            <p:ph idx="1"/>
          </p:nvPr>
        </p:nvSpPr>
        <p:spPr>
          <a:xfrm>
            <a:off x="608012" y="990601"/>
            <a:ext cx="10969943" cy="5410200"/>
          </a:xfrm>
        </p:spPr>
        <p:txBody>
          <a:bodyPr>
            <a:noAutofit/>
          </a:bodyPr>
          <a:lstStyle/>
          <a:p>
            <a:r>
              <a:rPr lang="en-US" b="1" i="1"/>
              <a:t>Full-Pressing:  </a:t>
            </a:r>
            <a:r>
              <a:rPr lang="en-US"/>
              <a:t>Full-pressing refers to extracting the oil only with mechanical pressing method. Full-pressing can be also be called single pressing and usually be applied for smaller capacity oil milling </a:t>
            </a:r>
            <a:r>
              <a:rPr lang="en-US" smtClean="0"/>
              <a:t>plants</a:t>
            </a:r>
          </a:p>
          <a:p>
            <a:r>
              <a:rPr lang="en-US" smtClean="0"/>
              <a:t>Full-pressed oil </a:t>
            </a:r>
            <a:r>
              <a:rPr lang="en-US"/>
              <a:t>can reach </a:t>
            </a:r>
            <a:r>
              <a:rPr lang="en-US" smtClean="0"/>
              <a:t>yield upto 90</a:t>
            </a:r>
            <a:r>
              <a:rPr lang="en-US"/>
              <a:t>% and </a:t>
            </a:r>
            <a:r>
              <a:rPr lang="en-US" smtClean="0"/>
              <a:t>beyond</a:t>
            </a:r>
          </a:p>
          <a:p>
            <a:r>
              <a:rPr lang="en-US"/>
              <a:t>Raw materials enter one side of the press and waste products exit the other side. The machine uses friction and continuous pressure from the screw drives to move and compress the seed material. The oil seeps through small openings that do not allow seed fiber solids to pass through. Afterward, the pressed seeds are formed into a hardened cake, which is removed from the machine. Pressure involved in expeller pressing creates heat in the range of 140–210 °F (60–99 °C</a:t>
            </a:r>
            <a:r>
              <a:rPr lang="en-US" smtClean="0"/>
              <a:t>)</a:t>
            </a:r>
            <a:endParaRPr lang="en-US" dirty="0" smtClean="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10</a:t>
            </a:fld>
            <a:endParaRPr lang="en-US" dirty="0"/>
          </a:p>
        </p:txBody>
      </p:sp>
    </p:spTree>
    <p:extLst>
      <p:ext uri="{BB962C8B-B14F-4D97-AF65-F5344CB8AC3E}">
        <p14:creationId xmlns:p14="http://schemas.microsoft.com/office/powerpoint/2010/main" val="3345229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9012" y="365126"/>
            <a:ext cx="10361831" cy="6111874"/>
          </a:xfrm>
        </p:spPr>
      </p:pic>
      <p:sp>
        <p:nvSpPr>
          <p:cNvPr id="4" name="Slide Number Placeholder 3"/>
          <p:cNvSpPr>
            <a:spLocks noGrp="1"/>
          </p:cNvSpPr>
          <p:nvPr>
            <p:ph type="sldNum" sz="quarter" idx="12"/>
          </p:nvPr>
        </p:nvSpPr>
        <p:spPr/>
        <p:txBody>
          <a:bodyPr/>
          <a:lstStyle/>
          <a:p>
            <a:fld id="{C781AA1B-AE58-423A-A191-EC85F87580CB}" type="slidenum">
              <a:rPr lang="en-US" smtClean="0"/>
              <a:t>11</a:t>
            </a:fld>
            <a:endParaRPr lang="en-US"/>
          </a:p>
        </p:txBody>
      </p:sp>
    </p:spTree>
    <p:extLst>
      <p:ext uri="{BB962C8B-B14F-4D97-AF65-F5344CB8AC3E}">
        <p14:creationId xmlns:p14="http://schemas.microsoft.com/office/powerpoint/2010/main" val="419519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smtClean="0">
                <a:solidFill>
                  <a:srgbClr val="FF0000"/>
                </a:solidFill>
                <a:latin typeface="Times New Roman" panose="02020603050405020304" pitchFamily="18" charset="0"/>
                <a:cs typeface="Times New Roman" panose="02020603050405020304" pitchFamily="18" charset="0"/>
              </a:rPr>
              <a:t>MEAL AFTER MECANICAL OIL EXTRACTION</a:t>
            </a:r>
            <a:endParaRPr lang="en-US" sz="4000"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7982" y="1690689"/>
            <a:ext cx="10895230" cy="4486274"/>
          </a:xfrm>
        </p:spPr>
        <p:txBody>
          <a:bodyPr/>
          <a:lstStyle/>
          <a:p>
            <a:r>
              <a:rPr lang="en-US" dirty="0"/>
              <a:t>Mechanical oil extraction not only produces crude oil but also oil meals( oil cakes) at the same time. Oil meal made by the mechanical pressing method is more valuable as a livestock </a:t>
            </a:r>
            <a:r>
              <a:rPr lang="en-US" dirty="0" smtClean="0"/>
              <a:t>feed</a:t>
            </a:r>
          </a:p>
          <a:p>
            <a:r>
              <a:rPr lang="en-US" dirty="0"/>
              <a:t>Oilseed meal is often used as a protein supplement for </a:t>
            </a:r>
            <a:r>
              <a:rPr lang="en-US" dirty="0" smtClean="0"/>
              <a:t>cattle</a:t>
            </a:r>
          </a:p>
          <a:p>
            <a:r>
              <a:rPr lang="en-US" dirty="0"/>
              <a:t>Canola meal (which has a lower percentage of protein than soybean meal) has been found to be good for milk production in </a:t>
            </a:r>
            <a:r>
              <a:rPr lang="en-US" dirty="0" smtClean="0"/>
              <a:t>cows</a:t>
            </a:r>
          </a:p>
          <a:p>
            <a:r>
              <a:rPr lang="en-US" dirty="0" smtClean="0"/>
              <a:t>Meal </a:t>
            </a:r>
            <a:r>
              <a:rPr lang="en-US" dirty="0"/>
              <a:t>has been shown to have excellent herbicidal and </a:t>
            </a:r>
            <a:r>
              <a:rPr lang="en-US" dirty="0" err="1"/>
              <a:t>pesticidal</a:t>
            </a:r>
            <a:r>
              <a:rPr lang="en-US" dirty="0"/>
              <a:t> properties when used as a soil amendment and has the potential to be a high-value by-product.</a:t>
            </a:r>
          </a:p>
        </p:txBody>
      </p:sp>
      <p:sp>
        <p:nvSpPr>
          <p:cNvPr id="4" name="Slide Number Placeholder 3"/>
          <p:cNvSpPr>
            <a:spLocks noGrp="1"/>
          </p:cNvSpPr>
          <p:nvPr>
            <p:ph type="sldNum" sz="quarter" idx="12"/>
          </p:nvPr>
        </p:nvSpPr>
        <p:spPr/>
        <p:txBody>
          <a:bodyPr/>
          <a:lstStyle/>
          <a:p>
            <a:fld id="{C781AA1B-AE58-423A-A191-EC85F87580CB}" type="slidenum">
              <a:rPr lang="en-US" smtClean="0"/>
              <a:t>12</a:t>
            </a:fld>
            <a:endParaRPr lang="en-US"/>
          </a:p>
        </p:txBody>
      </p:sp>
    </p:spTree>
    <p:extLst>
      <p:ext uri="{BB962C8B-B14F-4D97-AF65-F5344CB8AC3E}">
        <p14:creationId xmlns:p14="http://schemas.microsoft.com/office/powerpoint/2010/main" val="3258449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smtClean="0">
                <a:solidFill>
                  <a:srgbClr val="FF0000"/>
                </a:solidFill>
                <a:latin typeface="Times New Roman" panose="02020603050405020304" pitchFamily="18" charset="0"/>
                <a:cs typeface="Times New Roman" panose="02020603050405020304" pitchFamily="18" charset="0"/>
              </a:rPr>
              <a:t>MEAL AFTER MECANICAL OIL EXTRACTION</a:t>
            </a:r>
            <a:endParaRPr lang="en-US" sz="4000">
              <a:solidFill>
                <a:srgbClr val="FF0000"/>
              </a:solidFill>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9012" y="1905000"/>
            <a:ext cx="9067800" cy="3962400"/>
          </a:xfrm>
        </p:spPr>
      </p:pic>
      <p:sp>
        <p:nvSpPr>
          <p:cNvPr id="4" name="Slide Number Placeholder 3"/>
          <p:cNvSpPr>
            <a:spLocks noGrp="1"/>
          </p:cNvSpPr>
          <p:nvPr>
            <p:ph type="sldNum" sz="quarter" idx="12"/>
          </p:nvPr>
        </p:nvSpPr>
        <p:spPr/>
        <p:txBody>
          <a:bodyPr/>
          <a:lstStyle/>
          <a:p>
            <a:fld id="{C781AA1B-AE58-423A-A191-EC85F87580CB}" type="slidenum">
              <a:rPr lang="en-US" smtClean="0"/>
              <a:t>13</a:t>
            </a:fld>
            <a:endParaRPr lang="en-US"/>
          </a:p>
        </p:txBody>
      </p:sp>
    </p:spTree>
    <p:extLst>
      <p:ext uri="{BB962C8B-B14F-4D97-AF65-F5344CB8AC3E}">
        <p14:creationId xmlns:p14="http://schemas.microsoft.com/office/powerpoint/2010/main" val="625003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nku.jpg"/>
          <p:cNvPicPr>
            <a:picLocks noGrp="1" noChangeAspect="1"/>
          </p:cNvPicPr>
          <p:nvPr>
            <p:ph idx="1"/>
          </p:nvPr>
        </p:nvPicPr>
        <p:blipFill>
          <a:blip r:embed="rId2"/>
          <a:stretch>
            <a:fillRect/>
          </a:stretch>
        </p:blipFill>
        <p:spPr>
          <a:xfrm>
            <a:off x="-1" y="0"/>
            <a:ext cx="12188825" cy="6857999"/>
          </a:xfrm>
        </p:spPr>
      </p:pic>
      <p:sp>
        <p:nvSpPr>
          <p:cNvPr id="5" name="TextBox 4"/>
          <p:cNvSpPr txBox="1"/>
          <p:nvPr/>
        </p:nvSpPr>
        <p:spPr>
          <a:xfrm>
            <a:off x="4646612" y="2895601"/>
            <a:ext cx="3505200" cy="1219200"/>
          </a:xfrm>
          <a:prstGeom prst="rect">
            <a:avLst/>
          </a:prstGeom>
          <a:noFill/>
        </p:spPr>
        <p:txBody>
          <a:bodyPr wrap="square" rtlCol="0">
            <a:prstTxWarp prst="textArchUp">
              <a:avLst/>
            </a:prstTxWarp>
            <a:spAutoFit/>
          </a:bodyPr>
          <a:lstStyle/>
          <a:p>
            <a:pPr algn="ctr"/>
            <a:r>
              <a:rPr lang="en-US" sz="6000" b="1" dirty="0">
                <a:ln>
                  <a:solidFill>
                    <a:schemeClr val="bg1"/>
                  </a:solidFill>
                </a:ln>
                <a:solidFill>
                  <a:schemeClr val="bg1"/>
                </a:solidFill>
                <a:latin typeface="Edwardian Script ITC" pitchFamily="66" charset="0"/>
                <a:cs typeface="Arial" pitchFamily="34" charset="0"/>
              </a:rPr>
              <a:t>Thank You </a:t>
            </a:r>
            <a:r>
              <a:rPr lang="en-US" sz="6000" b="1" dirty="0">
                <a:ln>
                  <a:solidFill>
                    <a:schemeClr val="tx1"/>
                  </a:solidFill>
                </a:ln>
                <a:solidFill>
                  <a:schemeClr val="bg1"/>
                </a:solidFill>
                <a:latin typeface="Arial Black" pitchFamily="34" charset="0"/>
                <a:cs typeface="Arial" pitchFamily="34" charset="0"/>
                <a:sym typeface="Wingdings" pitchFamily="2" charset="2"/>
              </a:rPr>
              <a:t></a:t>
            </a:r>
            <a:endParaRPr lang="en-US" sz="6000" b="1" dirty="0">
              <a:ln>
                <a:solidFill>
                  <a:schemeClr val="tx1"/>
                </a:solidFill>
              </a:ln>
              <a:solidFill>
                <a:schemeClr val="bg1"/>
              </a:solidFill>
              <a:latin typeface="Arial Black" pitchFamily="34" charset="0"/>
              <a:cs typeface="Arial" pitchFamily="34" charset="0"/>
            </a:endParaRPr>
          </a:p>
        </p:txBody>
      </p:sp>
      <p:sp>
        <p:nvSpPr>
          <p:cNvPr id="2" name="Slide Number Placeholder 1"/>
          <p:cNvSpPr>
            <a:spLocks noGrp="1"/>
          </p:cNvSpPr>
          <p:nvPr>
            <p:ph type="sldNum" sz="quarter" idx="12"/>
          </p:nvPr>
        </p:nvSpPr>
        <p:spPr/>
        <p:txBody>
          <a:bodyPr/>
          <a:lstStyle/>
          <a:p>
            <a:fld id="{A12D6159-9E58-4331-9473-E5ECCE17E3C2}" type="slidenum">
              <a:rPr lang="en-US" sz="1400">
                <a:latin typeface="Times New Roman" panose="02020603050405020304" pitchFamily="18" charset="0"/>
                <a:cs typeface="Times New Roman" panose="02020603050405020304" pitchFamily="18" charset="0"/>
              </a:rPr>
              <a:pPr/>
              <a:t>14</a:t>
            </a:fld>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1294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74720" y="990600"/>
            <a:ext cx="12032111" cy="929640"/>
          </a:xfrm>
        </p:spPr>
        <p:txBody>
          <a:bodyPr>
            <a:noAutofit/>
          </a:bodyPr>
          <a:lstStyle/>
          <a:p>
            <a:pPr>
              <a:lnSpc>
                <a:spcPct val="150000"/>
              </a:lnSpc>
              <a:spcBef>
                <a:spcPts val="0"/>
              </a:spcBef>
            </a:pPr>
            <a:r>
              <a:rPr lang="en-US" sz="4000" b="1" dirty="0" smtClean="0">
                <a:solidFill>
                  <a:srgbClr val="0070C0"/>
                </a:solidFill>
                <a:effectLst/>
                <a:latin typeface="Times New Roman" panose="02020603050405020304" pitchFamily="18" charset="0"/>
                <a:cs typeface="Times New Roman" panose="02020603050405020304" pitchFamily="18" charset="0"/>
              </a:rPr>
              <a:t>FATS AND OILS </a:t>
            </a:r>
            <a:endParaRPr lang="en-US" sz="4000" b="1" dirty="0">
              <a:solidFill>
                <a:srgbClr val="0070C0"/>
              </a:solidFill>
              <a:effectLst/>
              <a:latin typeface="Times New Roman" panose="02020603050405020304" pitchFamily="18" charset="0"/>
              <a:cs typeface="Times New Roman" panose="02020603050405020304" pitchFamily="18" charset="0"/>
            </a:endParaRPr>
          </a:p>
        </p:txBody>
      </p:sp>
      <p:sp>
        <p:nvSpPr>
          <p:cNvPr id="5" name="Subtitle 2"/>
          <p:cNvSpPr>
            <a:spLocks noGrp="1"/>
          </p:cNvSpPr>
          <p:nvPr>
            <p:ph type="subTitle" idx="1"/>
          </p:nvPr>
        </p:nvSpPr>
        <p:spPr>
          <a:xfrm>
            <a:off x="293742" y="2362200"/>
            <a:ext cx="11738369" cy="4495800"/>
          </a:xfrm>
        </p:spPr>
        <p:txBody>
          <a:bodyPr>
            <a:noAutofit/>
          </a:bodyPr>
          <a:lstStyle/>
          <a:p>
            <a:pPr algn="ctr">
              <a:lnSpc>
                <a:spcPct val="150000"/>
              </a:lnSpc>
              <a:spcBef>
                <a:spcPts val="0"/>
              </a:spcBef>
            </a:pPr>
            <a:r>
              <a:rPr lang="en-US" sz="2800" dirty="0" smtClean="0">
                <a:latin typeface="Times New Roman" panose="02020603050405020304" pitchFamily="18" charset="0"/>
                <a:cs typeface="Times New Roman" panose="02020603050405020304" pitchFamily="18" charset="0"/>
              </a:rPr>
              <a:t>  </a:t>
            </a:r>
          </a:p>
          <a:p>
            <a:pPr algn="l">
              <a:lnSpc>
                <a:spcPct val="150000"/>
              </a:lnSpc>
              <a:spcBef>
                <a:spcPts val="0"/>
              </a:spcBef>
            </a:pP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FST-403</a:t>
            </a:r>
          </a:p>
          <a:p>
            <a:pPr algn="ctr">
              <a:lnSpc>
                <a:spcPct val="150000"/>
              </a:lnSpc>
              <a:spcBef>
                <a:spcPts val="0"/>
              </a:spcBef>
            </a:pPr>
            <a:r>
              <a:rPr lang="en-US" sz="2800" dirty="0" smtClean="0">
                <a:solidFill>
                  <a:srgbClr val="FF0000"/>
                </a:solidFill>
                <a:latin typeface="Times New Roman" panose="02020603050405020304" pitchFamily="18" charset="0"/>
                <a:cs typeface="Times New Roman" panose="02020603050405020304" pitchFamily="18" charset="0"/>
              </a:rPr>
              <a:t>B. Sc. (Hons). Food and Science and </a:t>
            </a:r>
            <a:r>
              <a:rPr lang="en-US" sz="2800" dirty="0" smtClean="0">
                <a:solidFill>
                  <a:srgbClr val="FF0000"/>
                </a:solidFill>
                <a:latin typeface="Times New Roman" panose="02020603050405020304" pitchFamily="18" charset="0"/>
                <a:cs typeface="Times New Roman" panose="02020603050405020304" pitchFamily="18" charset="0"/>
              </a:rPr>
              <a:t>technology</a:t>
            </a:r>
            <a:endParaRPr lang="en-US" sz="2800" b="1" dirty="0" smtClean="0">
              <a:solidFill>
                <a:srgbClr val="FF0000"/>
              </a:solidFill>
              <a:latin typeface="Times New Roman" pitchFamily="18" charset="0"/>
              <a:cs typeface="Times New Roman" pitchFamily="18" charset="0"/>
            </a:endParaRPr>
          </a:p>
          <a:p>
            <a:pPr lvl="0">
              <a:lnSpc>
                <a:spcPct val="100000"/>
              </a:lnSpc>
              <a:spcBef>
                <a:spcPts val="0"/>
              </a:spcBef>
            </a:pPr>
            <a:endParaRPr lang="en-US" sz="2800" b="1" dirty="0" smtClean="0">
              <a:solidFill>
                <a:srgbClr val="FF0000"/>
              </a:solidFill>
              <a:latin typeface="Times New Roman" pitchFamily="18" charset="0"/>
              <a:cs typeface="Times New Roman" pitchFamily="18" charset="0"/>
            </a:endParaRPr>
          </a:p>
          <a:p>
            <a:pPr lvl="0" algn="ctr">
              <a:lnSpc>
                <a:spcPct val="100000"/>
              </a:lnSpc>
              <a:spcBef>
                <a:spcPts val="0"/>
              </a:spcBef>
            </a:pPr>
            <a:r>
              <a:rPr lang="en-US" sz="2400" b="1" u="sng" dirty="0" smtClean="0">
                <a:latin typeface="Times New Roman" pitchFamily="18" charset="0"/>
                <a:cs typeface="Times New Roman" pitchFamily="18" charset="0"/>
              </a:rPr>
              <a:t>INSTITUTE </a:t>
            </a:r>
            <a:r>
              <a:rPr lang="en-US" sz="2400" b="1" u="sng" dirty="0">
                <a:latin typeface="Times New Roman" pitchFamily="18" charset="0"/>
                <a:cs typeface="Times New Roman" pitchFamily="18" charset="0"/>
              </a:rPr>
              <a:t>OF FOOD SCIENCE AND </a:t>
            </a:r>
            <a:r>
              <a:rPr lang="en-US" sz="2400" b="1" u="sng" dirty="0" smtClean="0">
                <a:latin typeface="Times New Roman" pitchFamily="18" charset="0"/>
                <a:cs typeface="Times New Roman" pitchFamily="18" charset="0"/>
              </a:rPr>
              <a:t>NUTRITION</a:t>
            </a:r>
          </a:p>
          <a:p>
            <a:pPr lvl="0" algn="ctr">
              <a:lnSpc>
                <a:spcPct val="100000"/>
              </a:lnSpc>
              <a:spcBef>
                <a:spcPts val="0"/>
              </a:spcBef>
            </a:pPr>
            <a:r>
              <a:rPr lang="en-US" sz="2400" b="1" u="sng" dirty="0" smtClean="0">
                <a:latin typeface="Times New Roman" pitchFamily="18" charset="0"/>
                <a:cs typeface="Times New Roman" pitchFamily="18" charset="0"/>
              </a:rPr>
              <a:t>UNIVERSITY </a:t>
            </a:r>
            <a:r>
              <a:rPr lang="en-US" sz="2400" b="1" u="sng" dirty="0">
                <a:latin typeface="Times New Roman" pitchFamily="18" charset="0"/>
                <a:cs typeface="Times New Roman" pitchFamily="18" charset="0"/>
              </a:rPr>
              <a:t>OF SARGODHA, </a:t>
            </a:r>
            <a:r>
              <a:rPr lang="en-US" sz="2400" b="1" u="sng" dirty="0" smtClean="0">
                <a:latin typeface="Times New Roman" pitchFamily="18" charset="0"/>
                <a:cs typeface="Times New Roman" pitchFamily="18" charset="0"/>
              </a:rPr>
              <a:t>SARGODHA</a:t>
            </a:r>
          </a:p>
          <a:p>
            <a:pPr lvl="0">
              <a:lnSpc>
                <a:spcPct val="170000"/>
              </a:lnSpc>
              <a:spcBef>
                <a:spcPts val="0"/>
              </a:spcBef>
            </a:pPr>
            <a:endParaRPr lang="en-US" sz="2400" b="1" u="sng" dirty="0">
              <a:solidFill>
                <a:prstClr val="black"/>
              </a:solidFill>
              <a:latin typeface="Times New Roman" pitchFamily="18" charset="0"/>
              <a:cs typeface="Times New Roman" pitchFamily="18"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a:xfrm>
            <a:off x="9446339" y="6492877"/>
            <a:ext cx="2742486" cy="365125"/>
          </a:xfrm>
        </p:spPr>
        <p:txBody>
          <a:bodyPr/>
          <a:lstStyle/>
          <a:p>
            <a:fld id="{11F54D89-8ECD-48C2-BC8A-6587B8EE4BD1}" type="slidenum">
              <a:rPr lang="en-US" smtClean="0"/>
              <a:pPr/>
              <a:t>2</a:t>
            </a:fld>
            <a:endParaRPr lang="en-US"/>
          </a:p>
        </p:txBody>
      </p:sp>
    </p:spTree>
    <p:extLst>
      <p:ext uri="{BB962C8B-B14F-4D97-AF65-F5344CB8AC3E}">
        <p14:creationId xmlns:p14="http://schemas.microsoft.com/office/powerpoint/2010/main" val="325185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88825" cy="990600"/>
          </a:xfrm>
        </p:spPr>
        <p:txBody>
          <a:bodyPr/>
          <a:lstStyle/>
          <a:p>
            <a:pPr algn="l"/>
            <a:r>
              <a:rPr lang="en-US" sz="4000" b="1" dirty="0" smtClean="0">
                <a:solidFill>
                  <a:srgbClr val="FF0000"/>
                </a:solidFill>
                <a:effectLst/>
                <a:latin typeface="Times New Roman" panose="02020603050405020304" pitchFamily="18" charset="0"/>
                <a:cs typeface="Times New Roman" panose="02020603050405020304" pitchFamily="18" charset="0"/>
              </a:rPr>
              <a:t>                         LECTURE OUTLINE</a:t>
            </a:r>
            <a:endParaRPr lang="en-US" sz="4000" b="1" dirty="0">
              <a:solidFill>
                <a:srgbClr val="FF0000"/>
              </a:solidFill>
              <a:effectLst/>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3</a:t>
            </a:fld>
            <a:endParaRPr lang="en-US"/>
          </a:p>
        </p:txBody>
      </p:sp>
      <p:sp>
        <p:nvSpPr>
          <p:cNvPr id="4" name="TextBox 3"/>
          <p:cNvSpPr txBox="1"/>
          <p:nvPr/>
        </p:nvSpPr>
        <p:spPr>
          <a:xfrm>
            <a:off x="11477811" y="6477001"/>
            <a:ext cx="184731" cy="276999"/>
          </a:xfrm>
          <a:prstGeom prst="rect">
            <a:avLst/>
          </a:prstGeom>
          <a:noFill/>
        </p:spPr>
        <p:txBody>
          <a:bodyPr wrap="none" rtlCol="0">
            <a:spAutoFit/>
          </a:bodyPr>
          <a:lstStyle/>
          <a:p>
            <a:endParaRPr lang="en-US" sz="1200" dirty="0"/>
          </a:p>
        </p:txBody>
      </p:sp>
      <p:sp>
        <p:nvSpPr>
          <p:cNvPr id="3" name="Subtitle 2"/>
          <p:cNvSpPr>
            <a:spLocks noGrp="1"/>
          </p:cNvSpPr>
          <p:nvPr>
            <p:ph type="subTitle" idx="1"/>
          </p:nvPr>
        </p:nvSpPr>
        <p:spPr>
          <a:xfrm>
            <a:off x="1141411" y="1273629"/>
            <a:ext cx="10521131" cy="5082722"/>
          </a:xfrm>
        </p:spPr>
        <p:txBody>
          <a:bodyPr>
            <a:noAutofit/>
          </a:bodyPr>
          <a:lstStyle/>
          <a:p>
            <a:pPr marL="342900" lvl="0" indent="-342900" algn="just">
              <a:lnSpc>
                <a:spcPct val="200000"/>
              </a:lnSpc>
              <a:spcBef>
                <a:spcPts val="0"/>
              </a:spcBef>
              <a:buFont typeface="Arial" panose="020B0604020202020204" pitchFamily="34" charset="0"/>
              <a:buChar char="•"/>
            </a:pPr>
            <a:r>
              <a:rPr lang="en-US" sz="2800" b="1" dirty="0" smtClean="0">
                <a:latin typeface="Times New Roman" panose="02020603050405020304" pitchFamily="18" charset="0"/>
                <a:cs typeface="Times New Roman" panose="02020603050405020304" pitchFamily="18" charset="0"/>
              </a:rPr>
              <a:t>Extraction of fats</a:t>
            </a:r>
          </a:p>
          <a:p>
            <a:pPr marL="342900" lvl="0" indent="-342900" algn="just">
              <a:lnSpc>
                <a:spcPct val="200000"/>
              </a:lnSpc>
              <a:spcBef>
                <a:spcPts val="0"/>
              </a:spcBef>
              <a:buFont typeface="Arial" panose="020B0604020202020204" pitchFamily="34" charset="0"/>
              <a:buChar char="•"/>
            </a:pPr>
            <a:r>
              <a:rPr lang="en-US" sz="2800" b="1" dirty="0" smtClean="0">
                <a:latin typeface="Times New Roman" panose="02020603050405020304" pitchFamily="18" charset="0"/>
                <a:cs typeface="Times New Roman" panose="02020603050405020304" pitchFamily="18" charset="0"/>
              </a:rPr>
              <a:t>Introduction</a:t>
            </a:r>
          </a:p>
          <a:p>
            <a:pPr marL="342900" lvl="0" indent="-342900" algn="just">
              <a:lnSpc>
                <a:spcPct val="200000"/>
              </a:lnSpc>
              <a:spcBef>
                <a:spcPts val="0"/>
              </a:spcBef>
              <a:buFont typeface="Arial" panose="020B0604020202020204" pitchFamily="34" charset="0"/>
              <a:buChar char="•"/>
            </a:pPr>
            <a:r>
              <a:rPr lang="en-US" sz="2800" b="1" dirty="0" smtClean="0">
                <a:latin typeface="Times New Roman" panose="02020603050405020304" pitchFamily="18" charset="0"/>
                <a:cs typeface="Times New Roman" panose="02020603050405020304" pitchFamily="18" charset="0"/>
              </a:rPr>
              <a:t>Types</a:t>
            </a:r>
          </a:p>
          <a:p>
            <a:pPr marL="342900" lvl="0" indent="-342900" algn="just">
              <a:lnSpc>
                <a:spcPct val="200000"/>
              </a:lnSpc>
              <a:spcBef>
                <a:spcPts val="0"/>
              </a:spcBef>
              <a:buFont typeface="Arial" panose="020B0604020202020204" pitchFamily="34" charset="0"/>
              <a:buChar char="•"/>
            </a:pPr>
            <a:r>
              <a:rPr lang="en-US" sz="2800" b="1" dirty="0" smtClean="0">
                <a:latin typeface="Times New Roman" panose="02020603050405020304" pitchFamily="18" charset="0"/>
                <a:cs typeface="Times New Roman" panose="02020603050405020304" pitchFamily="18" charset="0"/>
              </a:rPr>
              <a:t>Process</a:t>
            </a:r>
          </a:p>
          <a:p>
            <a:pPr marL="342900" lvl="0" indent="-342900" algn="just">
              <a:lnSpc>
                <a:spcPct val="200000"/>
              </a:lnSpc>
              <a:spcBef>
                <a:spcPts val="0"/>
              </a:spcBef>
              <a:buFont typeface="Arial" panose="020B0604020202020204" pitchFamily="34" charset="0"/>
              <a:buChar char="•"/>
            </a:pPr>
            <a:r>
              <a:rPr lang="en-US" sz="2800" b="1" dirty="0" smtClean="0">
                <a:latin typeface="Times New Roman" panose="02020603050405020304" pitchFamily="18" charset="0"/>
                <a:cs typeface="Times New Roman" panose="02020603050405020304" pitchFamily="18" charset="0"/>
              </a:rPr>
              <a:t>Meal after oil extraction </a:t>
            </a:r>
            <a:endParaRPr lang="en-US" sz="2800" b="1" dirty="0" smtClean="0">
              <a:solidFill>
                <a:prstClr val="black"/>
              </a:solidFill>
              <a:latin typeface="Times New Roman" pitchFamily="18" charset="0"/>
              <a:cs typeface="Times New Roman" pitchFamily="18" charset="0"/>
            </a:endParaRPr>
          </a:p>
          <a:p>
            <a:pPr marL="342900" lvl="0" indent="-342900" algn="just">
              <a:lnSpc>
                <a:spcPct val="200000"/>
              </a:lnSpc>
              <a:spcBef>
                <a:spcPts val="0"/>
              </a:spcBef>
              <a:buFont typeface="Arial" panose="020B0604020202020204" pitchFamily="34" charset="0"/>
              <a:buChar char="•"/>
            </a:pPr>
            <a:endParaRPr lang="en-US" dirty="0" smtClean="0">
              <a:solidFill>
                <a:prstClr val="black"/>
              </a:solidFill>
              <a:latin typeface="Times New Roman" pitchFamily="18" charset="0"/>
              <a:cs typeface="Times New Roman" pitchFamily="18" charset="0"/>
            </a:endParaRPr>
          </a:p>
          <a:p>
            <a:pPr algn="l">
              <a:lnSpc>
                <a:spcPct val="200000"/>
              </a:lnSpc>
              <a:spcBef>
                <a:spcPts val="0"/>
              </a:spcBef>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820817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12" y="0"/>
            <a:ext cx="12114213" cy="1143000"/>
          </a:xfrm>
        </p:spPr>
        <p:txBody>
          <a:bodyPr>
            <a:normAutofit/>
          </a:bodyPr>
          <a:lstStyle/>
          <a:p>
            <a:pPr algn="ctr">
              <a:lnSpc>
                <a:spcPct val="150000"/>
              </a:lnSpc>
            </a:pPr>
            <a:r>
              <a:rPr lang="en-US" sz="4000" b="1" smtClean="0">
                <a:solidFill>
                  <a:srgbClr val="FF0000"/>
                </a:solidFill>
                <a:latin typeface="Times New Roman" pitchFamily="18" charset="0"/>
                <a:cs typeface="Times New Roman" pitchFamily="18" charset="0"/>
              </a:rPr>
              <a:t>OIL EXTRACTION TECHNIQUES</a:t>
            </a:r>
            <a:endParaRPr lang="en-US" sz="4000" b="1" dirty="0">
              <a:solidFill>
                <a:srgbClr val="FF0000"/>
              </a:solidFill>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7552246"/>
              </p:ext>
            </p:extLst>
          </p:nvPr>
        </p:nvGraphicFramePr>
        <p:xfrm>
          <a:off x="989012" y="1142999"/>
          <a:ext cx="10134600" cy="4876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C781AA1B-AE58-423A-A191-EC85F87580CB}" type="slidenum">
              <a:rPr lang="en-US" smtClean="0"/>
              <a:t>4</a:t>
            </a:fld>
            <a:endParaRPr lang="en-US"/>
          </a:p>
        </p:txBody>
      </p:sp>
    </p:spTree>
    <p:extLst>
      <p:ext uri="{BB962C8B-B14F-4D97-AF65-F5344CB8AC3E}">
        <p14:creationId xmlns:p14="http://schemas.microsoft.com/office/powerpoint/2010/main" val="4164508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a:solidFill>
                  <a:srgbClr val="FF0000"/>
                </a:solidFill>
                <a:latin typeface="Times New Roman" pitchFamily="18" charset="0"/>
                <a:cs typeface="Times New Roman" pitchFamily="18" charset="0"/>
              </a:rPr>
              <a:t>OIL EXTRACTION TECHNIQUES</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5612" y="1524000"/>
            <a:ext cx="11125200" cy="4953000"/>
          </a:xfrm>
        </p:spPr>
        <p:txBody>
          <a:bodyPr>
            <a:normAutofit/>
          </a:bodyPr>
          <a:lstStyle/>
          <a:p>
            <a:pPr marL="0" indent="0" algn="just">
              <a:lnSpc>
                <a:spcPct val="100000"/>
              </a:lnSpc>
              <a:buNone/>
            </a:pPr>
            <a:r>
              <a:rPr lang="en-US" b="1" dirty="0"/>
              <a:t>Oil </a:t>
            </a:r>
            <a:r>
              <a:rPr lang="en-US" b="1" dirty="0" smtClean="0"/>
              <a:t>pressing</a:t>
            </a:r>
            <a:endParaRPr lang="en-US" b="1" dirty="0"/>
          </a:p>
          <a:p>
            <a:pPr algn="just">
              <a:lnSpc>
                <a:spcPct val="100000"/>
              </a:lnSpc>
            </a:pPr>
            <a:r>
              <a:rPr lang="en-US" dirty="0" smtClean="0"/>
              <a:t>Oil </a:t>
            </a:r>
            <a:r>
              <a:rPr lang="en-US" dirty="0"/>
              <a:t>pressing or expeller pressing means a mechanical method for extracting oil from vegetables, nuts and </a:t>
            </a:r>
            <a:r>
              <a:rPr lang="en-US" dirty="0" smtClean="0"/>
              <a:t>seeds </a:t>
            </a:r>
            <a:r>
              <a:rPr lang="en-US" dirty="0"/>
              <a:t>by </a:t>
            </a:r>
            <a:r>
              <a:rPr lang="en-US" dirty="0" smtClean="0"/>
              <a:t>physical pressure</a:t>
            </a:r>
          </a:p>
          <a:p>
            <a:pPr algn="just">
              <a:lnSpc>
                <a:spcPct val="100000"/>
              </a:lnSpc>
            </a:pPr>
            <a:r>
              <a:rPr lang="en-US" dirty="0" smtClean="0"/>
              <a:t> </a:t>
            </a:r>
            <a:r>
              <a:rPr lang="en-US" dirty="0"/>
              <a:t>All the courses are without any chemical </a:t>
            </a:r>
            <a:r>
              <a:rPr lang="en-US" dirty="0" smtClean="0"/>
              <a:t>additive</a:t>
            </a:r>
          </a:p>
          <a:p>
            <a:pPr algn="just">
              <a:lnSpc>
                <a:spcPct val="100000"/>
              </a:lnSpc>
            </a:pPr>
            <a:r>
              <a:rPr lang="en-US" dirty="0" smtClean="0"/>
              <a:t>It </a:t>
            </a:r>
            <a:r>
              <a:rPr lang="en-US" dirty="0"/>
              <a:t>is cost efficient, versatile and </a:t>
            </a:r>
            <a:r>
              <a:rPr lang="en-US" dirty="0" smtClean="0"/>
              <a:t>chemical-free</a:t>
            </a:r>
          </a:p>
          <a:p>
            <a:pPr algn="just">
              <a:lnSpc>
                <a:spcPct val="100000"/>
              </a:lnSpc>
            </a:pPr>
            <a:r>
              <a:rPr lang="en-US" dirty="0"/>
              <a:t>This method usually uses an expeller press to give pressure on vegetables, nuts and seeds to cause the oil to </a:t>
            </a:r>
            <a:r>
              <a:rPr lang="en-US" dirty="0" smtClean="0"/>
              <a:t>run</a:t>
            </a:r>
          </a:p>
          <a:p>
            <a:pPr algn="just">
              <a:lnSpc>
                <a:spcPct val="100000"/>
              </a:lnSpc>
            </a:pPr>
            <a:r>
              <a:rPr lang="en-US" dirty="0"/>
              <a:t>Oil pressing ranges in capacity from less than 1 ton to over 50 tons per </a:t>
            </a:r>
            <a:r>
              <a:rPr lang="en-US" dirty="0" smtClean="0"/>
              <a:t>day</a:t>
            </a:r>
            <a:endParaRPr lang="en-US" dirty="0"/>
          </a:p>
          <a:p>
            <a:pPr algn="just">
              <a:lnSpc>
                <a:spcPct val="100000"/>
              </a:lnSpc>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5</a:t>
            </a:fld>
            <a:endParaRPr lang="en-US"/>
          </a:p>
        </p:txBody>
      </p:sp>
    </p:spTree>
    <p:extLst>
      <p:ext uri="{BB962C8B-B14F-4D97-AF65-F5344CB8AC3E}">
        <p14:creationId xmlns:p14="http://schemas.microsoft.com/office/powerpoint/2010/main" val="172668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2" y="152400"/>
            <a:ext cx="10512862" cy="1325563"/>
          </a:xfrm>
        </p:spPr>
        <p:txBody>
          <a:bodyPr>
            <a:normAutofit/>
          </a:bodyPr>
          <a:lstStyle/>
          <a:p>
            <a:r>
              <a:rPr lang="en-US" sz="4000" b="1">
                <a:solidFill>
                  <a:srgbClr val="FF0000"/>
                </a:solidFill>
                <a:latin typeface="Times New Roman" pitchFamily="18" charset="0"/>
                <a:cs typeface="Times New Roman" pitchFamily="18" charset="0"/>
              </a:rPr>
              <a:t>OIL EXTRACTION TECHNIQUES</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837982" y="1143000"/>
            <a:ext cx="10895230" cy="5213351"/>
          </a:xfrm>
        </p:spPr>
        <p:txBody>
          <a:bodyPr>
            <a:normAutofit fontScale="92500" lnSpcReduction="10000"/>
          </a:bodyPr>
          <a:lstStyle/>
          <a:p>
            <a:pPr>
              <a:lnSpc>
                <a:spcPct val="150000"/>
              </a:lnSpc>
              <a:buFont typeface="Wingdings" panose="05000000000000000000" pitchFamily="2" charset="2"/>
              <a:buChar char="v"/>
            </a:pPr>
            <a:r>
              <a:rPr lang="en-US" dirty="0" smtClean="0"/>
              <a:t>There </a:t>
            </a:r>
            <a:r>
              <a:rPr lang="en-US" dirty="0"/>
              <a:t>are numerous factors </a:t>
            </a:r>
            <a:r>
              <a:rPr lang="en-US" dirty="0" smtClean="0"/>
              <a:t>that affect  </a:t>
            </a:r>
            <a:r>
              <a:rPr lang="en-US" dirty="0"/>
              <a:t>the oil extraction </a:t>
            </a:r>
            <a:r>
              <a:rPr lang="en-US" dirty="0" smtClean="0"/>
              <a:t>efficiency such </a:t>
            </a:r>
            <a:r>
              <a:rPr lang="en-US" dirty="0"/>
              <a:t>as the </a:t>
            </a:r>
            <a:endParaRPr lang="en-US" dirty="0" smtClean="0"/>
          </a:p>
          <a:p>
            <a:pPr>
              <a:lnSpc>
                <a:spcPct val="150000"/>
              </a:lnSpc>
            </a:pPr>
            <a:r>
              <a:rPr lang="en-US" dirty="0" smtClean="0"/>
              <a:t>vegetable </a:t>
            </a:r>
            <a:r>
              <a:rPr lang="en-US" dirty="0"/>
              <a:t>seeds </a:t>
            </a:r>
            <a:r>
              <a:rPr lang="en-US" dirty="0" smtClean="0"/>
              <a:t>type</a:t>
            </a:r>
          </a:p>
          <a:p>
            <a:pPr>
              <a:lnSpc>
                <a:spcPct val="150000"/>
              </a:lnSpc>
            </a:pPr>
            <a:r>
              <a:rPr lang="en-US" dirty="0" smtClean="0"/>
              <a:t>seeds cleaning</a:t>
            </a:r>
          </a:p>
          <a:p>
            <a:pPr>
              <a:lnSpc>
                <a:spcPct val="150000"/>
              </a:lnSpc>
            </a:pPr>
            <a:r>
              <a:rPr lang="en-US" dirty="0" smtClean="0"/>
              <a:t>Temperature</a:t>
            </a:r>
          </a:p>
          <a:p>
            <a:pPr>
              <a:lnSpc>
                <a:spcPct val="150000"/>
              </a:lnSpc>
            </a:pPr>
            <a:r>
              <a:rPr lang="en-US" dirty="0" smtClean="0"/>
              <a:t> </a:t>
            </a:r>
            <a:r>
              <a:rPr lang="en-US" dirty="0"/>
              <a:t>press </a:t>
            </a:r>
            <a:r>
              <a:rPr lang="en-US" dirty="0" smtClean="0"/>
              <a:t>configuration</a:t>
            </a:r>
          </a:p>
          <a:p>
            <a:pPr>
              <a:lnSpc>
                <a:spcPct val="150000"/>
              </a:lnSpc>
              <a:buFont typeface="Wingdings" panose="05000000000000000000" pitchFamily="2" charset="2"/>
              <a:buChar char="v"/>
            </a:pPr>
            <a:r>
              <a:rPr lang="en-US" dirty="0"/>
              <a:t>Usually the mechanical pressing method provides yields of only 65-70% of the oil</a:t>
            </a:r>
          </a:p>
          <a:p>
            <a:pPr>
              <a:lnSpc>
                <a:spcPct val="150000"/>
              </a:lnSpc>
              <a:buFont typeface="Wingdings" panose="05000000000000000000" pitchFamily="2" charset="2"/>
              <a:buChar char="v"/>
            </a:pPr>
            <a:endParaRPr lang="en-US" dirty="0" smtClean="0"/>
          </a:p>
          <a:p>
            <a:pPr marL="0" indent="0">
              <a:lnSpc>
                <a:spcPct val="150000"/>
              </a:lnSpc>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6</a:t>
            </a:fld>
            <a:endParaRPr lang="en-US"/>
          </a:p>
        </p:txBody>
      </p:sp>
    </p:spTree>
    <p:extLst>
      <p:ext uri="{BB962C8B-B14F-4D97-AF65-F5344CB8AC3E}">
        <p14:creationId xmlns:p14="http://schemas.microsoft.com/office/powerpoint/2010/main" val="2120821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2" y="304800"/>
            <a:ext cx="10512862" cy="870742"/>
          </a:xfrm>
        </p:spPr>
        <p:txBody>
          <a:bodyPr/>
          <a:lstStyle/>
          <a:p>
            <a:pPr algn="ctr"/>
            <a:r>
              <a:rPr lang="en-US" sz="4400" b="1" dirty="0">
                <a:solidFill>
                  <a:srgbClr val="FF0000"/>
                </a:solidFill>
                <a:latin typeface="Times New Roman" pitchFamily="18" charset="0"/>
                <a:cs typeface="Times New Roman" pitchFamily="18" charset="0"/>
              </a:rPr>
              <a:t>OIL EXTRACTION TECHNIQUES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7</a:t>
            </a:fld>
            <a:endParaRPr lang="en-US"/>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4212" y="1066800"/>
            <a:ext cx="10896600" cy="5289551"/>
          </a:xfrm>
        </p:spPr>
      </p:pic>
    </p:spTree>
    <p:extLst>
      <p:ext uri="{BB962C8B-B14F-4D97-AF65-F5344CB8AC3E}">
        <p14:creationId xmlns:p14="http://schemas.microsoft.com/office/powerpoint/2010/main" val="2100372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a:solidFill>
                  <a:srgbClr val="FF0000"/>
                </a:solidFill>
                <a:latin typeface="Times New Roman" pitchFamily="18" charset="0"/>
                <a:cs typeface="Times New Roman" pitchFamily="18" charset="0"/>
              </a:rPr>
              <a:t>OIL EXTRACTION TECHNIQUES</a:t>
            </a:r>
            <a:endParaRPr lang="en-US" sz="4000" b="1" dirty="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8</a:t>
            </a:fld>
            <a:endParaRPr lang="en-US"/>
          </a:p>
        </p:txBody>
      </p:sp>
      <p:sp>
        <p:nvSpPr>
          <p:cNvPr id="3" name="Content Placeholder 2"/>
          <p:cNvSpPr>
            <a:spLocks noGrp="1"/>
          </p:cNvSpPr>
          <p:nvPr>
            <p:ph idx="1"/>
          </p:nvPr>
        </p:nvSpPr>
        <p:spPr>
          <a:xfrm>
            <a:off x="837982" y="1447800"/>
            <a:ext cx="10512862" cy="4729163"/>
          </a:xfrm>
        </p:spPr>
        <p:txBody>
          <a:bodyPr/>
          <a:lstStyle/>
          <a:p>
            <a:r>
              <a:rPr lang="en-US" b="1" dirty="0"/>
              <a:t>Oil Pressing Process</a:t>
            </a:r>
          </a:p>
          <a:p>
            <a:pPr marL="0" indent="0">
              <a:buNone/>
            </a:pPr>
            <a:r>
              <a:rPr lang="en-US" dirty="0"/>
              <a:t>Generally there are usually two processing systems for oil pressing, one is</a:t>
            </a:r>
            <a:r>
              <a:rPr lang="en-US" b="1" dirty="0"/>
              <a:t> </a:t>
            </a:r>
            <a:r>
              <a:rPr lang="en-US" dirty="0"/>
              <a:t>Pre-pressing (combination with solvent extraction) and the other is Full-pressing (a true mechanical oil extraction process</a:t>
            </a:r>
            <a:r>
              <a:rPr lang="en-US" dirty="0" smtClean="0"/>
              <a:t>)</a:t>
            </a:r>
          </a:p>
          <a:p>
            <a:pPr marL="0" indent="0">
              <a:buNone/>
            </a:pPr>
            <a:r>
              <a:rPr lang="en-US" b="1" i="1" dirty="0"/>
              <a:t>Pre-pressing</a:t>
            </a:r>
            <a:r>
              <a:rPr lang="en-US" dirty="0"/>
              <a:t>: Pre-pressing means extract oil first by mechanical screw press and then the pre-pressed cake is sent to the solvent extraction plant. </a:t>
            </a:r>
            <a:endParaRPr lang="en-US" dirty="0" smtClean="0"/>
          </a:p>
          <a:p>
            <a:pPr marL="0" indent="0">
              <a:buNone/>
            </a:pPr>
            <a:r>
              <a:rPr lang="en-US" dirty="0" smtClean="0"/>
              <a:t>This </a:t>
            </a:r>
            <a:r>
              <a:rPr lang="en-US" dirty="0"/>
              <a:t>method is usually being used for larger </a:t>
            </a:r>
            <a:r>
              <a:rPr lang="en-US" dirty="0" smtClean="0"/>
              <a:t>capacity </a:t>
            </a:r>
            <a:r>
              <a:rPr lang="en-US" dirty="0"/>
              <a:t>oil mills. Rapeseed/Canola seed and sunflower seed typical vegetable material for pre-pressing. The pre-pressing method can approximately extract oil 65% up to 75% in the </a:t>
            </a:r>
            <a:r>
              <a:rPr lang="en-US" dirty="0" smtClean="0"/>
              <a:t>seed</a:t>
            </a:r>
          </a:p>
        </p:txBody>
      </p:sp>
    </p:spTree>
    <p:extLst>
      <p:ext uri="{BB962C8B-B14F-4D97-AF65-F5344CB8AC3E}">
        <p14:creationId xmlns:p14="http://schemas.microsoft.com/office/powerpoint/2010/main" val="4098842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1" y="255134"/>
            <a:ext cx="10512862" cy="1325563"/>
          </a:xfrm>
        </p:spPr>
        <p:txBody>
          <a:bodyPr>
            <a:normAutofit/>
          </a:bodyPr>
          <a:lstStyle/>
          <a:p>
            <a:pPr algn="ctr"/>
            <a:r>
              <a:rPr lang="en-US" sz="4000" b="1">
                <a:solidFill>
                  <a:srgbClr val="FF0000"/>
                </a:solidFill>
                <a:latin typeface="Times New Roman" pitchFamily="18" charset="0"/>
                <a:cs typeface="Times New Roman" pitchFamily="18" charset="0"/>
              </a:rPr>
              <a:t>OIL EXTRACTION TECHNIQUES</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837982" y="1295400"/>
            <a:ext cx="10512862" cy="4881563"/>
          </a:xfrm>
        </p:spPr>
        <p:txBody>
          <a:bodyPr>
            <a:normAutofit/>
          </a:bodyPr>
          <a:lstStyle/>
          <a:p>
            <a:pPr marL="0" indent="0" algn="just">
              <a:lnSpc>
                <a:spcPct val="100000"/>
              </a:lnSpc>
              <a:buNone/>
            </a:pPr>
            <a:r>
              <a:rPr lang="en-US"/>
              <a:t>Seeds are firstly fed into the prepress expeller through the feeder opening, and then enter the pressing chamber, where they willl be pressed. 70% of the oil will be extracted; the oil residual in cake is around 15-18%. The solid residue from prepressing is used for solvent extraction process so that the remaining oil can be extracted from it</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9</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3012" y="3581400"/>
            <a:ext cx="6781800" cy="2566586"/>
          </a:xfrm>
          <a:prstGeom prst="rect">
            <a:avLst/>
          </a:prstGeom>
        </p:spPr>
      </p:pic>
    </p:spTree>
    <p:extLst>
      <p:ext uri="{BB962C8B-B14F-4D97-AF65-F5344CB8AC3E}">
        <p14:creationId xmlns:p14="http://schemas.microsoft.com/office/powerpoint/2010/main" val="1591075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25321</TotalTime>
  <Words>462</Words>
  <Application>Microsoft Office PowerPoint</Application>
  <PresentationFormat>Custom</PresentationFormat>
  <Paragraphs>72</Paragraphs>
  <Slides>14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Arial Black</vt:lpstr>
      <vt:lpstr>Calibri</vt:lpstr>
      <vt:lpstr>Calibri Light</vt:lpstr>
      <vt:lpstr>Edwardian Script ITC</vt:lpstr>
      <vt:lpstr>Times New Roman</vt:lpstr>
      <vt:lpstr>Wingdings</vt:lpstr>
      <vt:lpstr>Office Theme</vt:lpstr>
      <vt:lpstr>PowerPoint Presentation</vt:lpstr>
      <vt:lpstr>FATS AND OILS </vt:lpstr>
      <vt:lpstr>                         LECTURE OUTLINE</vt:lpstr>
      <vt:lpstr>OIL EXTRACTION TECHNIQUES</vt:lpstr>
      <vt:lpstr>OIL EXTRACTION TECHNIQUES</vt:lpstr>
      <vt:lpstr>OIL EXTRACTION TECHNIQUES</vt:lpstr>
      <vt:lpstr>OIL EXTRACTION TECHNIQUES</vt:lpstr>
      <vt:lpstr>OIL EXTRACTION TECHNIQUES</vt:lpstr>
      <vt:lpstr>OIL EXTRACTION TECHNIQUES</vt:lpstr>
      <vt:lpstr>OIL EXTRACTION TECHNIQUES</vt:lpstr>
      <vt:lpstr>PowerPoint Presentation</vt:lpstr>
      <vt:lpstr>MEAL AFTER MECANICAL OIL EXTRACTION</vt:lpstr>
      <vt:lpstr>MEAL AFTER MECANICAL OIL EXTRACTION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carbohydrates</dc:title>
  <dc:creator>Dell</dc:creator>
  <cp:lastModifiedBy>Dr.Anjum</cp:lastModifiedBy>
  <cp:revision>151</cp:revision>
  <dcterms:created xsi:type="dcterms:W3CDTF">2016-11-19T17:38:05Z</dcterms:created>
  <dcterms:modified xsi:type="dcterms:W3CDTF">2020-12-03T19:33:17Z</dcterms:modified>
</cp:coreProperties>
</file>